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8_00"/>
          <p:cNvPicPr>
            <a:picLocks noChangeAspect="1"/>
          </p:cNvPicPr>
          <p:nvPr/>
        </p:nvPicPr>
        <p:blipFill>
          <a:blip r:embed="rId1"/>
          <a:srcRect r="2903"/>
          <a:stretch>
            <a:fillRect/>
          </a:stretch>
        </p:blipFill>
        <p:spPr>
          <a:xfrm>
            <a:off x="608330" y="835025"/>
            <a:ext cx="10969625" cy="42983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96580" y="2643505"/>
            <a:ext cx="11156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30540" y="3601720"/>
            <a:ext cx="10541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ABC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8_01"/>
          <p:cNvPicPr>
            <a:picLocks noChangeAspect="1"/>
          </p:cNvPicPr>
          <p:nvPr/>
        </p:nvPicPr>
        <p:blipFill>
          <a:blip r:embed="rId1"/>
          <a:srcRect r="3224"/>
          <a:stretch>
            <a:fillRect/>
          </a:stretch>
        </p:blipFill>
        <p:spPr>
          <a:xfrm>
            <a:off x="608330" y="1004570"/>
            <a:ext cx="10975340" cy="42811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151620" y="2369820"/>
            <a:ext cx="586740" cy="3517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151620" y="2912110"/>
            <a:ext cx="586740" cy="3517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51620" y="3847465"/>
            <a:ext cx="586740" cy="3517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51620" y="4782820"/>
            <a:ext cx="586740" cy="3517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709930"/>
            <a:ext cx="8409305" cy="53028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29793" y="14903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6885" y="674370"/>
            <a:ext cx="9217025" cy="5574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1245" y="730250"/>
            <a:ext cx="7896225" cy="5729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a15fe921-d651-4a92-bcf5-2ef51367ccc9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171</cp:revision>
  <dcterms:created xsi:type="dcterms:W3CDTF">2019-06-19T02:08:00Z</dcterms:created>
  <dcterms:modified xsi:type="dcterms:W3CDTF">2024-09-04T03:35:16Z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