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765" y="796925"/>
            <a:ext cx="9982200" cy="5199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58285" y="5550535"/>
            <a:ext cx="133731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99030" y="47132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5040" y="3876040"/>
            <a:ext cx="13309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12655" y="3466465"/>
            <a:ext cx="1337310" cy="359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1:2000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9360" y="3037205"/>
            <a:ext cx="132842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2570" y="3037840"/>
            <a:ext cx="47942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6885" y="47132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7980" y="806450"/>
            <a:ext cx="9025255" cy="5578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80250" y="5591810"/>
            <a:ext cx="1320800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8725" y="4710430"/>
            <a:ext cx="1326515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8810" y="1512570"/>
            <a:ext cx="1280795" cy="4559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1147445"/>
            <a:ext cx="131953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77605" y="1147445"/>
            <a:ext cx="13462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7280" y="3810000"/>
            <a:ext cx="1344930" cy="349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7" grpId="0"/>
      <p:bldP spid="7" grpId="1"/>
      <p:bldP spid="10" grpId="0"/>
      <p:bldP spid="10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020" y="1313815"/>
            <a:ext cx="10597515" cy="27482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829300" y="2573655"/>
                <a:ext cx="1319530" cy="6140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28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300" y="2573655"/>
                <a:ext cx="1319530" cy="614045"/>
              </a:xfrm>
              <a:prstGeom prst="rect">
                <a:avLst/>
              </a:prstGeom>
              <a:blipFill rotWithShape="1">
                <a:blip r:embed="rId2"/>
                <a:stretch>
                  <a:fillRect b="-6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961120" y="2803525"/>
            <a:ext cx="13741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x=4.5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8370" y="28032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x=0.12 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315" y="990600"/>
            <a:ext cx="10252710" cy="4734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06495" y="56600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3033395" y="3817620"/>
                <a:ext cx="2977515" cy="9677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3.5</a:t>
                </a:r>
                <a:r>
                  <a:rPr lang="zh-CN" altLang="en-US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40000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=</a:t>
                </a:r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140000(cm)</a:t>
                </a:r>
                <a:endParaRPr lang="en-US" altLang="zh-CN" sz="20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  <a:sym typeface="+mn-ea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140000cm=1.4km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3395" y="3817620"/>
                <a:ext cx="2977515" cy="9677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3201670" y="2419350"/>
            <a:ext cx="16744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1:40000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1490345"/>
            <a:ext cx="10424795" cy="2912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21130" y="2844165"/>
            <a:ext cx="4770755" cy="23869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ctr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解：设棋子应放在右边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cm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刻度线上。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3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12=18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x=2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" y="1235075"/>
            <a:ext cx="10478770" cy="34778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428115" y="3044825"/>
                <a:ext cx="4558030" cy="13595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解：设这堆螺丝钉大约有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x </a:t>
                </a:r>
                <a:r>
                  <a:rPr lang="zh-CN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颗。</a:t>
                </a:r>
                <a:endParaRPr lang="zh-CN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                    </a:t>
                </a:r>
                <a:r>
                  <a:rPr lang="en-US" altLang="zh-CN" sz="28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  <a:sym typeface="+mn-ea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200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4500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x</m:t>
                        </m:r>
                      </m:den>
                    </m:f>
                  </m:oMath>
                </a14:m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                          x=2250  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115" y="3044825"/>
                <a:ext cx="4558030" cy="135953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910" y="1037590"/>
            <a:ext cx="10374630" cy="39585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557655" y="2886710"/>
                <a:ext cx="4245610" cy="18853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(10-9)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(10+9)=380(km)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380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9</m:t>
                        </m:r>
                      </m:num>
                      <m:den>
                        <m:r>
                          <a:rPr lang="en-US" altLang="zh-CN" sz="28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  <a:sym typeface="+mn-ea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=342(km)   380-342=38(km)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7655" y="2886710"/>
                <a:ext cx="4245610" cy="18853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WPS 演示</Application>
  <PresentationFormat>宽屏</PresentationFormat>
  <Paragraphs>50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2025-02-10T08:24:04Z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