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067435"/>
            <a:ext cx="7072630" cy="47231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59245" y="19710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7360" y="38398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8735" y="28956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40600" y="2972435"/>
            <a:ext cx="41103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要是我每天都能捡到一只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246120" y="3620770"/>
            <a:ext cx="21666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兔不可复得，而身为宋国笑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89910" y="3287395"/>
            <a:ext cx="34899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兔子的话，那我就不用那么辛苦种田了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603875" y="5441950"/>
            <a:ext cx="14293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南辕北辙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59905" y="5287645"/>
            <a:ext cx="14293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9685" y="1174750"/>
            <a:ext cx="7072630" cy="45078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621145" y="30295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397375" y="3984625"/>
            <a:ext cx="42945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范氏逃亡时，有个人趁机偷钟，并想把钟背走。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97375" y="4598035"/>
            <a:ext cx="48691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这个人担心其他人听到钟声来跟他抢，便捂住自己的耳朵。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79215" y="5220970"/>
            <a:ext cx="48983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自己欺骗自己的想法和做法都是愚蠢的。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25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178</cp:revision>
  <dcterms:created xsi:type="dcterms:W3CDTF">2019-06-19T02:08:00Z</dcterms:created>
  <dcterms:modified xsi:type="dcterms:W3CDTF">2025-02-06T13:39:04Z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