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83" r:id="rId3"/>
    <p:sldId id="284" r:id="rId4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63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4615" y="841375"/>
            <a:ext cx="6922135" cy="517525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3277235" y="1458595"/>
            <a:ext cx="3067050" cy="10160"/>
          </a:xfrm>
          <a:prstGeom prst="line">
            <a:avLst/>
          </a:prstGeom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3434080" y="5656580"/>
            <a:ext cx="912622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你们这两个小傻瓜，真是自讨苦吃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4615" y="1417320"/>
            <a:ext cx="6922135" cy="40233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802255" y="4585970"/>
            <a:ext cx="618236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                      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小沙做了陪练员后，饭量大了，人也胖了；小狗像猫，不令姑父讨厌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04410" y="4304665"/>
            <a:ext cx="494728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教宝贝蛋飞檐走壁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培养宝贝蛋的毅力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61130" y="2943860"/>
            <a:ext cx="641350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形容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我们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吃了辣椒酱后难受的感觉。</a:t>
            </a:r>
            <a:endParaRPr lang="zh-CN" altLang="en-US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734425" y="226314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9" grpId="0"/>
      <p:bldP spid="9" grpId="1"/>
      <p:bldP spid="10" grpId="0"/>
      <p:bldP spid="10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Mzk5YzUwMTgwMDk5Yzc3ZGFiYTA2M2E5ZTljZmFlMjk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138</Words>
  <Application>WPS 演示</Application>
  <PresentationFormat>宽屏</PresentationFormat>
  <Paragraphs>10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 </cp:lastModifiedBy>
  <cp:revision>177</cp:revision>
  <dcterms:created xsi:type="dcterms:W3CDTF">2019-06-19T02:08:00Z</dcterms:created>
  <dcterms:modified xsi:type="dcterms:W3CDTF">2025-02-07T11:49:22Z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