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6" r:id="rId8"/>
    <p:sldId id="278" r:id="rId9"/>
    <p:sldId id="27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3课时_00"/>
          <p:cNvPicPr>
            <a:picLocks noChangeAspect="1"/>
          </p:cNvPicPr>
          <p:nvPr/>
        </p:nvPicPr>
        <p:blipFill>
          <a:blip r:embed="rId1"/>
          <a:srcRect l="10588" r="11479"/>
          <a:stretch>
            <a:fillRect/>
          </a:stretch>
        </p:blipFill>
        <p:spPr>
          <a:xfrm>
            <a:off x="1317625" y="838200"/>
            <a:ext cx="9985375" cy="5441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05270" y="4164965"/>
            <a:ext cx="140081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平行四边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9890" y="4610735"/>
            <a:ext cx="64516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27415" y="4610735"/>
            <a:ext cx="137858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上下底之和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01060" y="5046980"/>
            <a:ext cx="43878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8295" y="5046980"/>
            <a:ext cx="100838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8370" y="5480050"/>
            <a:ext cx="258889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163830" indent="-164465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（上底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下底）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÷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33310" y="5483225"/>
            <a:ext cx="170815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+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</a:t>
            </a: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h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÷2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06000" y="5909945"/>
            <a:ext cx="412750" cy="2946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45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3课时_01"/>
          <p:cNvPicPr>
            <a:picLocks noChangeAspect="1"/>
          </p:cNvPicPr>
          <p:nvPr/>
        </p:nvPicPr>
        <p:blipFill>
          <a:blip r:embed="rId1"/>
          <a:srcRect l="10711" r="22328" b="36301"/>
          <a:stretch>
            <a:fillRect/>
          </a:stretch>
        </p:blipFill>
        <p:spPr>
          <a:xfrm>
            <a:off x="424180" y="1173480"/>
            <a:ext cx="11459845" cy="2821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1610" y="4578985"/>
            <a:ext cx="441134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9+16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×8÷2=100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2955" y="4578985"/>
            <a:ext cx="4983480" cy="511810"/>
          </a:xfrm>
          <a:prstGeom prst="rect">
            <a:avLst/>
          </a:prstGeom>
        </p:spPr>
        <p:txBody>
          <a:bodyPr wrap="square">
            <a:spAutoFit/>
          </a:bodyPr>
          <a:p>
            <a:pPr marL="163830" indent="-164465" algn="l" defTabSz="266700" eaLnBrk="0" fontAlgn="base">
              <a:lnSpc>
                <a:spcPct val="114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7+15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×8÷2=88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8520" y="4630420"/>
            <a:ext cx="356044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164465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6+12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×5÷2=45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3课时_02"/>
          <p:cNvPicPr>
            <a:picLocks noChangeAspect="1"/>
          </p:cNvPicPr>
          <p:nvPr/>
        </p:nvPicPr>
        <p:blipFill>
          <a:blip r:embed="rId1"/>
          <a:srcRect l="10466" t="6591" r="16340"/>
          <a:stretch>
            <a:fillRect/>
          </a:stretch>
        </p:blipFill>
        <p:spPr>
          <a:xfrm>
            <a:off x="255905" y="1408430"/>
            <a:ext cx="11680190" cy="4305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66645" y="1950085"/>
            <a:ext cx="426720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2835" y="3006090"/>
            <a:ext cx="349885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82605" y="4615180"/>
            <a:ext cx="426720" cy="403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3课时_03"/>
          <p:cNvPicPr>
            <a:picLocks noChangeAspect="1"/>
          </p:cNvPicPr>
          <p:nvPr/>
        </p:nvPicPr>
        <p:blipFill>
          <a:blip r:embed="rId1"/>
          <a:srcRect l="10466" r="11601" b="15376"/>
          <a:stretch>
            <a:fillRect/>
          </a:stretch>
        </p:blipFill>
        <p:spPr>
          <a:xfrm>
            <a:off x="196850" y="1113790"/>
            <a:ext cx="11845925" cy="2754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40150" y="3566160"/>
            <a:ext cx="41497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8+16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×5÷2=60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 60×0.5=30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kg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3课时2_00"/>
          <p:cNvPicPr>
            <a:picLocks noChangeAspect="1"/>
          </p:cNvPicPr>
          <p:nvPr/>
        </p:nvPicPr>
        <p:blipFill>
          <a:blip r:embed="rId1"/>
          <a:srcRect l="13701" r="10359" b="23538"/>
          <a:stretch>
            <a:fillRect/>
          </a:stretch>
        </p:blipFill>
        <p:spPr>
          <a:xfrm>
            <a:off x="212090" y="1116330"/>
            <a:ext cx="11758295" cy="2646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6950" y="3429000"/>
            <a:ext cx="4827905" cy="50228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1.4+2.6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×1.3÷2=2.6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3课时2_01"/>
          <p:cNvPicPr>
            <a:picLocks noChangeAspect="1"/>
          </p:cNvPicPr>
          <p:nvPr/>
        </p:nvPicPr>
        <p:blipFill>
          <a:blip r:embed="rId1"/>
          <a:srcRect l="14077" t="4024" r="10359" b="31439"/>
          <a:stretch>
            <a:fillRect/>
          </a:stretch>
        </p:blipFill>
        <p:spPr>
          <a:xfrm>
            <a:off x="271145" y="816610"/>
            <a:ext cx="11650345" cy="3576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7385" y="2494915"/>
            <a:ext cx="40036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×8÷2=104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025" y="4879340"/>
            <a:ext cx="344360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36830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104÷0.4=260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（棵）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3课时2_02"/>
          <p:cNvPicPr>
            <a:picLocks noChangeAspect="1"/>
          </p:cNvPicPr>
          <p:nvPr/>
        </p:nvPicPr>
        <p:blipFill>
          <a:blip r:embed="rId1"/>
          <a:srcRect l="13832" t="8449" r="9984" b="37963"/>
          <a:stretch>
            <a:fillRect/>
          </a:stretch>
        </p:blipFill>
        <p:spPr>
          <a:xfrm>
            <a:off x="509270" y="1212215"/>
            <a:ext cx="11348085" cy="1690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76195" y="2902585"/>
            <a:ext cx="6114415" cy="1544955"/>
          </a:xfrm>
          <a:prstGeom prst="rect">
            <a:avLst/>
          </a:prstGeom>
        </p:spPr>
        <p:txBody>
          <a:bodyPr>
            <a:noAutofit/>
          </a:bodyPr>
          <a:p>
            <a:pPr marL="164465" indent="0" algn="l" defTabSz="266700" eaLnBrk="0" fontAlgn="base">
              <a:lnSpc>
                <a:spcPct val="103000"/>
              </a:lnSpc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解：设这个梯形的下底是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64465" indent="0" algn="l" defTabSz="266700" eaLnBrk="0" fontAlgn="base">
              <a:lnSpc>
                <a:spcPct val="103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16+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×8÷2=136                          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164465" indent="0" algn="l" defTabSz="266700" eaLnBrk="0" fontAlgn="base">
              <a:lnSpc>
                <a:spcPct val="103000"/>
              </a:lnSpc>
              <a:spcAft>
                <a:spcPct val="0"/>
              </a:spcAft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         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3课时2_03"/>
          <p:cNvPicPr>
            <a:picLocks noChangeAspect="1"/>
          </p:cNvPicPr>
          <p:nvPr/>
        </p:nvPicPr>
        <p:blipFill>
          <a:blip r:embed="rId1"/>
          <a:srcRect l="11838" t="4557" r="10106" b="29642"/>
          <a:stretch>
            <a:fillRect/>
          </a:stretch>
        </p:blipFill>
        <p:spPr>
          <a:xfrm>
            <a:off x="187960" y="925195"/>
            <a:ext cx="11816080" cy="3322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16910" y="4055745"/>
            <a:ext cx="4925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163830" indent="-16446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528×2÷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34+14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=22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63830" indent="-16446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34×22=748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WPS 演示</Application>
  <PresentationFormat>宽屏</PresentationFormat>
  <Paragraphs>46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Times New Roman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FA8F7DC396DF4EDA9D878A4BE1E091CB_13</vt:lpwstr>
  </property>
</Properties>
</file>