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3" r:id="rId3"/>
    <p:sldId id="294" r:id="rId4"/>
    <p:sldId id="295" r:id="rId5"/>
    <p:sldId id="296" r:id="rId6"/>
    <p:sldId id="297" r:id="rId7"/>
    <p:sldId id="298" r:id="rId8"/>
    <p:sldId id="299" r:id="rId9"/>
    <p:sldId id="30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0_00"/>
          <p:cNvPicPr>
            <a:picLocks noChangeAspect="1"/>
          </p:cNvPicPr>
          <p:nvPr/>
        </p:nvPicPr>
        <p:blipFill>
          <a:blip r:embed="rId1"/>
          <a:srcRect t="3774"/>
          <a:stretch>
            <a:fillRect/>
          </a:stretch>
        </p:blipFill>
        <p:spPr>
          <a:xfrm>
            <a:off x="2689860" y="746125"/>
            <a:ext cx="7049770" cy="59645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15205" y="298767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1575" y="297815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59375" y="6250305"/>
            <a:ext cx="742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3120" y="3390900"/>
            <a:ext cx="8394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一百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58635" y="3400425"/>
            <a:ext cx="6667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百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8995" y="3742055"/>
            <a:ext cx="14433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①②③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5390" y="4105910"/>
            <a:ext cx="582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77610" y="6250305"/>
            <a:ext cx="742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14870" y="6250305"/>
            <a:ext cx="7429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34910" y="298767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0205" y="1278890"/>
            <a:ext cx="8609330" cy="156019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493010" y="183832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94965" y="183832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3540" y="229425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9470" y="229425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65395" y="229425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4660" y="1885950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56300" y="2303780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0485" y="185737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26730" y="229425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0390" y="900430"/>
            <a:ext cx="8491855" cy="353377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877820" y="236156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1160" y="3769360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0900" y="802005"/>
            <a:ext cx="8377555" cy="29730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16120" y="331914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71540" y="2562860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8960" y="330009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6410" y="330009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27415" y="3300095"/>
            <a:ext cx="5321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" y="1042670"/>
            <a:ext cx="8549640" cy="32492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74795" y="3712210"/>
            <a:ext cx="368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41435" y="2620010"/>
            <a:ext cx="5886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9090" y="1527810"/>
            <a:ext cx="15982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4" grpId="0"/>
      <p:bldP spid="4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2560" y="1160145"/>
            <a:ext cx="9327515" cy="219900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618740" y="279273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97530" y="279273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09010" y="279273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70045" y="279273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23075" y="279273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353935" y="279209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60970" y="279273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41690" y="278447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6580" y="1213485"/>
            <a:ext cx="8728075" cy="209423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784975" y="229489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263130" y="228536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03490" y="228536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4840" y="227584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380" y="1067435"/>
            <a:ext cx="8905240" cy="2360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48095" y="1067435"/>
            <a:ext cx="11252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9975" y="23044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83685" y="23044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19930" y="23044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85080" y="23044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7980" y="23044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89315" y="2304415"/>
            <a:ext cx="49276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58885" y="2303780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67545" y="2304415"/>
            <a:ext cx="4927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WPS 演示</Application>
  <PresentationFormat>宽屏</PresentationFormat>
  <Paragraphs>100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2025-02-17T03:40:16Z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