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 userDrawn="1">
          <p15:clr>
            <a:srgbClr val="A4A3A4"/>
          </p15:clr>
        </p15:guide>
        <p15:guide id="2" pos="3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1"/>
        <p:guide pos="396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_00"/>
          <p:cNvPicPr>
            <a:picLocks noChangeAspect="1"/>
          </p:cNvPicPr>
          <p:nvPr/>
        </p:nvPicPr>
        <p:blipFill>
          <a:blip r:embed="rId1"/>
          <a:srcRect l="6776" r="8449"/>
          <a:stretch>
            <a:fillRect/>
          </a:stretch>
        </p:blipFill>
        <p:spPr>
          <a:xfrm>
            <a:off x="608330" y="960120"/>
            <a:ext cx="10969625" cy="3895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95365" y="3011170"/>
            <a:ext cx="964565" cy="351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绿毯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7610" y="3485515"/>
            <a:ext cx="982980" cy="3619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衣裳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14265" y="3485515"/>
            <a:ext cx="964565" cy="369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彩虹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14398" y="34563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马蹄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67638" y="39192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奶豆腐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78513" y="43916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稍微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_01"/>
          <p:cNvPicPr>
            <a:picLocks noChangeAspect="1"/>
          </p:cNvPicPr>
          <p:nvPr/>
        </p:nvPicPr>
        <p:blipFill>
          <a:blip r:embed="rId1"/>
          <a:srcRect l="8190" r="19912"/>
          <a:stretch>
            <a:fillRect/>
          </a:stretch>
        </p:blipFill>
        <p:spPr>
          <a:xfrm>
            <a:off x="608330" y="1313815"/>
            <a:ext cx="10968990" cy="1619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97668" y="18408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méng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87523" y="18408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mēng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63223" y="23666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měng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_02"/>
          <p:cNvPicPr>
            <a:picLocks noChangeAspect="1"/>
          </p:cNvPicPr>
          <p:nvPr/>
        </p:nvPicPr>
        <p:blipFill>
          <a:blip r:embed="rId1"/>
          <a:srcRect l="6009" r="8320"/>
          <a:stretch>
            <a:fillRect/>
          </a:stretch>
        </p:blipFill>
        <p:spPr>
          <a:xfrm>
            <a:off x="608330" y="1181100"/>
            <a:ext cx="10952480" cy="40322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77223" y="20675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碧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8800" y="2067560"/>
            <a:ext cx="12452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74990" y="2067560"/>
            <a:ext cx="12827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32085" y="2067560"/>
            <a:ext cx="12452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0063" y="25323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Calibri" panose="020F0502020204030204" charset="0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Calibri" panose="020F0502020204030204" charset="0"/>
                <a:ea typeface="黑体" panose="02010609060101010101" charset="-122"/>
              </a:rPr>
              <a:t>①②</a:t>
            </a:r>
            <a:endParaRPr lang="zh-CN" altLang="en-US" sz="2000" kern="1200">
              <a:solidFill>
                <a:srgbClr val="FF0000"/>
              </a:solidFill>
              <a:latin typeface="Calibri" panose="020F05020202040302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15735" y="2532380"/>
            <a:ext cx="1208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Calibri" panose="020F0502020204030204" charset="0"/>
                <a:ea typeface="黑体" panose="02010609060101010101" charset="-122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Calibri" panose="020F05020202040302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82810" y="2532380"/>
            <a:ext cx="11722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Calibri" panose="020F0502020204030204" charset="0"/>
                <a:ea typeface="黑体" panose="02010609060101010101" charset="-122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Calibri" panose="020F05020202040302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53970" y="3881120"/>
            <a:ext cx="126555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静寂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09135" y="3881120"/>
            <a:ext cx="126555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60265" y="4298950"/>
            <a:ext cx="126555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羞涩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23075" y="4298950"/>
            <a:ext cx="132651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大方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77055" y="4795520"/>
            <a:ext cx="133159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洒脱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52485" y="4795520"/>
            <a:ext cx="126555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拘束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_03"/>
          <p:cNvPicPr>
            <a:picLocks noChangeAspect="1"/>
          </p:cNvPicPr>
          <p:nvPr/>
        </p:nvPicPr>
        <p:blipFill>
          <a:blip r:embed="rId1"/>
          <a:srcRect l="8601" r="6906" b="3962"/>
          <a:stretch>
            <a:fillRect/>
          </a:stretch>
        </p:blipFill>
        <p:spPr>
          <a:xfrm>
            <a:off x="840740" y="835025"/>
            <a:ext cx="10225405" cy="5303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57350" y="1690370"/>
            <a:ext cx="2397125" cy="3314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天空、草地、小丘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5365" y="4599305"/>
            <a:ext cx="155892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远客图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77735" y="3305810"/>
            <a:ext cx="1615440" cy="7162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主客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联欢图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92858" y="25876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热情待客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11908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载歌载舞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11590" y="4270375"/>
            <a:ext cx="1332230" cy="4629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夕阳话别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-1_00"/>
          <p:cNvPicPr>
            <a:picLocks noChangeAspect="1"/>
          </p:cNvPicPr>
          <p:nvPr/>
        </p:nvPicPr>
        <p:blipFill>
          <a:blip r:embed="rId1"/>
          <a:srcRect l="1826" r="-3568"/>
          <a:stretch>
            <a:fillRect/>
          </a:stretch>
        </p:blipFill>
        <p:spPr>
          <a:xfrm>
            <a:off x="860425" y="711200"/>
            <a:ext cx="9940925" cy="5401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38910" y="2726055"/>
            <a:ext cx="13411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热闹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9445" y="1928495"/>
            <a:ext cx="41262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马上的男女老少穿着各色的衣裳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23755" y="1928495"/>
            <a:ext cx="11341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49370" y="2327275"/>
            <a:ext cx="34563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内蒙古同胞的服装色彩艳丽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19338" y="27260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隆重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64510" y="4041775"/>
            <a:ext cx="3287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无边的绿毯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64510" y="4440555"/>
            <a:ext cx="34848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迂回的明如玻璃的带子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43075" y="4440555"/>
            <a:ext cx="5099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9480" y="5657215"/>
            <a:ext cx="9636125" cy="706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我既热衷于探索科学的奥秘，又有解开谜团的决心，我既欣赏古典音乐的优雅，又享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受芭蕾舞的轻盈与灵动。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5" grpId="0"/>
      <p:bldP spid="9" grpId="0"/>
      <p:bldP spid="10" grpId="0"/>
      <p:bldP spid="12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-1_01"/>
          <p:cNvPicPr>
            <a:picLocks noChangeAspect="1"/>
          </p:cNvPicPr>
          <p:nvPr/>
        </p:nvPicPr>
        <p:blipFill>
          <a:blip r:embed="rId1"/>
          <a:srcRect t="516" r="-1732"/>
          <a:stretch>
            <a:fillRect/>
          </a:stretch>
        </p:blipFill>
        <p:spPr>
          <a:xfrm>
            <a:off x="1630045" y="697865"/>
            <a:ext cx="8368665" cy="563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31840" y="2065655"/>
            <a:ext cx="1837055" cy="4495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满心的愉快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81010" y="1723390"/>
            <a:ext cx="13119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那么清鲜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68428" y="17233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更可爱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86280" y="2065655"/>
            <a:ext cx="1265555" cy="4495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那么明朗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42530" y="5242560"/>
            <a:ext cx="445135" cy="3975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93528" y="20656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高歌一曲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7947660" y="3127375"/>
            <a:ext cx="1927860" cy="228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902460" y="3477895"/>
            <a:ext cx="7934960" cy="533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872615" y="3858895"/>
            <a:ext cx="314325" cy="127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3960" y="3531235"/>
            <a:ext cx="7322820" cy="457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93826" b="-4861"/>
          <a:stretch>
            <a:fillRect/>
          </a:stretch>
        </p:blipFill>
        <p:spPr>
          <a:xfrm>
            <a:off x="1902460" y="3907155"/>
            <a:ext cx="452120" cy="47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9" grpId="0"/>
      <p:bldP spid="11" grpId="0"/>
      <p:bldP spid="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99540"/>
            <a:ext cx="10968355" cy="26974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9320" y="2839085"/>
            <a:ext cx="10743565" cy="12579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dist" defTabSz="914400" rtl="0" eaLnBrk="1" latinLnBrk="0" hangingPunct="1">
              <a:lnSpc>
                <a:spcPct val="200000"/>
              </a:lnSpc>
            </a:pPr>
            <a:r>
              <a:rPr lang="en-US" altLang="zh-CN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的好朋友要转学了，我真舍不得她走。当她和父母提着行李从家里出来时，我早已等在她家门口。我望着她，眼泪都快掉下来了。她走过来拉着我的手安慰道：“以后肯定还会再见面的。”我点点头，感觉此时的天灰蒙蒙的。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</Words>
  <Application>WPS 演示</Application>
  <PresentationFormat>宽屏</PresentationFormat>
  <Paragraphs>91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Calibri</vt:lpstr>
      <vt:lpstr>Times New Roman</vt:lpstr>
      <vt:lpstr>微软雅黑</vt:lpstr>
      <vt:lpstr>Arial Unicode MS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171</cp:revision>
  <dcterms:created xsi:type="dcterms:W3CDTF">2019-06-19T02:08:00Z</dcterms:created>
  <dcterms:modified xsi:type="dcterms:W3CDTF">2024-08-15T03:10:11Z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