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81" r:id="rId4"/>
    <p:sldId id="284" r:id="rId5"/>
    <p:sldId id="282" r:id="rId6"/>
    <p:sldId id="283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4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3140" y="827405"/>
            <a:ext cx="7666355" cy="56299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830" y="4938395"/>
            <a:ext cx="1772920" cy="13677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6445" y="4938395"/>
            <a:ext cx="1836420" cy="12414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3900" y="4938395"/>
            <a:ext cx="1814195" cy="1375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2620" y="822325"/>
            <a:ext cx="7853680" cy="574929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602230" y="3747770"/>
            <a:ext cx="3480435" cy="6883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307≈310  588≈590   169≈170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310+ 590+170= 1070(元)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02230" y="5512435"/>
            <a:ext cx="2857500" cy="4419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307+588+169= 1064(元)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4-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5855" y="940435"/>
            <a:ext cx="9149715" cy="36068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65220" y="3012440"/>
            <a:ext cx="2487930" cy="11195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367+ 395=762(名)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762&lt;800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800盒牛奶够。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5145" y="1296035"/>
            <a:ext cx="10836275" cy="41490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85570" y="2690495"/>
            <a:ext cx="4455795" cy="25800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方案:480千克和97千克装一车,359千克和215千克装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一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车,166千克和303千克装一车,286千克装一车。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4次(答案不唯一)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解析:将7箱货物分成几份,每份货物的质量不超过580千克即可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。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6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8655" y="817880"/>
            <a:ext cx="8314690" cy="550227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332855" y="5299710"/>
            <a:ext cx="634365" cy="3860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397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14270" y="6233160"/>
            <a:ext cx="4667885" cy="3860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和接近700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~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900  差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接近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200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rPr>
              <a:t>~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400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229</Words>
  <Application>WPS 演示</Application>
  <PresentationFormat>宽屏</PresentationFormat>
  <Paragraphs>24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183</cp:revision>
  <dcterms:created xsi:type="dcterms:W3CDTF">2019-06-19T02:08:00Z</dcterms:created>
  <dcterms:modified xsi:type="dcterms:W3CDTF">2024-09-02T05:13:36Z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ED45C550C36D4C41B0B1F9CDF2479A31_13</vt:lpwstr>
  </property>
</Properties>
</file>