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2"/>
    <p:sldId id="272" r:id="rId3"/>
    <p:sldId id="273" r:id="rId4"/>
    <p:sldId id="274" r:id="rId5"/>
    <p:sldId id="275" r:id="rId6"/>
    <p:sldId id="277" r:id="rId7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 userDrawn="1">
          <p15:clr>
            <a:srgbClr val="A4A3A4"/>
          </p15:clr>
        </p15:guide>
        <p15:guide id="2" pos="391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48"/>
      </p:cViewPr>
      <p:guideLst>
        <p:guide orient="horz" pos="2124"/>
        <p:guide pos="391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946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7-6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885" y="719455"/>
            <a:ext cx="9768205" cy="59480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265410" y="2677160"/>
            <a:ext cx="763270" cy="417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题目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35455" y="3648710"/>
            <a:ext cx="813435" cy="5029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经过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60040" y="3648710"/>
            <a:ext cx="813435" cy="4184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结果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356735" y="4151630"/>
            <a:ext cx="1052195" cy="4184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每件事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481570" y="4151630"/>
            <a:ext cx="2261235" cy="4184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把几件事连起来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322830" y="5638165"/>
            <a:ext cx="8937625" cy="406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本文记叙了普罗米修斯为了解除人类没有火种的困苦，不怕触犯天规，勇敢地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645285" y="6138545"/>
            <a:ext cx="9383395" cy="4057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“盗”取天火，受到宙斯严厉的惩罚，最后被大力士救护，重获自由的故事。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6_01"/>
          <p:cNvPicPr>
            <a:picLocks noChangeAspect="1"/>
          </p:cNvPicPr>
          <p:nvPr/>
        </p:nvPicPr>
        <p:blipFill>
          <a:blip r:embed="rId2"/>
          <a:srcRect r="1933"/>
          <a:stretch>
            <a:fillRect/>
          </a:stretch>
        </p:blipFill>
        <p:spPr>
          <a:xfrm>
            <a:off x="1598930" y="793750"/>
            <a:ext cx="9466580" cy="58356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70935" y="2536825"/>
            <a:ext cx="539115" cy="4152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志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83430" y="2524125"/>
            <a:ext cx="412750" cy="4279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343775" y="2486660"/>
            <a:ext cx="499745" cy="4654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精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281035" y="2499741"/>
            <a:ext cx="463550" cy="4279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70300" y="3051175"/>
            <a:ext cx="53975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大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584065" y="3039745"/>
            <a:ext cx="412115" cy="3416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343775" y="3064510"/>
            <a:ext cx="499745" cy="3790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英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281035" y="3051810"/>
            <a:ext cx="463550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勇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071620" y="3629660"/>
            <a:ext cx="512445" cy="4159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死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307965" y="3630295"/>
            <a:ext cx="502285" cy="4152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归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344410" y="3630295"/>
            <a:ext cx="499745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铁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281670" y="3630295"/>
            <a:ext cx="713105" cy="4654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面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210685" y="4148455"/>
            <a:ext cx="512445" cy="4006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执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170805" y="4149090"/>
            <a:ext cx="527050" cy="4006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法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030845" y="4149725"/>
            <a:ext cx="476250" cy="4000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881110" y="4148455"/>
            <a:ext cx="589280" cy="4006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阿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333421" y="5296534"/>
            <a:ext cx="1437957" cy="4006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⑥</a:t>
            </a:r>
            <a:r>
              <a:rPr lang="en-US" altLang="zh-CN" sz="1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/⑦/⑧</a:t>
            </a:r>
            <a:endParaRPr lang="zh-CN" altLang="en-US" sz="1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69770" y="5665850"/>
            <a:ext cx="1102614" cy="4250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r>
              <a:rPr lang="en-US" altLang="zh-CN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⑤</a:t>
            </a:r>
            <a:endParaRPr lang="zh-CN" altLang="en-US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216896" y="5690235"/>
            <a:ext cx="566674" cy="4337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71620" y="6151880"/>
            <a:ext cx="924560" cy="7385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94557" y="5698934"/>
            <a:ext cx="1102614" cy="4250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r>
              <a:rPr lang="en-US" altLang="zh-CN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⑤</a:t>
            </a:r>
            <a:endParaRPr lang="zh-CN" altLang="en-US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-6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485" y="1918970"/>
            <a:ext cx="11797030" cy="30321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23240" y="3175000"/>
            <a:ext cx="10131425" cy="3943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乱扔垃圾是不文明的行为，也是不尊重他人劳动成果的行为。难道你这样做是文明的吗?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84805" y="4351655"/>
            <a:ext cx="5073015" cy="3943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啊， 这难道是真的吗?我不会是在做梦吧?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6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185" y="779780"/>
            <a:ext cx="9789795" cy="58089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33850" y="3294380"/>
            <a:ext cx="2073910" cy="3822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莫愁前路无知己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596380" y="3294380"/>
            <a:ext cx="2073910" cy="3822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天下谁人不识君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94785" y="4685030"/>
            <a:ext cx="739140" cy="3657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送别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307455" y="4685030"/>
            <a:ext cx="539750" cy="3657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唐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882890" y="4685030"/>
            <a:ext cx="786765" cy="3657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高适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396220" y="4685030"/>
            <a:ext cx="711835" cy="3657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高适 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088005" y="5177790"/>
            <a:ext cx="807085" cy="3657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董大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207760" y="5661660"/>
            <a:ext cx="786765" cy="3657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不舍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585075" y="5661660"/>
            <a:ext cx="786765" cy="3657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劝慰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038350" y="6111240"/>
            <a:ext cx="1286510" cy="3657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豪迈豁达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6-1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" y="1128395"/>
            <a:ext cx="11958955" cy="448945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531364" y="2640203"/>
            <a:ext cx="648970" cy="5530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-6-1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" y="998220"/>
            <a:ext cx="11618595" cy="4861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110</Words>
  <Application>Microsoft Office PowerPoint</Application>
  <PresentationFormat>宽屏</PresentationFormat>
  <Paragraphs>42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黑体</vt:lpstr>
      <vt:lpstr>宋体</vt:lpstr>
      <vt:lpstr>微软雅黑</vt:lpstr>
      <vt:lpstr>Arial</vt:lpstr>
      <vt:lpstr>Calibri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170</cp:revision>
  <dcterms:created xsi:type="dcterms:W3CDTF">2019-06-19T02:08:00Z</dcterms:created>
  <dcterms:modified xsi:type="dcterms:W3CDTF">2024-09-05T08:24:11Z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21992E15BA9942719A6AA8793EBA72B5_13</vt:lpwstr>
  </property>
</Properties>
</file>