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70940"/>
            <a:ext cx="10968990" cy="25850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73385" y="3286760"/>
            <a:ext cx="1058545" cy="3416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yán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05900" y="3288665"/>
            <a:ext cx="4502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bì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61225" y="3287395"/>
            <a:ext cx="748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quán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40070" y="3287395"/>
            <a:ext cx="643890" cy="3403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wěi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1450" y="3288665"/>
            <a:ext cx="491490" cy="3390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hé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72030" y="3288030"/>
            <a:ext cx="582295" cy="3403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ào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16050"/>
            <a:ext cx="10964545" cy="27311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84385" y="3753485"/>
            <a:ext cx="13696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居高临下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92030" y="3229610"/>
            <a:ext cx="8407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警戒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92030" y="2334260"/>
            <a:ext cx="8216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蔓延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84068" y="18599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纹丝不动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89310" cy="3750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80985" y="4145915"/>
            <a:ext cx="8591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所以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05570" y="3168015"/>
            <a:ext cx="528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5755" y="3195955"/>
            <a:ext cx="126555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311448" y="22790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而且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15665" y="2279015"/>
            <a:ext cx="1209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96758" y="41459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因为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0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2372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85443" y="20237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悲痛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5058" y="33661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伪装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19283" y="33661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潜伏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85443" y="33661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被烧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75375" y="2023745"/>
            <a:ext cx="13125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痛苦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  <p:bldP spid="7" grpId="0"/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076325"/>
            <a:ext cx="10969625" cy="4705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10560" y="3355975"/>
            <a:ext cx="1407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极度痛苦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7720" y="2919730"/>
            <a:ext cx="2407285" cy="4362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担心邱少云会暴露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31765" y="2454910"/>
            <a:ext cx="4430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不忍看着“我”的战友被活活烧死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05378" y="47739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千斤巨石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01708" y="47739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42920" y="5238750"/>
            <a:ext cx="126555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纹丝不动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25005" y="5238750"/>
            <a:ext cx="32207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如磐石般坚韧的革命意志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  <p:bldP spid="9" grpId="0"/>
      <p:bldP spid="8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WPS 演示</Application>
  <PresentationFormat>宽屏</PresentationFormat>
  <Paragraphs>57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2024-08-16T08:47:19Z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