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2"/>
    <p:sldId id="272" r:id="rId3"/>
    <p:sldId id="273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48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832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2-7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415" y="749935"/>
            <a:ext cx="10527665" cy="5357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7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1940" y="807720"/>
            <a:ext cx="9337675" cy="56832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470775" y="4172585"/>
            <a:ext cx="4066540" cy="4368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驱赶鲸后鱼虾产量反而降低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09470" y="5534025"/>
            <a:ext cx="1283335" cy="37528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③②④①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7_02"/>
          <p:cNvPicPr>
            <a:picLocks noChangeAspect="1"/>
          </p:cNvPicPr>
          <p:nvPr/>
        </p:nvPicPr>
        <p:blipFill>
          <a:blip r:embed="rId2"/>
          <a:srcRect l="6606" r="2995"/>
          <a:stretch>
            <a:fillRect/>
          </a:stretch>
        </p:blipFill>
        <p:spPr>
          <a:xfrm>
            <a:off x="192405" y="949960"/>
            <a:ext cx="11999595" cy="48437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319010" y="2661285"/>
            <a:ext cx="1419225" cy="4368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标题作用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318375" y="3660775"/>
            <a:ext cx="1419225" cy="4368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文章内容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18375" y="4660265"/>
            <a:ext cx="833755" cy="4368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启示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91362" y="4991354"/>
            <a:ext cx="4267200" cy="4368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这篇文章给了我们怎样的启示?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27</Words>
  <Application>Microsoft Office PowerPoint</Application>
  <PresentationFormat>宽屏</PresentationFormat>
  <Paragraphs>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2024-09-05T00:36:01Z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46867A4D4AE24F1D9B3DA8E0128C9E0D_13</vt:lpwstr>
  </property>
</Properties>
</file>