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3DCB07-F28D-4017-F5C9-774A906D1B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C4D7E12-F5B9-10D0-5336-11D372AF5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BA398D-5BA8-3ED4-3618-7BD6EE6EF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F7FC7-EFFC-3218-86E7-7F8618E6D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5EDB4-FBDE-A96D-10B9-01E417CAA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27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A8276A-D6E3-D30D-BE89-A3464EB42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9055CB-60A1-C467-D0C7-96EDE65677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4052CB-A5BA-A8B0-D4EF-B43713425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970227-7F57-35BA-00EF-317BD1DD6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D337BB-E338-D713-6CF8-EC8DAB2F0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35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8AF4492-28FA-3644-4125-7089ACE618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73B785D-09EE-17A0-B4DB-45B05B4B4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A263C3-8C90-2597-372F-B252350AD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5970D5-EC6A-6C09-9753-0E3444A36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17461A-932D-D6AC-E873-EE8C63FA5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75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1B1647-6D01-3607-5756-F097708E4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4DD6EE-E1BA-CEA1-AB3B-3AB66A52B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A745B6-71BF-2FB8-1833-461D328E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8D3320-51A7-8831-44C0-2CB8F69D7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11EF5-33ED-09A3-68B8-912EE345E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851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E6555-C715-68B0-0816-B4E7EB430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1C096A-9367-0859-BCD3-6C41CC11B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9F96A4-B648-BD1D-FA08-D6C98630D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A47B78-F98A-792F-7FD7-1F9A38266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4A62C8-14F3-5E13-A16B-AED7BDD87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223C-50BC-E25D-F4EF-082D10E4C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43E9EDA-25B0-53B0-5431-E8634F57E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8593878-14D0-CC3D-E86D-8A3800FD51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5B55A1-B540-BE33-7F49-4B57BF540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B7F674-0455-CFDB-8C28-291B80988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AB0C24-3D06-B5D4-59D6-B1A5997E0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12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41884D-788E-E870-CFBB-560B2887F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908F9F-AE81-9155-14AE-1D6B9ED87F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B307A75-3526-C983-64A1-F6F3FF39C3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D1DD29-3485-A6A7-F3F5-781A66CDD3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9084CB4-D91F-E30D-87E6-EE4B760079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F81963B-708A-AC71-6542-70997CDC6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0720F6F-A6DC-8A4C-E813-B16134EDD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6271575-5D05-5516-BD3A-8A3101F53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195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6F0D84-FCD8-A0AE-4703-7BF6DF6CE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C4C6AB-833F-7674-F4B3-EBF1A8002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7F3B80A-446C-0410-D3A0-7DB954E1B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62818F0-BD1E-CB76-C45E-A08CFAC92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81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BC366DA-FFB2-5129-CDCD-6B98915EC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B3A9FB5-2E2F-27B9-B4CE-1AF7CA16F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2F28FB-C5F7-FF33-3202-DAC2B9FFC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06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450452-98C8-355F-5381-8DC75BE8B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CE6198-CEF2-A2B0-2C79-EF9F55EBE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EC9646-6495-7103-611F-488C54156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02E38F9-0088-55C5-97F2-068352676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E1E490-7D8D-B008-1D03-2D25D4B22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ECB492-E760-72DD-798D-75C167489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775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E5FE77-AD0C-2831-8361-7573F18FA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E07E8A3-AF4C-631F-BFAA-10A9C45645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B3CDB4-9C36-6B02-5D5F-F9C11B59A6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8A4D0C-8DDE-72C5-05F6-84987337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19FC24-EDE8-F7FA-A1AC-EB9E58508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391B60-9477-0A2D-86CD-1DB81F214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6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D82F5DF-3DB5-ED1B-3D4C-1564BF725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E8D7C90-3A6F-C611-9D85-C75D89AA9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9313BA-C141-D4CC-869B-EB6C720386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5A3EE-8BCA-4D4D-9589-68063890752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6287A7-C239-9EC4-ADA7-566FB9987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7E1F6D-2707-AE77-9973-2319EED1C2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F91BD-0199-4B2C-9BE4-501473EB44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41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80E163-07B8-99AC-5AC3-3D2E1F573C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72EE7E-70E7-DF49-3741-62BA2A9012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9CE8CD-62E4-F600-ACDE-8063363A8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39" y="1043119"/>
            <a:ext cx="9491322" cy="4616276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31FB490-5892-C783-8CCA-19B7DAC62567}"/>
              </a:ext>
            </a:extLst>
          </p:cNvPr>
          <p:cNvCxnSpPr/>
          <p:nvPr/>
        </p:nvCxnSpPr>
        <p:spPr>
          <a:xfrm>
            <a:off x="3054350" y="4000500"/>
            <a:ext cx="4140200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9353AF8-DD58-00AA-0F96-F74C36828584}"/>
              </a:ext>
            </a:extLst>
          </p:cNvPr>
          <p:cNvCxnSpPr/>
          <p:nvPr/>
        </p:nvCxnSpPr>
        <p:spPr>
          <a:xfrm flipH="1">
            <a:off x="2794000" y="3994150"/>
            <a:ext cx="2120900" cy="9080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7F124CA-3673-07EC-94AD-B42AFADA2DB9}"/>
              </a:ext>
            </a:extLst>
          </p:cNvPr>
          <p:cNvCxnSpPr/>
          <p:nvPr/>
        </p:nvCxnSpPr>
        <p:spPr>
          <a:xfrm flipH="1">
            <a:off x="5111750" y="4000500"/>
            <a:ext cx="1930400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1194ED9-34C6-1849-E190-81EBD36A8340}"/>
              </a:ext>
            </a:extLst>
          </p:cNvPr>
          <p:cNvCxnSpPr/>
          <p:nvPr/>
        </p:nvCxnSpPr>
        <p:spPr>
          <a:xfrm>
            <a:off x="9467850" y="3994150"/>
            <a:ext cx="0" cy="9207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884901-87A4-C261-8168-D10C2712E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03B5404-7FE4-EF12-9056-8D09B29388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666" y="767956"/>
            <a:ext cx="7327155" cy="4937090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D12BBAB-B9F9-2572-5415-8C62D08B8EAA}"/>
              </a:ext>
            </a:extLst>
          </p:cNvPr>
          <p:cNvSpPr txBox="1"/>
          <p:nvPr/>
        </p:nvSpPr>
        <p:spPr>
          <a:xfrm>
            <a:off x="7613650" y="1127554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6347D0-D284-8A58-CBFB-5BBDE9868926}"/>
              </a:ext>
            </a:extLst>
          </p:cNvPr>
          <p:cNvSpPr txBox="1"/>
          <p:nvPr/>
        </p:nvSpPr>
        <p:spPr>
          <a:xfrm>
            <a:off x="8147050" y="2798291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87D084-0538-B2D4-BB87-50ECBACD5E5E}"/>
              </a:ext>
            </a:extLst>
          </p:cNvPr>
          <p:cNvSpPr txBox="1"/>
          <p:nvPr/>
        </p:nvSpPr>
        <p:spPr>
          <a:xfrm>
            <a:off x="4838700" y="4849341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23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97CDBF-6DC0-3FCD-946C-42659E3DA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50F8C03-8354-F7EC-EF95-728625A5F0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553" y="1646238"/>
            <a:ext cx="9068257" cy="2843212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BC76B75-9DA8-6CB4-9E23-8BAB140AA67A}"/>
              </a:ext>
            </a:extLst>
          </p:cNvPr>
          <p:cNvSpPr txBox="1"/>
          <p:nvPr/>
        </p:nvSpPr>
        <p:spPr>
          <a:xfrm>
            <a:off x="5708650" y="3835400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10:30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4D31E-5309-4A13-D1EA-487D1251A3B1}"/>
              </a:ext>
            </a:extLst>
          </p:cNvPr>
          <p:cNvSpPr txBox="1"/>
          <p:nvPr/>
        </p:nvSpPr>
        <p:spPr>
          <a:xfrm>
            <a:off x="7245350" y="3835400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14:30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A37662-421B-C20E-56ED-9EBF07E39B85}"/>
              </a:ext>
            </a:extLst>
          </p:cNvPr>
          <p:cNvSpPr txBox="1"/>
          <p:nvPr/>
        </p:nvSpPr>
        <p:spPr>
          <a:xfrm>
            <a:off x="8813445" y="3825875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18:30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98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4CE132-D5E7-B0CF-8D33-78C1B8227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4F64E34-3198-275E-5CD1-E8F6F6D560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638" y="1370108"/>
            <a:ext cx="8575050" cy="3214592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8AECB1-6A47-8330-DC59-E565F19F5D97}"/>
              </a:ext>
            </a:extLst>
          </p:cNvPr>
          <p:cNvSpPr txBox="1"/>
          <p:nvPr/>
        </p:nvSpPr>
        <p:spPr>
          <a:xfrm>
            <a:off x="1917700" y="2514600"/>
            <a:ext cx="354007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+90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+15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=16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45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55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42D506-66E7-C942-7CEE-2CA925EF5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E2D4BD3-943A-70C9-919C-E48017A452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26" y="517525"/>
            <a:ext cx="7802446" cy="5524500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7762D8-14E1-4204-FFE0-43D470F732D2}"/>
              </a:ext>
            </a:extLst>
          </p:cNvPr>
          <p:cNvSpPr txBox="1"/>
          <p:nvPr/>
        </p:nvSpPr>
        <p:spPr>
          <a:xfrm>
            <a:off x="2609850" y="2908240"/>
            <a:ext cx="3805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2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1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=10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DB9256-FC63-210C-D145-5F5D21B29643}"/>
              </a:ext>
            </a:extLst>
          </p:cNvPr>
          <p:cNvSpPr txBox="1"/>
          <p:nvPr/>
        </p:nvSpPr>
        <p:spPr>
          <a:xfrm>
            <a:off x="2673350" y="4959350"/>
            <a:ext cx="422340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+9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59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=22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621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04456-73CB-458A-BBA0-85CDDEFD8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1F00C97-E9F7-BAF4-AE8C-493A32C4FE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687" y="989696"/>
            <a:ext cx="9247083" cy="2962878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0C9E22D-4D8B-820F-70E2-953B166E29D3}"/>
              </a:ext>
            </a:extLst>
          </p:cNvPr>
          <p:cNvSpPr txBox="1"/>
          <p:nvPr/>
        </p:nvSpPr>
        <p:spPr>
          <a:xfrm>
            <a:off x="1934319" y="2917963"/>
            <a:ext cx="8323361" cy="2128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115" eaLnBrk="0">
              <a:lnSpc>
                <a:spcPct val="91000"/>
              </a:lnSpc>
              <a:spcBef>
                <a:spcPts val="140"/>
              </a:spcBef>
              <a:spcAft>
                <a:spcPts val="0"/>
              </a:spcAft>
            </a:pP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星期六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80365" indent="-336550" eaLnBrk="0">
              <a:lnSpc>
                <a:spcPct val="117000"/>
              </a:lnSpc>
              <a:spcBef>
                <a:spcPts val="310"/>
              </a:spcBef>
              <a:spcAft>
                <a:spcPts val="0"/>
              </a:spcAft>
            </a:pP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2025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年是平年，这一年的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月有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</a:t>
            </a:r>
            <a:r>
              <a:rPr lang="zh-CN" altLang="en-US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2月6日到28日是28</a:t>
            </a:r>
            <a:r>
              <a:rPr lang="en-US" altLang="zh-CN" sz="2000" spc="-2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en-US" altLang="zh-CN" sz="2000" spc="-2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6+1=23(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天)</a:t>
            </a:r>
            <a:r>
              <a:rPr lang="zh-CN" altLang="en-US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月1日到3月15日有15天，一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共有23+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15=38(天)。</a:t>
            </a:r>
            <a:r>
              <a:rPr lang="en-US" altLang="zh-CN" sz="2000" spc="3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一个星期有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天，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38÷7=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2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</a:t>
            </a:r>
            <a:r>
              <a:rPr lang="en-US" altLang="zh-CN" sz="2000" spc="-3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日是星期四</a:t>
            </a:r>
            <a:r>
              <a:rPr lang="zh-CN" altLang="en-US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余下的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天从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星期四开始算，第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天是星期六，所以这一天是星期六。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319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136</Words>
  <Application>Microsoft Office PowerPoint</Application>
  <PresentationFormat>宽屏</PresentationFormat>
  <Paragraphs>11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颖 温</cp:lastModifiedBy>
  <cp:revision>6</cp:revision>
  <dcterms:created xsi:type="dcterms:W3CDTF">2025-02-03T07:14:08Z</dcterms:created>
  <dcterms:modified xsi:type="dcterms:W3CDTF">2025-02-03T08:16:01Z</dcterms:modified>
</cp:coreProperties>
</file>