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7" r:id="rId3"/>
    <p:sldId id="289" r:id="rId4"/>
    <p:sldId id="290" r:id="rId5"/>
    <p:sldId id="288" r:id="rId6"/>
    <p:sldId id="292" r:id="rId7"/>
    <p:sldId id="293" r:id="rId8"/>
    <p:sldId id="294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2.png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0155" y="975360"/>
            <a:ext cx="9850120" cy="519811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4944745" y="3960495"/>
                <a:ext cx="4904740" cy="51244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乙社区投放的共享电动车是甲社区的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24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4745" y="3960495"/>
                <a:ext cx="4904740" cy="512445"/>
              </a:xfrm>
              <a:prstGeom prst="rect">
                <a:avLst/>
              </a:prstGeom>
              <a:blipFill rotWithShape="1">
                <a:blip r:embed="rId2"/>
                <a:stretch>
                  <a:fillRect b="-11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4944745" y="5487035"/>
                <a:ext cx="3406775" cy="48704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比乙社区少投放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sz="24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4745" y="5487035"/>
                <a:ext cx="3406775" cy="487045"/>
              </a:xfrm>
              <a:prstGeom prst="rect">
                <a:avLst/>
              </a:prstGeom>
              <a:blipFill rotWithShape="1">
                <a:blip r:embed="rId3"/>
                <a:stretch>
                  <a:fillRect b="-169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/>
          <p:cNvSpPr txBox="1"/>
          <p:nvPr/>
        </p:nvSpPr>
        <p:spPr>
          <a:xfrm>
            <a:off x="4944745" y="5074920"/>
            <a:ext cx="3529330" cy="4114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是乙社区投放量的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62.5%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44745" y="4659630"/>
            <a:ext cx="507682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乙社区投放的共享电动车比甲社区多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2%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7" grpId="0"/>
      <p:bldP spid="7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860" y="936625"/>
            <a:ext cx="10107295" cy="48469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41550" y="4739005"/>
            <a:ext cx="332168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108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(3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0.2)=60(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天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72915" y="3714750"/>
            <a:ext cx="1290320" cy="3911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4855" y="1490345"/>
            <a:ext cx="10695305" cy="22282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67510" y="2760345"/>
            <a:ext cx="4030345" cy="168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线段图略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                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400-40-60=300(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箱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 300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(1+2)=100(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箱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橘子：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100+60=160(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箱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苹果：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2+40=240(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箱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9005" y="1490345"/>
            <a:ext cx="10495280" cy="26854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87575" y="3133090"/>
            <a:ext cx="3321050" cy="8655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数量关系式略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1+(35+40)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3=260(km)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139190"/>
            <a:ext cx="10438130" cy="41795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21280" y="3955415"/>
            <a:ext cx="5295265" cy="6927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(110-80)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100%=37.5%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扣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分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4780" y="812800"/>
            <a:ext cx="9192260" cy="53365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01595" y="4426585"/>
            <a:ext cx="4550410" cy="8566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7.5≈8        8-3=5(km)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1.6+8+0.32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7=18.24(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3470" y="1054100"/>
            <a:ext cx="9900285" cy="483362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938020" y="3180715"/>
                <a:ext cx="2339340" cy="211264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(1-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8=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24</m:t>
                        </m:r>
                      </m:den>
                    </m:f>
                  </m:oMath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8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4=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8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28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乙应得工资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6000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元。</a:t>
                </a:r>
                <a:endParaRPr lang="zh-CN" altLang="en-US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8020" y="3180715"/>
                <a:ext cx="2339340" cy="2112645"/>
              </a:xfrm>
              <a:prstGeom prst="rect">
                <a:avLst/>
              </a:prstGeom>
              <a:blipFill rotWithShape="1">
                <a:blip r:embed="rId2"/>
                <a:stretch>
                  <a:fillRect r="-1629" b="-26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393</Words>
  <Application>WPS 演示</Application>
  <PresentationFormat>宽屏</PresentationFormat>
  <Paragraphs>31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2025-02-12T07:02:57Z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