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230" y="977900"/>
            <a:ext cx="9521190" cy="48126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02718" y="38277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78100" y="3827780"/>
            <a:ext cx="12357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底面积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5895" y="3429000"/>
            <a:ext cx="12160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长方体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9510" y="4184650"/>
            <a:ext cx="10833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84040" y="4184650"/>
            <a:ext cx="1220470" cy="4406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底面积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14813" y="45834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底面积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22340" y="4583430"/>
            <a:ext cx="1391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96150" y="4968240"/>
            <a:ext cx="12839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πr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h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5268595" y="5164455"/>
                <a:ext cx="1516380" cy="62611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r>
                      <a:rPr lang="en-US" altLang="zh-CN" sz="2000" i="1" kern="1200">
                        <a:solidFill>
                          <a:srgbClr val="F0127D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𝜋</m:t>
                    </m:r>
                    <m:sSup>
                      <m:sSupPr>
                        <m:ctrlP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000" i="1" kern="1200">
                                <a:solidFill>
                                  <a:srgbClr val="F0127D"/>
                                </a:solidFill>
                                <a:latin typeface="Cambria Math" panose="02040503050406030204" charset="0"/>
                                <a:ea typeface="黑体" panose="02010609060101010101" charset="-122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altLang="zh-CN" sz="2000" i="1" kern="1200">
                                <a:solidFill>
                                  <a:srgbClr val="F0127D"/>
                                </a:solidFill>
                                <a:latin typeface="Cambria Math" panose="02040503050406030204" charset="0"/>
                                <a:ea typeface="黑体" panose="02010609060101010101" charset="-122"/>
                                <a:cs typeface="Cambria Math" panose="02040503050406030204" charset="0"/>
                              </a:rPr>
                              <m:t>d</m:t>
                            </m:r>
                          </m:num>
                          <m:den>
                            <m:r>
                              <a:rPr lang="en-US" altLang="zh-CN" sz="2000" i="1" kern="1200">
                                <a:solidFill>
                                  <a:srgbClr val="F0127D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）</m:t>
                        </m:r>
                      </m:e>
                      <m:sup>
                        <m: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h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8595" y="5164455"/>
                <a:ext cx="1516380" cy="62611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11" grpId="0"/>
      <p:bldP spid="11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5220" y="1490345"/>
            <a:ext cx="10452100" cy="27019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58595" y="4131310"/>
            <a:ext cx="3399790" cy="10775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18=1413(cm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03415" y="4131310"/>
            <a:ext cx="29121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5=141.3(cm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475" y="1313815"/>
            <a:ext cx="10612755" cy="23895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03095" y="2241550"/>
            <a:ext cx="4356100" cy="13303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2m=200cm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200=15700(cm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745" y="1270635"/>
            <a:ext cx="9853930" cy="4316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33015" y="3429000"/>
            <a:ext cx="3727450" cy="8413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15=6(cm)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15=1695.6(cm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</Words>
  <Application>WPS 演示</Application>
  <PresentationFormat>宽屏</PresentationFormat>
  <Paragraphs>28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Cambria Math</vt:lpstr>
      <vt:lpstr>Book Antiqua</vt:lpstr>
      <vt:lpstr>MS Mincho</vt:lpstr>
      <vt:lpstr>Segoe Print</vt:lpstr>
      <vt:lpstr>Bodoni Bk BT</vt:lpstr>
      <vt:lpstr>华文细黑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2025-02-07T14:19:06Z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