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_00"/>
          <p:cNvPicPr>
            <a:picLocks noChangeAspect="1"/>
          </p:cNvPicPr>
          <p:nvPr/>
        </p:nvPicPr>
        <p:blipFill>
          <a:blip r:embed="rId1"/>
          <a:srcRect l="11806" r="9828"/>
          <a:stretch>
            <a:fillRect/>
          </a:stretch>
        </p:blipFill>
        <p:spPr>
          <a:xfrm>
            <a:off x="1183005" y="777240"/>
            <a:ext cx="9999345" cy="59372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05700" y="3831590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+4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32575" y="4756785"/>
            <a:ext cx="1099185" cy="379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÷12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55990" y="5282565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79815" y="5742940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270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63925" y="6203315"/>
            <a:ext cx="1129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÷270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课时_01"/>
          <p:cNvPicPr>
            <a:picLocks noChangeAspect="1"/>
          </p:cNvPicPr>
          <p:nvPr/>
        </p:nvPicPr>
        <p:blipFill>
          <a:blip r:embed="rId1"/>
          <a:srcRect l="12334" r="20025" b="3806"/>
          <a:stretch>
            <a:fillRect/>
          </a:stretch>
        </p:blipFill>
        <p:spPr>
          <a:xfrm>
            <a:off x="750570" y="1129665"/>
            <a:ext cx="10497820" cy="1282065"/>
          </a:xfrm>
          <a:prstGeom prst="rect">
            <a:avLst/>
          </a:prstGeom>
        </p:spPr>
      </p:pic>
      <p:pic>
        <p:nvPicPr>
          <p:cNvPr id="2" name="图片 1" descr="第1课时_02"/>
          <p:cNvPicPr>
            <a:picLocks noChangeAspect="1"/>
          </p:cNvPicPr>
          <p:nvPr/>
        </p:nvPicPr>
        <p:blipFill>
          <a:blip r:embed="rId2"/>
          <a:srcRect l="12383" r="21078"/>
          <a:stretch>
            <a:fillRect/>
          </a:stretch>
        </p:blipFill>
        <p:spPr>
          <a:xfrm>
            <a:off x="750570" y="2894330"/>
            <a:ext cx="10689590" cy="31946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89150" y="178435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4495" y="1784350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2.6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t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0945" y="178435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48700" y="1632585"/>
          <a:ext cx="401320" cy="779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203200" imgH="393700" progId="Equation.KSEE3">
                  <p:embed/>
                </p:oleObj>
              </mc:Choice>
              <mc:Fallback>
                <p:oleObj name="" r:id="rId3" imgW="203200" imgH="3937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48700" y="1632585"/>
                        <a:ext cx="401320" cy="779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1029315" y="1784350"/>
            <a:ext cx="676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h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2400" y="548132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56145" y="5481320"/>
            <a:ext cx="730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17.5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75955" y="548132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70670" y="548132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49510" y="5481320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6" grpId="0"/>
      <p:bldP spid="6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1课时_03"/>
          <p:cNvPicPr>
            <a:picLocks noChangeAspect="1"/>
          </p:cNvPicPr>
          <p:nvPr/>
        </p:nvPicPr>
        <p:blipFill>
          <a:blip r:embed="rId1"/>
          <a:srcRect l="12221" r="22969" b="13691"/>
          <a:stretch>
            <a:fillRect/>
          </a:stretch>
        </p:blipFill>
        <p:spPr>
          <a:xfrm>
            <a:off x="596265" y="888365"/>
            <a:ext cx="10744835" cy="1741805"/>
          </a:xfrm>
          <a:prstGeom prst="rect">
            <a:avLst/>
          </a:prstGeom>
        </p:spPr>
      </p:pic>
      <p:pic>
        <p:nvPicPr>
          <p:cNvPr id="7" name="图片 6" descr="第1课时_04"/>
          <p:cNvPicPr>
            <a:picLocks noChangeAspect="1"/>
          </p:cNvPicPr>
          <p:nvPr/>
        </p:nvPicPr>
        <p:blipFill>
          <a:blip r:embed="rId2"/>
          <a:srcRect l="11997" r="10734" b="8209"/>
          <a:stretch>
            <a:fillRect/>
          </a:stretch>
        </p:blipFill>
        <p:spPr>
          <a:xfrm>
            <a:off x="461645" y="3131185"/>
            <a:ext cx="11480800" cy="315341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909310" y="948690"/>
            <a:ext cx="544830" cy="4616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r>
              <a:rPr lang="en-US" altLang="en-US" sz="28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8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9845" y="1539875"/>
            <a:ext cx="56451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64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00" y="2168525"/>
            <a:ext cx="65595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9845" y="1539875"/>
            <a:ext cx="726440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64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13835" y="5247640"/>
            <a:ext cx="59499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 5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5545" y="5247640"/>
            <a:ext cx="463550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0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5810" y="5247640"/>
            <a:ext cx="65595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5115" y="5782945"/>
            <a:ext cx="4324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65545" y="5782945"/>
            <a:ext cx="65595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85810" y="5782945"/>
            <a:ext cx="65595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" grpId="0"/>
      <p:bldP spid="2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50</Paragraphs>
  <Slides>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Equation.KSEE3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2024-08-29T03:16:45Z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64CDB6794C5F4DA195491D0E75768691_13</vt:lpwstr>
  </property>
</Properties>
</file>