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  <p:sldId id="29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5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580" y="925195"/>
            <a:ext cx="9631680" cy="5324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8165" y="420084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 : 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94635" y="3412490"/>
            <a:ext cx="1329690" cy="4006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74430" y="30108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72105" y="499078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 : 2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91080" y="57807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19.625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845" y="1247140"/>
            <a:ext cx="10912475" cy="2983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56570" y="1652270"/>
            <a:ext cx="131889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55935" y="37601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33075" y="2115820"/>
            <a:ext cx="1319530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33075" y="2724785"/>
            <a:ext cx="1342390" cy="374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24060" y="1082040"/>
            <a:ext cx="1828800" cy="381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1545" y="1313815"/>
            <a:ext cx="10012045" cy="2890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65045" y="2254885"/>
            <a:ext cx="22453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3=6(cm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455" y="1313815"/>
            <a:ext cx="10276840" cy="3064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40585" y="2793365"/>
            <a:ext cx="4738370" cy="846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15dm=1.5m          4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1.5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2=12(m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³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12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1.5=24(m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²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780" y="1313815"/>
            <a:ext cx="9932670" cy="36322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913255" y="3053080"/>
                <a:ext cx="6546850" cy="95948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(3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2)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(3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2)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²×(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)=35.325(cm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endParaRPr lang="en-US" altLang="en-US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255" y="3053080"/>
                <a:ext cx="6546850" cy="959485"/>
              </a:xfrm>
              <a:prstGeom prst="rect">
                <a:avLst/>
              </a:prstGeom>
              <a:blipFill rotWithShape="1">
                <a:blip r:embed="rId2"/>
                <a:stretch>
                  <a:fillRect b="-384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6630" y="1313815"/>
            <a:ext cx="10019665" cy="32810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02130" y="2185670"/>
            <a:ext cx="44583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25-21+21</a:t>
            </a:r>
            <a:r>
              <a:rPr lang="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3=11(cm)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265" y="1313815"/>
            <a:ext cx="10057765" cy="31381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022475" y="2277110"/>
                <a:ext cx="3521710" cy="10775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10-7=3(cm)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5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(7+3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)=628(cm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2475" y="2277110"/>
                <a:ext cx="3521710" cy="107759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710" y="1313815"/>
            <a:ext cx="9737725" cy="44354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641475" y="3237230"/>
                <a:ext cx="4352290" cy="16935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  <a:extLst>
                  <a:ext uri="{4A0BC546-FE56-4ADE-93B0-CB8AF2F6F144}">
                    <wpsdc:textFrameExt xmlns:wpsdc="http://www.wps.cn/officeDocument/2022/drawingmlCustomData" type="text"/>
                  </a:ext>
                </a:extLst>
              </a:bodyPr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6.28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2=4(m)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</m:ctrlPr>
                      </m:fPr>
                      <m:num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kern="1200">
                            <a:solidFill>
                              <a:srgbClr val="F0127D"/>
                            </a:solidFill>
                            <a:latin typeface="Times New Roman" panose="02020603050405020304" charset="0"/>
                            <a:ea typeface="黑体" panose="02010609060101010101" charset="-122"/>
                            <a:cs typeface="Times New Roman" panose="020206030504050203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3.14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4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²×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0.9=3.768(m</a:t>
                </a:r>
                <a:r>
                  <a:rPr lang="en-US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³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  <a:p>
                <a:pPr marL="0" algn="l" defTabSz="914400" rtl="0" eaLnBrk="1" latinLnBrk="0" hangingPunct="1"/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2cm=0.02m       3.768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5</a:t>
                </a:r>
                <a:r>
                  <a:rPr lang="" altLang="en-US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÷</a:t>
                </a:r>
                <a:r>
                  <a:rPr lang="en-US" altLang="zh-CN" sz="2000" kern="1200">
                    <a:solidFill>
                      <a:srgbClr val="F0127D"/>
                    </a:solidFill>
                    <a:latin typeface="Times New Roman" panose="02020603050405020304" charset="0"/>
                    <a:ea typeface="黑体" panose="02010609060101010101" charset="-122"/>
                    <a:cs typeface="Times New Roman" panose="02020603050405020304" charset="0"/>
                  </a:rPr>
                  <a:t>0.02=37.68(m)</a:t>
                </a:r>
                <a:endParaRPr lang="en-US" altLang="zh-CN" sz="2000" kern="1200">
                  <a:solidFill>
                    <a:srgbClr val="F0127D"/>
                  </a:solidFill>
                  <a:latin typeface="Times New Roman" panose="02020603050405020304" charset="0"/>
                  <a:ea typeface="黑体" panose="02010609060101010101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1475" y="3237230"/>
                <a:ext cx="4352290" cy="16935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</Words>
  <Application>WPS 演示</Application>
  <PresentationFormat>宽屏</PresentationFormat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2025-02-08T15:33:44Z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