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tags/tag1.xml" ContentType="application/vnd.openxmlformats-officedocument.presentationml.tags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8" r:id="rId42"/>
    <p:sldId id="299" r:id="rId43"/>
    <p:sldId id="305" r:id="rId44"/>
    <p:sldId id="306" r:id="rId45"/>
    <p:sldId id="307" r:id="rId46"/>
    <p:sldId id="313" r:id="rId47"/>
    <p:sldId id="314" r:id="rId48"/>
    <p:sldId id="308" r:id="rId49"/>
    <p:sldId id="315" r:id="rId50"/>
    <p:sldId id="316" r:id="rId51"/>
    <p:sldId id="309" r:id="rId52"/>
    <p:sldId id="310" r:id="rId53"/>
    <p:sldId id="317" r:id="rId5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2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2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2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2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331a18c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2AAFCDF-A8F5-4257-8734-5D0C99657BA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8~10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331a18c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DA9DB90-8B92-4CCE-997D-E1BA86063D5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8efb439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08adedf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53841a9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620cefd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f4a171b2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f8efb4395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e08adedf8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a53841a93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620cefd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f4a171b2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8~10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331a18c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B429F9A-C43C-46F1-90A5-D24C8D1987C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8efb439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08adedf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53841a9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620cefd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f4a171b2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f8efb4395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e08adedf8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a53841a93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620cefd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f4a171b2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8~10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DF03BCE-7CE3-2571-CEF6-8A9690FBF56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404E771-B985-4A3D-AF32-01BBD1AB4FF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0F69F3F-5A15-4C99-8D7B-C2FD8FD8926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8efb439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08adedf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53841a9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620cefd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f4a171b2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f8efb4395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e08adedf8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a53841a93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620cefd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f4a171b2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F1E963E-5420-4B5D-A96B-C4442C15A8B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8efb439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08adedf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53841a9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620cefd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f4a171b2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f8efb4395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e08adedf8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a53841a93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620cefd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f4a171b2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0_1#819e80c47?vaa=1&amp;vcp=1&amp;pid=03b8b425b&amp;color=0,0,0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的顶端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承诺做某事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唤醒某人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制造噪声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拉扯下来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3" name="QB_7_AN.1_1#819e80c47.blank?vaa=1&amp;vcp=1&amp;pid=03b8b425b&amp;color=0,0,0&amp;vpa=23&amp;vtp=1&amp;vaab=1&amp;bbb=1"/>
          <p:cNvSpPr/>
          <p:nvPr/>
        </p:nvSpPr>
        <p:spPr>
          <a:xfrm>
            <a:off x="3127915" y="1847564"/>
            <a:ext cx="22320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B_7_AN.2_1#819e80c47.blank?vaa=1&amp;vcp=1&amp;pid=03b8b425b&amp;color=0,0,0&amp;vpa=24&amp;vtp=1&amp;vaab=1&amp;bbb=1"/>
          <p:cNvSpPr/>
          <p:nvPr/>
        </p:nvSpPr>
        <p:spPr>
          <a:xfrm>
            <a:off x="2619914" y="2495264"/>
            <a:ext cx="30718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promise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7_AN.3_1#819e80c47.blank?vaa=1&amp;vcp=1&amp;pid=03b8b425b&amp;color=0,0,0&amp;vpa=25&amp;vtp=1&amp;vaab=1&amp;bbb=1"/>
          <p:cNvSpPr/>
          <p:nvPr/>
        </p:nvSpPr>
        <p:spPr>
          <a:xfrm>
            <a:off x="2200814" y="3142964"/>
            <a:ext cx="19462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sb.up</a:t>
            </a:r>
            <a:endParaRPr lang="en-US" altLang="zh-CN" sz="2800" dirty="0"/>
          </a:p>
        </p:txBody>
      </p:sp>
      <p:sp>
        <p:nvSpPr>
          <p:cNvPr id="9" name="QB_7_AN.4_1#819e80c47.blank?vaa=1&amp;vcp=1&amp;pid=03b8b425b&amp;color=0,0,0&amp;vpa=26&amp;vtp=1&amp;vaab=1&amp;bbb=1"/>
          <p:cNvSpPr/>
          <p:nvPr/>
        </p:nvSpPr>
        <p:spPr>
          <a:xfrm>
            <a:off x="2200814" y="3803364"/>
            <a:ext cx="22891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noise</a:t>
            </a:r>
            <a:endParaRPr lang="en-US" altLang="zh-CN" sz="2800" dirty="0"/>
          </a:p>
        </p:txBody>
      </p:sp>
      <p:sp>
        <p:nvSpPr>
          <p:cNvPr id="11" name="QB_7_AN.49_1#819e80c47.blank?vaa=1&amp;vcp=1&amp;pid=03b8b425b&amp;color=0,0,0&amp;vpa=27&amp;vtp=1&amp;vaab=1&amp;bbb=1"/>
          <p:cNvSpPr/>
          <p:nvPr/>
        </p:nvSpPr>
        <p:spPr>
          <a:xfrm>
            <a:off x="3974846" y="4417409"/>
            <a:ext cx="1939862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pull...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off...</a:t>
            </a:r>
            <a:endParaRPr lang="en-US" altLang="zh-CN" sz="2800" dirty="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8c1af69a?vcp=1&amp;pid=082908b7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endParaRPr lang="en-US" altLang="zh-CN" sz="3200" dirty="0"/>
          </a:p>
        </p:txBody>
      </p:sp>
      <p:sp>
        <p:nvSpPr>
          <p:cNvPr id="3" name="QB_7_BD.50_1#f9ac3fdaa?vaa=1&amp;vcp=1&amp;pid=68c1af69a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拒绝做某事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有把握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后悔做了某事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有耐心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向某人解释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lang="en-US" altLang="zh-CN" sz="2800" dirty="0"/>
          </a:p>
        </p:txBody>
      </p:sp>
      <p:sp>
        <p:nvSpPr>
          <p:cNvPr id="4" name="QB_7_AN.1_1#f9ac3fdaa.blank?vaa=1&amp;vcp=1&amp;pid=68c1af69a&amp;color=0,0,0&amp;vpa=28&amp;vtp=1&amp;vaab=1&amp;bbb=1"/>
          <p:cNvSpPr/>
          <p:nvPr/>
        </p:nvSpPr>
        <p:spPr>
          <a:xfrm>
            <a:off x="2569114" y="1233015"/>
            <a:ext cx="27955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refuse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6" name="QB_7_AN.2_1#f9ac3fdaa.blank?vaa=1&amp;vcp=1&amp;pid=68c1af69a&amp;color=0,0,0&amp;vpa=29&amp;vtp=1&amp;vaab=1&amp;bbb=1"/>
          <p:cNvSpPr/>
          <p:nvPr/>
        </p:nvSpPr>
        <p:spPr>
          <a:xfrm>
            <a:off x="3140615" y="1880715"/>
            <a:ext cx="27257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be／feel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8" name="QB_7_AN.3_1#f9ac3fdaa.blank?vaa=1&amp;vcp=1&amp;pid=68c1af69a&amp;color=0,0,0&amp;vpa=30&amp;vtp=1&amp;vaab=1&amp;bbb=1"/>
          <p:cNvSpPr/>
          <p:nvPr/>
        </p:nvSpPr>
        <p:spPr>
          <a:xfrm>
            <a:off x="2950114" y="2515715"/>
            <a:ext cx="27559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regret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0" name="QB_7_AN.4_1#f9ac3fdaa.blank?vaa=1&amp;vcp=1&amp;pid=68c1af69a&amp;color=0,0,0&amp;vpa=31&amp;vtp=1&amp;vaab=1&amp;bbb=1"/>
          <p:cNvSpPr/>
          <p:nvPr/>
        </p:nvSpPr>
        <p:spPr>
          <a:xfrm>
            <a:off x="2962814" y="3163415"/>
            <a:ext cx="25463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2" name="QB_7_AN.59_1#f9ac3fdaa.blank?vaa=1&amp;vcp=1&amp;pid=68c1af69a&amp;color=0,0,0&amp;vpa=32&amp;vtp=1&amp;vaab=1&amp;bbb=1"/>
          <p:cNvSpPr/>
          <p:nvPr/>
        </p:nvSpPr>
        <p:spPr>
          <a:xfrm>
            <a:off x="2531014" y="3790160"/>
            <a:ext cx="23399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explain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0_1#48d94b8d7?vaa=1&amp;vcp=1&amp;pid=68c1af69a&amp;color=0,0,0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介绍某人给某人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想要某人做某事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沉默地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一天天地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3" name="QB_7_AN.1_1#48d94b8d7.blank?vaa=1&amp;vcp=1&amp;pid=68c1af69a&amp;color=0,0,0&amp;vpa=33&amp;vtp=1&amp;vaab=1&amp;bbb=1"/>
          <p:cNvSpPr/>
          <p:nvPr/>
        </p:nvSpPr>
        <p:spPr>
          <a:xfrm>
            <a:off x="3254915" y="1853914"/>
            <a:ext cx="3219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5" name="QB_7_AN.2_1#48d94b8d7.blank?vaa=1&amp;vcp=1&amp;pid=68c1af69a&amp;color=0,0,0&amp;vpa=34&amp;vtp=1&amp;vaab=1&amp;bbb=1"/>
          <p:cNvSpPr/>
          <p:nvPr/>
        </p:nvSpPr>
        <p:spPr>
          <a:xfrm>
            <a:off x="1476915" y="2501614"/>
            <a:ext cx="12652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7" name="QB_7_AN.3_1#48d94b8d7.blank?vaa=1&amp;vcp=1&amp;pid=68c1af69a&amp;color=0,0,0&amp;vpa=35&amp;vtp=1&amp;vaab=1&amp;bbb=1"/>
          <p:cNvSpPr/>
          <p:nvPr/>
        </p:nvSpPr>
        <p:spPr>
          <a:xfrm>
            <a:off x="3267615" y="3149314"/>
            <a:ext cx="32004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9" name="QB_7_AN.4_1#48d94b8d7.blank?vaa=1&amp;vcp=1&amp;pid=68c1af69a&amp;color=0,0,0&amp;vpa=36&amp;vtp=1&amp;vaab=1&amp;bbb=1"/>
          <p:cNvSpPr/>
          <p:nvPr/>
        </p:nvSpPr>
        <p:spPr>
          <a:xfrm>
            <a:off x="1883314" y="3797014"/>
            <a:ext cx="16970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silence</a:t>
            </a:r>
            <a:endParaRPr lang="en-US" altLang="zh-CN" sz="2800" dirty="0"/>
          </a:p>
        </p:txBody>
      </p:sp>
      <p:sp>
        <p:nvSpPr>
          <p:cNvPr id="11" name="QB_7_AN.69_1#48d94b8d7.blank?vaa=1&amp;vcp=1&amp;pid=68c1af69a&amp;color=0,0,0&amp;vpa=37&amp;vtp=1&amp;vaab=1&amp;bbb=1"/>
          <p:cNvSpPr/>
          <p:nvPr/>
        </p:nvSpPr>
        <p:spPr>
          <a:xfrm>
            <a:off x="2353214" y="4411059"/>
            <a:ext cx="1995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de9dfa1f?vcp=1&amp;pid=082908b7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3200" dirty="0"/>
          </a:p>
        </p:txBody>
      </p:sp>
      <p:sp>
        <p:nvSpPr>
          <p:cNvPr id="3" name="QB_7_BD.70_1#986d54420?vaa=1&amp;vcp=1&amp;pid=cde9dfa1f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带某人参观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播出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避免做某事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采访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dirty="0"/>
          </a:p>
        </p:txBody>
      </p:sp>
      <p:sp>
        <p:nvSpPr>
          <p:cNvPr id="4" name="QB_7_AN.1_1#986d54420.blank?vaa=1&amp;vcp=1&amp;pid=cde9dfa1f&amp;color=0,0,0&amp;vpa=38&amp;vtp=1&amp;vaab=1&amp;bbb=1"/>
          <p:cNvSpPr/>
          <p:nvPr/>
        </p:nvSpPr>
        <p:spPr>
          <a:xfrm>
            <a:off x="2594514" y="1233015"/>
            <a:ext cx="2757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endParaRPr lang="en-US" altLang="zh-CN" sz="2800" dirty="0"/>
          </a:p>
        </p:txBody>
      </p:sp>
      <p:sp>
        <p:nvSpPr>
          <p:cNvPr id="6" name="QB_7_AN.2_1#986d54420.blank?vaa=1&amp;vcp=1&amp;pid=cde9dfa1f&amp;color=0,0,0&amp;vpa=39&amp;vtp=1&amp;vaab=1&amp;bbb=1"/>
          <p:cNvSpPr/>
          <p:nvPr/>
        </p:nvSpPr>
        <p:spPr>
          <a:xfrm>
            <a:off x="1527714" y="1880715"/>
            <a:ext cx="11668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endParaRPr lang="en-US" altLang="zh-CN" sz="2800" dirty="0"/>
          </a:p>
        </p:txBody>
      </p:sp>
      <p:sp>
        <p:nvSpPr>
          <p:cNvPr id="8" name="QB_7_AN.3_1#986d54420.blank?vaa=1&amp;vcp=1&amp;pid=cde9dfa1f&amp;color=0,0,0&amp;vpa=40&amp;vtp=1&amp;vaab=1&amp;bbb=1"/>
          <p:cNvSpPr/>
          <p:nvPr/>
        </p:nvSpPr>
        <p:spPr>
          <a:xfrm>
            <a:off x="2619914" y="2515715"/>
            <a:ext cx="27162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avoid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0" name="QB_7_AN.4_1#986d54420.blank?vaa=1&amp;vcp=1&amp;pid=cde9dfa1f&amp;color=0,0,0&amp;vpa=41&amp;vtp=1&amp;vaab=1&amp;bbb=1"/>
          <p:cNvSpPr/>
          <p:nvPr/>
        </p:nvSpPr>
        <p:spPr>
          <a:xfrm>
            <a:off x="2581814" y="3176115"/>
            <a:ext cx="25971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2" name="QB_7_AN.79_1#986d54420.blank?vaa=1&amp;vcp=1&amp;pid=cde9dfa1f&amp;color=0,0,0&amp;vpa=42&amp;vtp=1&amp;vaab=1&amp;bbb=1"/>
          <p:cNvSpPr/>
          <p:nvPr/>
        </p:nvSpPr>
        <p:spPr>
          <a:xfrm>
            <a:off x="2251614" y="3802860"/>
            <a:ext cx="30813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interviews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0_1#f9dee47fd?vaa=1&amp;vcp=1&amp;pid=cde9dfa1f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向下看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亲自；本人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兼职工作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一周一次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外面看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指出；指明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3" name="QB_7_AN.1_1#f9dee47fd.blank?vaa=1&amp;vcp=1&amp;pid=cde9dfa1f&amp;color=0,0,0&amp;vpa=43&amp;vtp=1&amp;vaab=1&amp;bbb=1"/>
          <p:cNvSpPr/>
          <p:nvPr/>
        </p:nvSpPr>
        <p:spPr>
          <a:xfrm>
            <a:off x="2556414" y="1533874"/>
            <a:ext cx="22923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5" name="QB_7_AN.2_1#f9dee47fd.blank?vaa=1&amp;vcp=1&amp;pid=cde9dfa1f&amp;color=0,0,0&amp;vpa=44&amp;vtp=1&amp;vaab=1&amp;bbb=1"/>
          <p:cNvSpPr/>
          <p:nvPr/>
        </p:nvSpPr>
        <p:spPr>
          <a:xfrm>
            <a:off x="2607214" y="2168874"/>
            <a:ext cx="16605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endParaRPr lang="en-US" altLang="zh-CN" sz="2800" dirty="0"/>
          </a:p>
        </p:txBody>
      </p:sp>
      <p:sp>
        <p:nvSpPr>
          <p:cNvPr id="7" name="QB_7_AN.3_1#f9dee47fd.blank?vaa=1&amp;vcp=1&amp;pid=cde9dfa1f&amp;color=0,0,0&amp;vpa=45&amp;vtp=1&amp;vaab=1&amp;bbb=1"/>
          <p:cNvSpPr/>
          <p:nvPr/>
        </p:nvSpPr>
        <p:spPr>
          <a:xfrm>
            <a:off x="2251614" y="2816574"/>
            <a:ext cx="21923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part-time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endParaRPr lang="en-US" altLang="zh-CN" sz="2800" dirty="0"/>
          </a:p>
        </p:txBody>
      </p:sp>
      <p:sp>
        <p:nvSpPr>
          <p:cNvPr id="9" name="QB_7_AN.4_1#f9dee47fd.blank?vaa=1&amp;vcp=1&amp;pid=cde9dfa1f&amp;color=0,0,0&amp;vpa=46&amp;vtp=1&amp;vaab=1&amp;bbb=1"/>
          <p:cNvSpPr/>
          <p:nvPr/>
        </p:nvSpPr>
        <p:spPr>
          <a:xfrm>
            <a:off x="2251614" y="3476974"/>
            <a:ext cx="21907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</a:t>
            </a:r>
            <a:endParaRPr lang="en-US" altLang="zh-CN" sz="2800" dirty="0"/>
          </a:p>
        </p:txBody>
      </p:sp>
      <p:sp>
        <p:nvSpPr>
          <p:cNvPr id="11" name="QB_7_AN.5_1#f9dee47fd.blank?vaa=1&amp;vcp=1&amp;pid=cde9dfa1f&amp;color=0,0,0&amp;vpa=47&amp;vtp=1&amp;vaab=1&amp;bbb=1"/>
          <p:cNvSpPr/>
          <p:nvPr/>
        </p:nvSpPr>
        <p:spPr>
          <a:xfrm>
            <a:off x="3153315" y="4124674"/>
            <a:ext cx="1997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3" name="QB_7_AN.91_1#f9dee47fd.blank?vaa=1&amp;vcp=1&amp;pid=cde9dfa1f&amp;color=0,0,0&amp;vpa=48&amp;vtp=1&amp;vaab=1&amp;bbb=1"/>
          <p:cNvSpPr/>
          <p:nvPr/>
        </p:nvSpPr>
        <p:spPr>
          <a:xfrm>
            <a:off x="2714594" y="4738719"/>
            <a:ext cx="14224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point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4b95c56b?vcp=1&amp;pid=e08adedf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df2070e89?vcp=1&amp;pid=14b95c56b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4" name="QB_7_BD.92_1#88456e18f?vaa=1&amp;vcp=1&amp;pid=df2070e89&amp;color=0,0,0&amp;vtp=1&amp;vaab=1&amp;bbb=1"/>
          <p:cNvSpPr/>
          <p:nvPr/>
        </p:nvSpPr>
        <p:spPr>
          <a:xfrm>
            <a:off x="539496" y="198168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P64）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我们在这里。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 ______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（P64）这里是如此的安静，甚至可以听到鸟儿们的歌唱！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_______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centre.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（P64）我几乎不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敢相信我们是在市中心。</a:t>
            </a:r>
            <a:endParaRPr lang="en-US" altLang="zh-CN" sz="2800" dirty="0"/>
          </a:p>
        </p:txBody>
      </p:sp>
      <p:sp>
        <p:nvSpPr>
          <p:cNvPr id="5" name="QB_7_AN.1_1#88456e18f.blank?vaa=1&amp;vcp=1&amp;pid=df2070e89&amp;color=0,0,0&amp;vpa=49&amp;vtp=1&amp;vaab=1&amp;bbb=1"/>
          <p:cNvSpPr/>
          <p:nvPr/>
        </p:nvSpPr>
        <p:spPr>
          <a:xfrm>
            <a:off x="829215" y="1951200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endParaRPr lang="en-US" altLang="zh-CN" sz="2800" dirty="0"/>
          </a:p>
        </p:txBody>
      </p:sp>
      <p:sp>
        <p:nvSpPr>
          <p:cNvPr id="6" name="QB_7_AN.2_1#88456e18f.blank?vaa=1&amp;vcp=1&amp;pid=df2070e89&amp;color=0,0,0&amp;vpa=50&amp;vtp=1&amp;vaab=1&amp;bbb=1"/>
          <p:cNvSpPr/>
          <p:nvPr/>
        </p:nvSpPr>
        <p:spPr>
          <a:xfrm>
            <a:off x="2035714" y="1951200"/>
            <a:ext cx="673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endParaRPr lang="en-US" altLang="zh-CN" sz="2800" dirty="0"/>
          </a:p>
        </p:txBody>
      </p:sp>
      <p:sp>
        <p:nvSpPr>
          <p:cNvPr id="7" name="QB_7_AN.3_1#88456e18f.blank?vaa=1&amp;vcp=1&amp;pid=df2070e89&amp;color=0,0,0&amp;vpa=51&amp;vtp=1&amp;vaab=1&amp;bbb=1"/>
          <p:cNvSpPr/>
          <p:nvPr/>
        </p:nvSpPr>
        <p:spPr>
          <a:xfrm>
            <a:off x="2912014" y="1951200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9" name="QB_7_AN.7_1#88456e18f.blank?vaa=1&amp;vcp=1&amp;pid=df2070e89&amp;color=0,0,0&amp;vpa=52&amp;vtp=1&amp;vaab=1&amp;bbb=1"/>
          <p:cNvSpPr/>
          <p:nvPr/>
        </p:nvSpPr>
        <p:spPr>
          <a:xfrm>
            <a:off x="1474756" y="2598900"/>
            <a:ext cx="574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endParaRPr lang="en-US" altLang="zh-CN" sz="2800" dirty="0"/>
          </a:p>
        </p:txBody>
      </p:sp>
      <p:sp>
        <p:nvSpPr>
          <p:cNvPr id="10" name="QB_7_AN.8_1#88456e18f.blank?vaa=1&amp;vcp=1&amp;pid=df2070e89&amp;color=0,0,0&amp;vpa=53&amp;vtp=1&amp;vaab=1&amp;bbb=1"/>
          <p:cNvSpPr/>
          <p:nvPr/>
        </p:nvSpPr>
        <p:spPr>
          <a:xfrm>
            <a:off x="4014755" y="2598900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11" name="QB_7_AN.9_1#88456e18f.blank?vaa=1&amp;vcp=1&amp;pid=df2070e89&amp;color=0,0,0&amp;vpa=54&amp;vtp=1&amp;vaab=1&amp;bbb=1"/>
          <p:cNvSpPr/>
          <p:nvPr/>
        </p:nvSpPr>
        <p:spPr>
          <a:xfrm>
            <a:off x="6857969" y="2598900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endParaRPr lang="en-US" altLang="zh-CN" sz="2800" dirty="0"/>
          </a:p>
        </p:txBody>
      </p:sp>
      <p:sp>
        <p:nvSpPr>
          <p:cNvPr id="12" name="QB_7_AN.5_1#88456e18f.blank?vaa=1&amp;vcp=1&amp;pid=df2070e89&amp;color=0,0,0&amp;vpa=55&amp;vtp=1&amp;vaab=1&amp;bbb=1"/>
          <p:cNvSpPr/>
          <p:nvPr/>
        </p:nvSpPr>
        <p:spPr>
          <a:xfrm>
            <a:off x="7924769" y="2598900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3" name="QB_7_AN.4_1#88456e18f.blank?vaa=1&amp;vcp=1&amp;pid=df2070e89&amp;color=0,0,0&amp;vpa=56&amp;vtp=1&amp;vaab=1&amp;bbb=1"/>
          <p:cNvSpPr/>
          <p:nvPr/>
        </p:nvSpPr>
        <p:spPr>
          <a:xfrm>
            <a:off x="8851869" y="2598900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endParaRPr lang="en-US" altLang="zh-CN" sz="2800" dirty="0"/>
          </a:p>
        </p:txBody>
      </p:sp>
      <p:sp>
        <p:nvSpPr>
          <p:cNvPr id="14" name="QB_7_AN.6_1#88456e18f.blank?vaa=1&amp;vcp=1&amp;pid=df2070e89&amp;color=0,0,0&amp;vpa=57&amp;vtp=1&amp;vaab=1&amp;bbb=1"/>
          <p:cNvSpPr/>
          <p:nvPr/>
        </p:nvSpPr>
        <p:spPr>
          <a:xfrm>
            <a:off x="10109169" y="2586200"/>
            <a:ext cx="1304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singing</a:t>
            </a:r>
            <a:endParaRPr lang="en-US" altLang="zh-CN" sz="2800" dirty="0"/>
          </a:p>
        </p:txBody>
      </p:sp>
      <p:sp>
        <p:nvSpPr>
          <p:cNvPr id="16" name="QB_7_AN.104_1#88456e18f.blank?vaa=1&amp;vcp=1&amp;pid=df2070e89&amp;color=0,0,0&amp;vpa=58&amp;vtp=1&amp;vaab=1&amp;bbb=1"/>
          <p:cNvSpPr/>
          <p:nvPr/>
        </p:nvSpPr>
        <p:spPr>
          <a:xfrm>
            <a:off x="1049878" y="3894300"/>
            <a:ext cx="750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endParaRPr lang="en-US" altLang="zh-CN" sz="2800" dirty="0"/>
          </a:p>
        </p:txBody>
      </p:sp>
      <p:sp>
        <p:nvSpPr>
          <p:cNvPr id="17" name="QB_7_AN.105_1#88456e18f.blank?vaa=1&amp;vcp=1&amp;pid=df2070e89&amp;color=0,0,0&amp;vpa=59&amp;vtp=1&amp;vaab=1&amp;bbb=1"/>
          <p:cNvSpPr/>
          <p:nvPr/>
        </p:nvSpPr>
        <p:spPr>
          <a:xfrm>
            <a:off x="2002378" y="3881600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hardly</a:t>
            </a:r>
            <a:endParaRPr lang="en-US" altLang="zh-CN" sz="2800" dirty="0"/>
          </a:p>
        </p:txBody>
      </p:sp>
      <p:sp>
        <p:nvSpPr>
          <p:cNvPr id="18" name="QB_7_AN.106_1#88456e18f.blank?vaa=1&amp;vcp=1&amp;pid=df2070e89&amp;color=0,0,0&amp;vpa=60&amp;vtp=1&amp;vaab=1&amp;bbb=1"/>
          <p:cNvSpPr/>
          <p:nvPr/>
        </p:nvSpPr>
        <p:spPr>
          <a:xfrm>
            <a:off x="3361277" y="3894300"/>
            <a:ext cx="1282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7_1#90d384ad3?vaa=1&amp;vcp=1&amp;pid=df2070e89&amp;color=0,0,0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lake.（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P64）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我认为他们是不允许人们在湖里游泳的。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picnic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 ____ ____ ___ ____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（P64）我觉得在山顶野餐更好。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______ _____ ______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.（P64）我们不要再浪费时间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了。</a:t>
            </a:r>
            <a:endParaRPr lang="en-US" altLang="zh-CN" sz="2800" dirty="0"/>
          </a:p>
        </p:txBody>
      </p:sp>
      <p:sp>
        <p:nvSpPr>
          <p:cNvPr id="3" name="QB_7_AN.1_1#90d384ad3.blank?vaa=1&amp;vcp=1&amp;pid=df2070e89&amp;color=0,0,0&amp;vpa=61&amp;vtp=1&amp;vaab=1&amp;bbb=1"/>
          <p:cNvSpPr/>
          <p:nvPr/>
        </p:nvSpPr>
        <p:spPr>
          <a:xfrm>
            <a:off x="3694589" y="1540224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</a:t>
            </a:r>
            <a:endParaRPr lang="en-US" altLang="zh-CN" sz="2800" dirty="0"/>
          </a:p>
        </p:txBody>
      </p:sp>
      <p:sp>
        <p:nvSpPr>
          <p:cNvPr id="4" name="QB_7_AN.2_1#90d384ad3.blank?vaa=1&amp;vcp=1&amp;pid=df2070e89&amp;color=0,0,0&amp;vpa=62&amp;vtp=1&amp;vaab=1&amp;bbb=1"/>
          <p:cNvSpPr/>
          <p:nvPr/>
        </p:nvSpPr>
        <p:spPr>
          <a:xfrm>
            <a:off x="4951889" y="1527524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endParaRPr lang="en-US" altLang="zh-CN" sz="2800" dirty="0"/>
          </a:p>
        </p:txBody>
      </p:sp>
      <p:sp>
        <p:nvSpPr>
          <p:cNvPr id="5" name="QB_7_AN.3_1#90d384ad3.blank?vaa=1&amp;vcp=1&amp;pid=df2070e89&amp;color=0,0,0&amp;vpa=63&amp;vtp=1&amp;vaab=1&amp;bbb=1"/>
          <p:cNvSpPr/>
          <p:nvPr/>
        </p:nvSpPr>
        <p:spPr>
          <a:xfrm>
            <a:off x="6348888" y="154022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6" name="QB_7_AN.4_1#90d384ad3.blank?vaa=1&amp;vcp=1&amp;pid=df2070e89&amp;color=0,0,0&amp;vpa=64&amp;vtp=1&amp;vaab=1&amp;bbb=1"/>
          <p:cNvSpPr/>
          <p:nvPr/>
        </p:nvSpPr>
        <p:spPr>
          <a:xfrm>
            <a:off x="7085488" y="1540224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</a:t>
            </a:r>
            <a:endParaRPr lang="en-US" altLang="zh-CN" sz="2800" dirty="0"/>
          </a:p>
        </p:txBody>
      </p:sp>
      <p:sp>
        <p:nvSpPr>
          <p:cNvPr id="8" name="QB_7_AN.6_1#90d384ad3.blank?vaa=1&amp;vcp=1&amp;pid=df2070e89&amp;color=0,0,0&amp;vpa=65&amp;vtp=1&amp;vaab=1&amp;bbb=1"/>
          <p:cNvSpPr/>
          <p:nvPr/>
        </p:nvSpPr>
        <p:spPr>
          <a:xfrm>
            <a:off x="6402356" y="2835624"/>
            <a:ext cx="514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9" name="QB_7_AN.5_1#90d384ad3.blank?vaa=1&amp;vcp=1&amp;pid=df2070e89&amp;color=0,0,0&amp;vpa=66&amp;vtp=1&amp;vaab=1&amp;bbb=1"/>
          <p:cNvSpPr/>
          <p:nvPr/>
        </p:nvSpPr>
        <p:spPr>
          <a:xfrm>
            <a:off x="7113556" y="283562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0" name="QB_7_AN.7_1#90d384ad3.blank?vaa=1&amp;vcp=1&amp;pid=df2070e89&amp;color=0,0,0&amp;vpa=67&amp;vtp=1&amp;vaab=1&amp;bbb=1"/>
          <p:cNvSpPr/>
          <p:nvPr/>
        </p:nvSpPr>
        <p:spPr>
          <a:xfrm>
            <a:off x="7989856" y="282292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</a:t>
            </a:r>
            <a:endParaRPr lang="en-US" altLang="zh-CN" sz="2800" dirty="0"/>
          </a:p>
        </p:txBody>
      </p:sp>
      <p:sp>
        <p:nvSpPr>
          <p:cNvPr id="11" name="QB_7_AN.8_1#90d384ad3.blank?vaa=1&amp;vcp=1&amp;pid=df2070e89&amp;color=0,0,0&amp;vpa=68&amp;vtp=1&amp;vaab=1&amp;bbb=1"/>
          <p:cNvSpPr/>
          <p:nvPr/>
        </p:nvSpPr>
        <p:spPr>
          <a:xfrm>
            <a:off x="8878856" y="2835624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2" name="QB_7_AN.9_1#90d384ad3.blank?vaa=1&amp;vcp=1&amp;pid=df2070e89&amp;color=0,0,0&amp;vpa=69&amp;vtp=1&amp;vaab=1&amp;bbb=1"/>
          <p:cNvSpPr/>
          <p:nvPr/>
        </p:nvSpPr>
        <p:spPr>
          <a:xfrm>
            <a:off x="9602756" y="283562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3" name="QB_7_AN.10_1#90d384ad3.blank?vaa=1&amp;vcp=1&amp;pid=df2070e89&amp;color=0,0,0&amp;vpa=70&amp;vtp=1&amp;vaab=1&amp;bbb=1"/>
          <p:cNvSpPr/>
          <p:nvPr/>
        </p:nvSpPr>
        <p:spPr>
          <a:xfrm>
            <a:off x="10479056" y="2835624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hill</a:t>
            </a:r>
            <a:endParaRPr lang="en-US" altLang="zh-CN" sz="2800" dirty="0"/>
          </a:p>
        </p:txBody>
      </p:sp>
      <p:sp>
        <p:nvSpPr>
          <p:cNvPr id="15" name="QB_7_AN.120_1#90d384ad3.blank?vaa=1&amp;vcp=1&amp;pid=df2070e89&amp;color=0,0,0&amp;vpa=71&amp;vtp=1&amp;vaab=1&amp;bbb=1"/>
          <p:cNvSpPr/>
          <p:nvPr/>
        </p:nvSpPr>
        <p:spPr>
          <a:xfrm>
            <a:off x="1654144" y="413102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endParaRPr lang="en-US" altLang="zh-CN" sz="2800" dirty="0"/>
          </a:p>
        </p:txBody>
      </p:sp>
      <p:sp>
        <p:nvSpPr>
          <p:cNvPr id="16" name="QB_7_AN.121_1#90d384ad3.blank?vaa=1&amp;vcp=1&amp;pid=df2070e89&amp;color=0,0,0&amp;vpa=72&amp;vtp=1&amp;vaab=1&amp;bbb=1"/>
          <p:cNvSpPr/>
          <p:nvPr/>
        </p:nvSpPr>
        <p:spPr>
          <a:xfrm>
            <a:off x="2555844" y="4131024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</a:t>
            </a:r>
            <a:endParaRPr lang="en-US" altLang="zh-CN" sz="2800" dirty="0"/>
          </a:p>
        </p:txBody>
      </p:sp>
      <p:sp>
        <p:nvSpPr>
          <p:cNvPr id="17" name="QB_7_AN.122_1#90d384ad3.blank?vaa=1&amp;vcp=1&amp;pid=df2070e89&amp;color=0,0,0&amp;vpa=73&amp;vtp=1&amp;vaab=1&amp;bbb=1"/>
          <p:cNvSpPr/>
          <p:nvPr/>
        </p:nvSpPr>
        <p:spPr>
          <a:xfrm>
            <a:off x="3851243" y="4118324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endParaRPr lang="en-US" altLang="zh-CN" sz="2800" dirty="0"/>
          </a:p>
        </p:txBody>
      </p:sp>
      <p:sp>
        <p:nvSpPr>
          <p:cNvPr id="18" name="QB_7_AN.123_1#90d384ad3.blank?vaa=1&amp;vcp=1&amp;pid=df2070e89&amp;color=0,0,0&amp;vpa=74&amp;vtp=1&amp;vaab=1&amp;bbb=1"/>
          <p:cNvSpPr/>
          <p:nvPr/>
        </p:nvSpPr>
        <p:spPr>
          <a:xfrm>
            <a:off x="4905343" y="4131024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19" name="QB_7_AN.124_1#90d384ad3.blank?vaa=1&amp;vcp=1&amp;pid=df2070e89&amp;color=0,0,0&amp;vpa=75&amp;vtp=1&amp;vaab=1&amp;bbb=1"/>
          <p:cNvSpPr/>
          <p:nvPr/>
        </p:nvSpPr>
        <p:spPr>
          <a:xfrm>
            <a:off x="6111843" y="4131024"/>
            <a:ext cx="889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5_1#7587328f6?vaa=1&amp;vcp=1&amp;pid=df2070e89&amp;color=0,0,0&amp;mp=1&amp;vtp=1&amp;vaab=1&amp;bt=1&amp;bbb=1&amp;hb=1"/>
          <p:cNvSpPr/>
          <p:nvPr/>
        </p:nvSpPr>
        <p:spPr>
          <a:xfrm>
            <a:off x="539496" y="91897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P66）有的石头看起来像人，而有的石头看起来像野兽。</a:t>
            </a:r>
            <a:endParaRPr lang="en-US" altLang="zh-CN" sz="2800" dirty="0"/>
          </a:p>
        </p:txBody>
      </p:sp>
      <p:sp>
        <p:nvSpPr>
          <p:cNvPr id="3" name="QB_7_AN.1_1#7587328f6.blank?vaa=1&amp;vcp=1&amp;pid=df2070e89&amp;color=0,0,0&amp;mp=1&amp;vpa=76&amp;vtp=1&amp;vaab=1&amp;bbb=1"/>
          <p:cNvSpPr/>
          <p:nvPr/>
        </p:nvSpPr>
        <p:spPr>
          <a:xfrm>
            <a:off x="3115215" y="888492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endParaRPr lang="en-US" altLang="zh-CN" sz="2800" dirty="0"/>
          </a:p>
        </p:txBody>
      </p:sp>
      <p:sp>
        <p:nvSpPr>
          <p:cNvPr id="4" name="QB_7_AN.2_1#7587328f6.blank?vaa=1&amp;vcp=1&amp;pid=df2070e89&amp;color=0,0,0&amp;mp=1&amp;vpa=77&amp;vtp=1&amp;vaab=1&amp;bbb=1"/>
          <p:cNvSpPr/>
          <p:nvPr/>
        </p:nvSpPr>
        <p:spPr>
          <a:xfrm>
            <a:off x="4232815" y="888492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5" name="QB_7_AN.3_1#7587328f6.blank?vaa=1&amp;vcp=1&amp;pid=df2070e89&amp;color=0,0,0&amp;mp=1&amp;vpa=78&amp;vtp=1&amp;vaab=1&amp;bbb=1"/>
          <p:cNvSpPr/>
          <p:nvPr/>
        </p:nvSpPr>
        <p:spPr>
          <a:xfrm>
            <a:off x="5286915" y="888492"/>
            <a:ext cx="1363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</a:t>
            </a:r>
            <a:endParaRPr lang="en-US" altLang="zh-CN" sz="2800" dirty="0"/>
          </a:p>
        </p:txBody>
      </p:sp>
      <p:sp>
        <p:nvSpPr>
          <p:cNvPr id="6" name="QB_7_AN.4_1#7587328f6.blank?vaa=1&amp;vcp=1&amp;pid=df2070e89&amp;color=0,0,0&amp;mp=1&amp;vpa=79&amp;vtp=1&amp;vaab=1&amp;bbb=1"/>
          <p:cNvSpPr/>
          <p:nvPr/>
        </p:nvSpPr>
        <p:spPr>
          <a:xfrm>
            <a:off x="8861964" y="888492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endParaRPr lang="en-US" altLang="zh-CN" sz="2800" dirty="0"/>
          </a:p>
        </p:txBody>
      </p:sp>
      <p:sp>
        <p:nvSpPr>
          <p:cNvPr id="7" name="QB_7_AN.5_1#7587328f6.blank?vaa=1&amp;vcp=1&amp;pid=df2070e89&amp;color=0,0,0&amp;mp=1&amp;vpa=80&amp;vtp=1&amp;vaab=1&amp;bbb=1"/>
          <p:cNvSpPr/>
          <p:nvPr/>
        </p:nvSpPr>
        <p:spPr>
          <a:xfrm>
            <a:off x="9979564" y="888492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8" name="QB_7_AN.6_1#7587328f6.blank?vaa=1&amp;vcp=1&amp;pid=df2070e89&amp;color=0,0,0&amp;mp=1&amp;vpa=81&amp;vtp=1&amp;vaab=1&amp;bbb=1"/>
          <p:cNvSpPr/>
          <p:nvPr/>
        </p:nvSpPr>
        <p:spPr>
          <a:xfrm>
            <a:off x="499015" y="1515237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endParaRPr lang="en-US" altLang="zh-CN" sz="2800" dirty="0"/>
          </a:p>
        </p:txBody>
      </p:sp>
      <p:sp>
        <p:nvSpPr>
          <p:cNvPr id="9" name="QB_7_AN.7_1#7587328f6.blank?vaa=1&amp;vcp=1&amp;pid=df2070e89&amp;color=0,0,0&amp;mp=1&amp;vpa=82&amp;vtp=1&amp;vaab=1&amp;bbb=1"/>
          <p:cNvSpPr/>
          <p:nvPr/>
        </p:nvSpPr>
        <p:spPr>
          <a:xfrm>
            <a:off x="1603914" y="1515237"/>
            <a:ext cx="1362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endParaRPr lang="en-US" altLang="zh-CN" sz="2800" dirty="0"/>
          </a:p>
        </p:txBody>
      </p:sp>
      <p:sp>
        <p:nvSpPr>
          <p:cNvPr id="10" name="QB_7_BD.133_1#73de5836e?vaa=1&amp;vcp=1&amp;pid=df2070e89&amp;color=0,0,0&amp;vtp=1&amp;vaab=1&amp;bbb=1&amp;hb=1"/>
          <p:cNvSpPr/>
          <p:nvPr/>
        </p:nvSpPr>
        <p:spPr>
          <a:xfrm>
            <a:off x="539496" y="21938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here.（P66）玲玲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的叔叔说摘植物的叶子是不对的，我们应该保护这里的一切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7_AN.9_1#73de5836e.blank?vaa=1&amp;vcp=1&amp;pid=df2070e89&amp;color=0,0,0&amp;vpa=83&amp;vtp=1&amp;vaab=1&amp;bbb=1"/>
          <p:cNvSpPr/>
          <p:nvPr/>
        </p:nvSpPr>
        <p:spPr>
          <a:xfrm>
            <a:off x="4860893" y="2163381"/>
            <a:ext cx="455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12" name="QB_7_AN.8_1#73de5836e.blank?vaa=1&amp;vcp=1&amp;pid=df2070e89&amp;color=0,0,0&amp;vpa=84&amp;vtp=1&amp;vaab=1&amp;bbb=1"/>
          <p:cNvSpPr/>
          <p:nvPr/>
        </p:nvSpPr>
        <p:spPr>
          <a:xfrm>
            <a:off x="5572093" y="2163381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13" name="QB_7_AN.10_1#73de5836e.blank?vaa=1&amp;vcp=1&amp;pid=df2070e89&amp;color=0,0,0&amp;vpa=85&amp;vtp=1&amp;vaab=1&amp;bbb=1"/>
          <p:cNvSpPr/>
          <p:nvPr/>
        </p:nvSpPr>
        <p:spPr>
          <a:xfrm>
            <a:off x="6638894" y="2150681"/>
            <a:ext cx="1168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wrong</a:t>
            </a:r>
            <a:endParaRPr lang="en-US" altLang="zh-CN" sz="2800" dirty="0"/>
          </a:p>
        </p:txBody>
      </p:sp>
      <p:sp>
        <p:nvSpPr>
          <p:cNvPr id="14" name="QB_7_AN.11_1#73de5836e.blank?vaa=1&amp;vcp=1&amp;pid=df2070e89&amp;color=0,0,0&amp;vpa=86&amp;vtp=1&amp;vaab=1&amp;bbb=1"/>
          <p:cNvSpPr/>
          <p:nvPr/>
        </p:nvSpPr>
        <p:spPr>
          <a:xfrm>
            <a:off x="8010494" y="2163381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5" name="QB_7_AN.12_1#73de5836e.blank?vaa=1&amp;vcp=1&amp;pid=df2070e89&amp;color=0,0,0&amp;vpa=87&amp;vtp=1&amp;vaab=1&amp;bbb=1"/>
          <p:cNvSpPr/>
          <p:nvPr/>
        </p:nvSpPr>
        <p:spPr>
          <a:xfrm>
            <a:off x="8772494" y="2150681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pull</a:t>
            </a:r>
            <a:endParaRPr lang="en-US" altLang="zh-CN" sz="2800" dirty="0"/>
          </a:p>
        </p:txBody>
      </p:sp>
      <p:sp>
        <p:nvSpPr>
          <p:cNvPr id="16" name="QB_7_AN.13_1#73de5836e.blank?vaa=1&amp;vcp=1&amp;pid=df2070e89&amp;color=0,0,0&amp;vpa=88&amp;vtp=1&amp;vaab=1&amp;bbb=1"/>
          <p:cNvSpPr/>
          <p:nvPr/>
        </p:nvSpPr>
        <p:spPr>
          <a:xfrm>
            <a:off x="9839294" y="2163381"/>
            <a:ext cx="1144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leaves</a:t>
            </a:r>
            <a:endParaRPr lang="en-US" altLang="zh-CN" sz="2800" dirty="0"/>
          </a:p>
        </p:txBody>
      </p:sp>
      <p:sp>
        <p:nvSpPr>
          <p:cNvPr id="17" name="QB_7_AN.14_1#73de5836e.blank?vaa=1&amp;vcp=1&amp;pid=df2070e89&amp;color=0,0,0&amp;vpa=89&amp;vtp=1&amp;vaab=1&amp;bbb=1"/>
          <p:cNvSpPr/>
          <p:nvPr/>
        </p:nvSpPr>
        <p:spPr>
          <a:xfrm>
            <a:off x="524415" y="2811081"/>
            <a:ext cx="66827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18" name="QB_7_AN.15_1#73de5836e.blank?vaa=1&amp;vcp=1&amp;pid=df2070e89&amp;color=0,0,0&amp;vpa=90&amp;vtp=1&amp;vaab=1&amp;bbb=1"/>
          <p:cNvSpPr/>
          <p:nvPr/>
        </p:nvSpPr>
        <p:spPr>
          <a:xfrm>
            <a:off x="1375315" y="2798381"/>
            <a:ext cx="1106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endParaRPr lang="en-US" altLang="zh-CN" sz="2800" dirty="0"/>
          </a:p>
        </p:txBody>
      </p:sp>
      <p:sp>
        <p:nvSpPr>
          <p:cNvPr id="19" name="QB_7_BD.142_1#0e6f103f8?vaa=1&amp;vcp=1&amp;pid=df2070e89&amp;color=0,0,0&amp;vtp=1&amp;vaab=1&amp;bbb=1&amp;hb=1"/>
          <p:cNvSpPr/>
          <p:nvPr/>
        </p:nvSpPr>
        <p:spPr>
          <a:xfrm>
            <a:off x="539496" y="41242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Dongting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明天我们要去游览中国第二大淡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——洞庭湖。</a:t>
            </a:r>
            <a:endParaRPr lang="en-US" altLang="zh-CN" sz="2800" dirty="0"/>
          </a:p>
        </p:txBody>
      </p:sp>
      <p:sp>
        <p:nvSpPr>
          <p:cNvPr id="20" name="QB_7_AN.143_1#0e6f103f8.blank?vaa=1&amp;vcp=1&amp;pid=df2070e89&amp;color=0,0,0&amp;vpa=91&amp;vtp=1&amp;vaab=1&amp;bbb=1"/>
          <p:cNvSpPr/>
          <p:nvPr/>
        </p:nvSpPr>
        <p:spPr>
          <a:xfrm>
            <a:off x="7379811" y="4093781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21" name="QB_7_AN.144_1#0e6f103f8.blank?vaa=1&amp;vcp=1&amp;pid=df2070e89&amp;color=0,0,0&amp;vpa=92&amp;vtp=1&amp;vaab=1&amp;bbb=1"/>
          <p:cNvSpPr/>
          <p:nvPr/>
        </p:nvSpPr>
        <p:spPr>
          <a:xfrm>
            <a:off x="8268811" y="4081081"/>
            <a:ext cx="230339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second-largest</a:t>
            </a:r>
            <a:endParaRPr lang="en-US" altLang="zh-CN" sz="2800" dirty="0"/>
          </a:p>
        </p:txBody>
      </p:sp>
      <p:sp>
        <p:nvSpPr>
          <p:cNvPr id="22" name="QB_7_AN.145_1#0e6f103f8.blank?vaa=1&amp;vcp=1&amp;pid=df2070e89&amp;color=0,0,0&amp;vpa=93&amp;vtp=1&amp;vaab=1&amp;bbb=1"/>
          <p:cNvSpPr/>
          <p:nvPr/>
        </p:nvSpPr>
        <p:spPr>
          <a:xfrm>
            <a:off x="511715" y="4741481"/>
            <a:ext cx="1758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freshwater</a:t>
            </a:r>
            <a:endParaRPr lang="en-US" altLang="zh-CN" sz="2800" dirty="0"/>
          </a:p>
        </p:txBody>
      </p:sp>
      <p:sp>
        <p:nvSpPr>
          <p:cNvPr id="23" name="QB_7_AN.146_1#0e6f103f8.blank?vaa=1&amp;vcp=1&amp;pid=df2070e89&amp;color=0,0,0&amp;vpa=94&amp;vtp=1&amp;vaab=1&amp;bbb=1"/>
          <p:cNvSpPr/>
          <p:nvPr/>
        </p:nvSpPr>
        <p:spPr>
          <a:xfrm>
            <a:off x="2480214" y="4741481"/>
            <a:ext cx="849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20" grpId="0" build="p" animBg="1"/>
      <p:bldP spid="21" grpId="0" build="p" animBg="1"/>
      <p:bldP spid="22" grpId="0" build="p" animBg="1"/>
      <p:bldP spid="2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aefd8cc6?vcp=1&amp;pid=14b95c56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endParaRPr lang="en-US" altLang="zh-CN" sz="3200" dirty="0"/>
          </a:p>
        </p:txBody>
      </p:sp>
      <p:sp>
        <p:nvSpPr>
          <p:cNvPr id="3" name="QB_7_BD.147_1#a6462edac?sp=1&amp;vaa=1&amp;vcp=1&amp;pid=baefd8cc6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—Who’s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请问是哪位？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我是玲玲。</a:t>
            </a:r>
            <a:endParaRPr lang="en-US" altLang="zh-CN" sz="2800" dirty="0"/>
          </a:p>
        </p:txBody>
      </p:sp>
      <p:sp>
        <p:nvSpPr>
          <p:cNvPr id="4" name="QB_7_AN.148_1#a6462edac.blank?vaa=1&amp;vcp=1&amp;pid=baefd8cc6&amp;color=0,0,0&amp;vpa=95&amp;vtp=1&amp;vaab=1&amp;bbb=1"/>
          <p:cNvSpPr/>
          <p:nvPr/>
        </p:nvSpPr>
        <p:spPr>
          <a:xfrm>
            <a:off x="854615" y="1880715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endParaRPr lang="en-US" altLang="zh-CN" sz="2800" dirty="0"/>
          </a:p>
        </p:txBody>
      </p:sp>
      <p:sp>
        <p:nvSpPr>
          <p:cNvPr id="5" name="QB_7_AN.149_1#a6462edac.blank?vaa=1&amp;vcp=1&amp;pid=baefd8cc6&amp;color=0,0,0&amp;vpa=96&amp;vtp=1&amp;vaab=1&amp;bbb=1"/>
          <p:cNvSpPr/>
          <p:nvPr/>
        </p:nvSpPr>
        <p:spPr>
          <a:xfrm>
            <a:off x="1946814" y="188071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6" name="QB_7_AN.150_1#a6462edac.blank?vaa=1&amp;vcp=1&amp;pid=baefd8cc6&amp;color=0,0,0&amp;vpa=97&amp;vtp=1&amp;vaab=1&amp;bbb=1"/>
          <p:cNvSpPr/>
          <p:nvPr/>
        </p:nvSpPr>
        <p:spPr>
          <a:xfrm>
            <a:off x="4085177" y="1868015"/>
            <a:ext cx="1520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1_1#e6fb250a2?sp=1&amp;vaa=1&amp;vcp=1&amp;pid=baefd8cc6&amp;color=0,0,0&amp;mp=1&amp;vtp=1&amp;vaab=1&amp;bt=1&amp;bbb=1"/>
          <p:cNvSpPr/>
          <p:nvPr/>
        </p:nvSpPr>
        <p:spPr>
          <a:xfrm>
            <a:off x="539496" y="152069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我可以为你做些什么？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我和我的好朋友之间出了点问题。</a:t>
            </a:r>
            <a:endParaRPr lang="en-US" altLang="zh-CN" sz="2800" dirty="0"/>
          </a:p>
        </p:txBody>
      </p:sp>
      <p:sp>
        <p:nvSpPr>
          <p:cNvPr id="3" name="QB_7_AN.2_1#e6fb250a2.blank?vaa=1&amp;vcp=1&amp;pid=baefd8cc6&amp;color=0,0,0&amp;mp=1&amp;vpa=98&amp;vtp=1&amp;vaab=1&amp;bbb=1"/>
          <p:cNvSpPr/>
          <p:nvPr/>
        </p:nvSpPr>
        <p:spPr>
          <a:xfrm>
            <a:off x="1138778" y="2137918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4" name="QB_7_AN.1_1#e6fb250a2.blank?vaa=1&amp;vcp=1&amp;pid=baefd8cc6&amp;color=0,0,0&amp;mp=1&amp;vpa=99&amp;vtp=1&amp;vaab=1"/>
          <p:cNvSpPr/>
          <p:nvPr/>
        </p:nvSpPr>
        <p:spPr>
          <a:xfrm>
            <a:off x="2281778" y="2137918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B_7_AN.3_1#e6fb250a2.blank?vaa=1&amp;vcp=1&amp;pid=baefd8cc6&amp;color=0,0,0&amp;mp=1&amp;vpa=100&amp;vtp=1&amp;vaab=1&amp;bbb=1"/>
          <p:cNvSpPr/>
          <p:nvPr/>
        </p:nvSpPr>
        <p:spPr>
          <a:xfrm>
            <a:off x="2929478" y="2125218"/>
            <a:ext cx="1443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endParaRPr lang="en-US" altLang="zh-CN" sz="2800" dirty="0"/>
          </a:p>
        </p:txBody>
      </p:sp>
      <p:sp>
        <p:nvSpPr>
          <p:cNvPr id="6" name="QB_7_AN.4_1#e6fb250a2.blank?vaa=1&amp;vcp=1&amp;pid=baefd8cc6&amp;color=0,0,0&amp;mp=1&amp;vpa=101&amp;vtp=1&amp;vaab=1&amp;bbb=1"/>
          <p:cNvSpPr/>
          <p:nvPr/>
        </p:nvSpPr>
        <p:spPr>
          <a:xfrm>
            <a:off x="4529677" y="2137918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7" name="QB_7_BD.156_1#83ff652b6?vaa=1&amp;vcp=1&amp;pid=baefd8cc6&amp;color=0,0,0&amp;vtp=1&amp;vaab=1&amp;bbb=1&amp;hb=1"/>
          <p:cNvSpPr/>
          <p:nvPr/>
        </p:nvSpPr>
        <p:spPr>
          <a:xfrm>
            <a:off x="539496" y="40921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）那么你能跟我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解释一下后来发生了什么事吗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8" name="QB_7_AN.157_1#83ff652b6.blank?vaa=1&amp;vcp=1&amp;pid=baefd8cc6&amp;color=0,0,0&amp;vpa=102&amp;vtp=1&amp;vaab=1&amp;bbb=1"/>
          <p:cNvSpPr/>
          <p:nvPr/>
        </p:nvSpPr>
        <p:spPr>
          <a:xfrm>
            <a:off x="2586578" y="4048950"/>
            <a:ext cx="1303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explain</a:t>
            </a:r>
            <a:endParaRPr lang="en-US" altLang="zh-CN" sz="2800" dirty="0"/>
          </a:p>
        </p:txBody>
      </p:sp>
      <p:sp>
        <p:nvSpPr>
          <p:cNvPr id="9" name="QB_7_AN.158_1#83ff652b6.blank?vaa=1&amp;vcp=1&amp;pid=baefd8cc6&amp;color=0,0,0&amp;vpa=103&amp;vtp=1&amp;vaab=1&amp;bbb=1"/>
          <p:cNvSpPr/>
          <p:nvPr/>
        </p:nvSpPr>
        <p:spPr>
          <a:xfrm>
            <a:off x="4186777" y="4061650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10" name="QB_7_AN.159_1#83ff652b6.blank?vaa=1&amp;vcp=1&amp;pid=baefd8cc6&amp;color=0,0,0&amp;vpa=104&amp;vtp=1&amp;vaab=1&amp;bbb=1"/>
          <p:cNvSpPr/>
          <p:nvPr/>
        </p:nvSpPr>
        <p:spPr>
          <a:xfrm>
            <a:off x="5367877" y="4048950"/>
            <a:ext cx="1619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1efa7a7e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91efa7a7e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91efa7a7e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八年级（下册）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0_1#8d2fddc6b?vaa=1&amp;vcp=1&amp;pid=baefd8cc6&amp;color=0,0,0&amp;mp=1&amp;vtp=1&amp;vaab=1&amp;bt=1&amp;bbb=1&amp;h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）你能告诉我她有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什么不同了吗？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_______ __________ _____ ___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？（P72）我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能问一下你是否向她提过这件事吗？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 ______ _____ _____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（P72）你知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道她为什么那样对你吗？</a:t>
            </a:r>
            <a:endParaRPr lang="en-US" altLang="zh-CN" sz="2800" dirty="0"/>
          </a:p>
        </p:txBody>
      </p:sp>
      <p:sp>
        <p:nvSpPr>
          <p:cNvPr id="3" name="QB_7_AN.1_1#8d2fddc6b.blank?vaa=1&amp;vcp=1&amp;pid=baefd8cc6&amp;color=0,0,0&amp;mp=1&amp;vpa=105&amp;vtp=1&amp;vaab=1&amp;bbb=1"/>
          <p:cNvSpPr/>
          <p:nvPr/>
        </p:nvSpPr>
        <p:spPr>
          <a:xfrm>
            <a:off x="3480340" y="1533874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4" name="QB_7_AN.2_1#8d2fddc6b.blank?vaa=1&amp;vcp=1&amp;pid=baefd8cc6&amp;color=0,0,0&amp;mp=1&amp;vpa=106&amp;vtp=1&amp;vaab=1&amp;bbb=1"/>
          <p:cNvSpPr/>
          <p:nvPr/>
        </p:nvSpPr>
        <p:spPr>
          <a:xfrm>
            <a:off x="4585240" y="1533874"/>
            <a:ext cx="969391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she’s</a:t>
            </a:r>
            <a:endParaRPr lang="en-US" altLang="zh-CN" sz="2800" dirty="0"/>
          </a:p>
        </p:txBody>
      </p:sp>
      <p:sp>
        <p:nvSpPr>
          <p:cNvPr id="5" name="QB_7_AN.3_1#8d2fddc6b.blank?vaa=1&amp;vcp=1&amp;pid=baefd8cc6&amp;color=0,0,0&amp;mp=1&amp;vpa=107&amp;vtp=1&amp;vaab=1&amp;bbb=1"/>
          <p:cNvSpPr/>
          <p:nvPr/>
        </p:nvSpPr>
        <p:spPr>
          <a:xfrm>
            <a:off x="5842540" y="1533874"/>
            <a:ext cx="147631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endParaRPr lang="en-US" altLang="zh-CN" sz="2800" dirty="0"/>
          </a:p>
        </p:txBody>
      </p:sp>
      <p:sp>
        <p:nvSpPr>
          <p:cNvPr id="7" name="QB_7_AN.4_1#8d2fddc6b.blank?vaa=1&amp;vcp=1&amp;pid=baefd8cc6&amp;color=0,0,0&amp;vpa=108&amp;vtp=1&amp;vaab=1&amp;bbb=1"/>
          <p:cNvSpPr/>
          <p:nvPr/>
        </p:nvSpPr>
        <p:spPr>
          <a:xfrm>
            <a:off x="2797714" y="2829274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endParaRPr lang="en-US" altLang="zh-CN" sz="2800" dirty="0"/>
          </a:p>
        </p:txBody>
      </p:sp>
      <p:sp>
        <p:nvSpPr>
          <p:cNvPr id="8" name="QB_7_AN.5_1#8d2fddc6b.blank?vaa=1&amp;vcp=1&amp;pid=baefd8cc6&amp;color=0,0,0&amp;vpa=109&amp;vtp=1&amp;vaab=1&amp;bbb=1"/>
          <p:cNvSpPr/>
          <p:nvPr/>
        </p:nvSpPr>
        <p:spPr>
          <a:xfrm>
            <a:off x="3470815" y="2816574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you’ve</a:t>
            </a:r>
            <a:endParaRPr lang="en-US" altLang="zh-CN" sz="2800" dirty="0"/>
          </a:p>
        </p:txBody>
      </p:sp>
      <p:sp>
        <p:nvSpPr>
          <p:cNvPr id="9" name="QB_7_AN.6_1#8d2fddc6b.blank?vaa=1&amp;vcp=1&amp;pid=baefd8cc6&amp;color=0,0,0&amp;vpa=110&amp;vtp=1&amp;vaab=1&amp;bbb=1"/>
          <p:cNvSpPr/>
          <p:nvPr/>
        </p:nvSpPr>
        <p:spPr>
          <a:xfrm>
            <a:off x="4905915" y="2829274"/>
            <a:ext cx="1757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mentioned</a:t>
            </a:r>
            <a:endParaRPr lang="en-US" altLang="zh-CN" sz="2800" dirty="0"/>
          </a:p>
        </p:txBody>
      </p:sp>
      <p:sp>
        <p:nvSpPr>
          <p:cNvPr id="10" name="QB_7_AN.7_1#8d2fddc6b.blank?vaa=1&amp;vcp=1&amp;pid=baefd8cc6&amp;color=0,0,0&amp;vpa=111&amp;vtp=1&amp;vaab=1&amp;bbb=1"/>
          <p:cNvSpPr/>
          <p:nvPr/>
        </p:nvSpPr>
        <p:spPr>
          <a:xfrm>
            <a:off x="6912514" y="2829274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endParaRPr lang="en-US" altLang="zh-CN" sz="2800" dirty="0"/>
          </a:p>
        </p:txBody>
      </p:sp>
      <p:sp>
        <p:nvSpPr>
          <p:cNvPr id="11" name="QB_7_AN.8_1#8d2fddc6b.blank?vaa=1&amp;vcp=1&amp;pid=baefd8cc6&amp;color=0,0,0&amp;vpa=112&amp;vtp=1&amp;vaab=1&amp;bbb=1"/>
          <p:cNvSpPr/>
          <p:nvPr/>
        </p:nvSpPr>
        <p:spPr>
          <a:xfrm>
            <a:off x="7915814" y="282927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2" name="QB_7_AN.9_1#8d2fddc6b.blank?vaa=1&amp;vcp=1&amp;pid=baefd8cc6&amp;color=0,0,0&amp;vpa=113&amp;vtp=1&amp;vaab=1&amp;bbb=1"/>
          <p:cNvSpPr/>
          <p:nvPr/>
        </p:nvSpPr>
        <p:spPr>
          <a:xfrm>
            <a:off x="8627014" y="282927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endParaRPr lang="en-US" altLang="zh-CN" sz="2800" dirty="0"/>
          </a:p>
        </p:txBody>
      </p:sp>
      <p:sp>
        <p:nvSpPr>
          <p:cNvPr id="14" name="QB_7_AN.172_1#8d2fddc6b.blank?vaa=1&amp;vcp=1&amp;pid=baefd8cc6&amp;color=0,0,0&amp;vpa=114&amp;vtp=1&amp;vaab=1&amp;bbb=1"/>
          <p:cNvSpPr/>
          <p:nvPr/>
        </p:nvSpPr>
        <p:spPr>
          <a:xfrm>
            <a:off x="3070764" y="4111974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endParaRPr lang="en-US" altLang="zh-CN" sz="2800" dirty="0"/>
          </a:p>
        </p:txBody>
      </p:sp>
      <p:sp>
        <p:nvSpPr>
          <p:cNvPr id="15" name="QB_7_AN.173_1#8d2fddc6b.blank?vaa=1&amp;vcp=1&amp;pid=baefd8cc6&amp;color=0,0,0&amp;vpa=115&amp;vtp=1&amp;vaab=1&amp;bbb=1"/>
          <p:cNvSpPr/>
          <p:nvPr/>
        </p:nvSpPr>
        <p:spPr>
          <a:xfrm>
            <a:off x="4124865" y="4124674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endParaRPr lang="en-US" altLang="zh-CN" sz="2800" dirty="0"/>
          </a:p>
        </p:txBody>
      </p:sp>
      <p:sp>
        <p:nvSpPr>
          <p:cNvPr id="16" name="QB_7_AN.174_1#8d2fddc6b.blank?vaa=1&amp;vcp=1&amp;pid=baefd8cc6&amp;color=0,0,0&amp;vpa=116&amp;vtp=1&amp;vaab=1&amp;bbb=1"/>
          <p:cNvSpPr/>
          <p:nvPr/>
        </p:nvSpPr>
        <p:spPr>
          <a:xfrm>
            <a:off x="5039265" y="412467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treats</a:t>
            </a:r>
            <a:endParaRPr lang="en-US" altLang="zh-CN" sz="2800" dirty="0"/>
          </a:p>
        </p:txBody>
      </p:sp>
      <p:sp>
        <p:nvSpPr>
          <p:cNvPr id="17" name="QB_7_AN.175_1#8d2fddc6b.blank?vaa=1&amp;vcp=1&amp;pid=baefd8cc6&amp;color=0,0,0&amp;vpa=117&amp;vtp=1&amp;vaab=1&amp;bbb=1"/>
          <p:cNvSpPr/>
          <p:nvPr/>
        </p:nvSpPr>
        <p:spPr>
          <a:xfrm>
            <a:off x="6309265" y="4111974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18" name="QB_7_AN.176_1#8d2fddc6b.blank?vaa=1&amp;vcp=1&amp;pid=baefd8cc6&amp;color=0,0,0&amp;vpa=118&amp;vtp=1&amp;vaab=1&amp;bbb=1"/>
          <p:cNvSpPr/>
          <p:nvPr/>
        </p:nvSpPr>
        <p:spPr>
          <a:xfrm>
            <a:off x="7376064" y="412467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19" name="QB_7_AN.177_1#8d2fddc6b.blank?vaa=1&amp;vcp=1&amp;pid=baefd8cc6&amp;color=0,0,0&amp;vpa=119&amp;vtp=1&amp;vaab=1&amp;bbb=1"/>
          <p:cNvSpPr/>
          <p:nvPr/>
        </p:nvSpPr>
        <p:spPr>
          <a:xfrm>
            <a:off x="8442864" y="412467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8_1#ccea1431f?vaa=1&amp;vcp=1&amp;pid=baefd8cc6&amp;color=0,0,0&amp;vtp=1&amp;vaab=1&amp;bt=1&amp;bbb=1&amp;h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P72）你试着深入了解一下，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看她是否会因为没有你而感到孤独。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.（P74）我不知道她是谁。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is: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 ____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.（P74）我的建议是：笑着面对世界吧，它也会对你报以微笑。</a:t>
            </a:r>
            <a:endParaRPr lang="en-US" altLang="zh-CN" sz="2800" dirty="0"/>
          </a:p>
        </p:txBody>
      </p:sp>
      <p:sp>
        <p:nvSpPr>
          <p:cNvPr id="3" name="QB_7_AN.2_1#ccea1431f.blank?vaa=1&amp;vcp=1&amp;pid=baefd8cc6&amp;color=0,0,0&amp;vpa=120&amp;vtp=1&amp;vaab=1&amp;bbb=1"/>
          <p:cNvSpPr/>
          <p:nvPr/>
        </p:nvSpPr>
        <p:spPr>
          <a:xfrm>
            <a:off x="3294792" y="1860264"/>
            <a:ext cx="1403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whether</a:t>
            </a:r>
            <a:endParaRPr lang="en-US" altLang="zh-CN" sz="2800" dirty="0"/>
          </a:p>
        </p:txBody>
      </p:sp>
      <p:sp>
        <p:nvSpPr>
          <p:cNvPr id="4" name="QB_7_AN.3_1#ccea1431f.blank?vaa=1&amp;vcp=1&amp;pid=baefd8cc6&amp;color=0,0,0&amp;vpa=121&amp;vtp=1&amp;vaab=1&amp;bbb=1"/>
          <p:cNvSpPr/>
          <p:nvPr/>
        </p:nvSpPr>
        <p:spPr>
          <a:xfrm>
            <a:off x="4882292" y="1860264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endParaRPr lang="en-US" altLang="zh-CN" sz="2800" dirty="0"/>
          </a:p>
        </p:txBody>
      </p:sp>
      <p:sp>
        <p:nvSpPr>
          <p:cNvPr id="5" name="QB_7_AN.1_1#ccea1431f.blank?vaa=1&amp;vcp=1&amp;pid=baefd8cc6&amp;color=0,0,0&amp;vpa=122&amp;vtp=1&amp;vaab=1&amp;bbb=1"/>
          <p:cNvSpPr/>
          <p:nvPr/>
        </p:nvSpPr>
        <p:spPr>
          <a:xfrm>
            <a:off x="5758592" y="1860264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feels</a:t>
            </a:r>
            <a:endParaRPr lang="en-US" altLang="zh-CN" sz="2800" dirty="0"/>
          </a:p>
        </p:txBody>
      </p:sp>
      <p:sp>
        <p:nvSpPr>
          <p:cNvPr id="6" name="QB_7_AN.4_1#ccea1431f.blank?vaa=1&amp;vcp=1&amp;pid=baefd8cc6&amp;color=0,0,0&amp;vpa=123&amp;vtp=1&amp;vaab=1&amp;bbb=1"/>
          <p:cNvSpPr/>
          <p:nvPr/>
        </p:nvSpPr>
        <p:spPr>
          <a:xfrm>
            <a:off x="6888893" y="1847564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</a:t>
            </a:r>
            <a:endParaRPr lang="en-US" altLang="zh-CN" sz="2800" dirty="0"/>
          </a:p>
        </p:txBody>
      </p:sp>
      <p:sp>
        <p:nvSpPr>
          <p:cNvPr id="7" name="QB_7_AN.5_1#ccea1431f.blank?vaa=1&amp;vcp=1&amp;pid=baefd8cc6&amp;color=0,0,0&amp;vpa=124&amp;vtp=1&amp;vaab=1&amp;bbb=1"/>
          <p:cNvSpPr/>
          <p:nvPr/>
        </p:nvSpPr>
        <p:spPr>
          <a:xfrm>
            <a:off x="8311293" y="1860264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endParaRPr lang="en-US" altLang="zh-CN" sz="2800" dirty="0"/>
          </a:p>
        </p:txBody>
      </p:sp>
      <p:sp>
        <p:nvSpPr>
          <p:cNvPr id="8" name="QB_7_AN.6_1#ccea1431f.blank?vaa=1&amp;vcp=1&amp;pid=baefd8cc6&amp;color=0,0,0&amp;vpa=125&amp;vtp=1&amp;vaab=1&amp;bbb=1"/>
          <p:cNvSpPr/>
          <p:nvPr/>
        </p:nvSpPr>
        <p:spPr>
          <a:xfrm>
            <a:off x="9911493" y="1847564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10" name="QB_7_AN.7_1#ccea1431f.blank?vaa=1&amp;vcp=1&amp;pid=baefd8cc6&amp;color=0,0,0&amp;vpa=126&amp;vtp=1&amp;vaab=1&amp;bbb=1"/>
          <p:cNvSpPr/>
          <p:nvPr/>
        </p:nvSpPr>
        <p:spPr>
          <a:xfrm>
            <a:off x="3307302" y="3155664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endParaRPr lang="en-US" altLang="zh-CN" sz="2800" dirty="0"/>
          </a:p>
        </p:txBody>
      </p:sp>
      <p:sp>
        <p:nvSpPr>
          <p:cNvPr id="11" name="QB_7_AN.8_1#ccea1431f.blank?vaa=1&amp;vcp=1&amp;pid=baefd8cc6&amp;color=0,0,0&amp;vpa=127&amp;vtp=1&amp;vaab=1&amp;bbb=1"/>
          <p:cNvSpPr/>
          <p:nvPr/>
        </p:nvSpPr>
        <p:spPr>
          <a:xfrm>
            <a:off x="4361402" y="3155664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endParaRPr lang="en-US" altLang="zh-CN" sz="2800" dirty="0"/>
          </a:p>
        </p:txBody>
      </p:sp>
      <p:sp>
        <p:nvSpPr>
          <p:cNvPr id="12" name="QB_7_AN.9_1#ccea1431f.blank?vaa=1&amp;vcp=1&amp;pid=baefd8cc6&amp;color=0,0,0&amp;vpa=128&amp;vtp=1&amp;vaab=1&amp;bbb=1"/>
          <p:cNvSpPr/>
          <p:nvPr/>
        </p:nvSpPr>
        <p:spPr>
          <a:xfrm>
            <a:off x="5301202" y="315566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14" name="QB_7_AN.190_1#ccea1431f.blank?vaa=1&amp;vcp=1&amp;pid=baefd8cc6&amp;color=0,0,0&amp;vpa=129&amp;vtp=1&amp;vaab=1&amp;bbb=1"/>
          <p:cNvSpPr/>
          <p:nvPr/>
        </p:nvSpPr>
        <p:spPr>
          <a:xfrm>
            <a:off x="3672427" y="380336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smile</a:t>
            </a:r>
            <a:endParaRPr lang="en-US" altLang="zh-CN" sz="2800" dirty="0"/>
          </a:p>
        </p:txBody>
      </p:sp>
      <p:sp>
        <p:nvSpPr>
          <p:cNvPr id="15" name="QB_7_AN.191_1#ccea1431f.blank?vaa=1&amp;vcp=1&amp;pid=baefd8cc6&amp;color=0,0,0&amp;vpa=130&amp;vtp=1&amp;vaab=1&amp;bbb=1"/>
          <p:cNvSpPr/>
          <p:nvPr/>
        </p:nvSpPr>
        <p:spPr>
          <a:xfrm>
            <a:off x="4904327" y="3803364"/>
            <a:ext cx="514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16" name="QB_7_AN.192_1#ccea1431f.blank?vaa=1&amp;vcp=1&amp;pid=baefd8cc6&amp;color=0,0,0&amp;vpa=131&amp;vtp=1&amp;vaab=1&amp;bbb=1"/>
          <p:cNvSpPr/>
          <p:nvPr/>
        </p:nvSpPr>
        <p:spPr>
          <a:xfrm>
            <a:off x="5615527" y="380336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7" name="QB_7_AN.193_1#ccea1431f.blank?vaa=1&amp;vcp=1&amp;pid=baefd8cc6&amp;color=0,0,0&amp;vpa=132&amp;vtp=1&amp;vaab=1&amp;bbb=1"/>
          <p:cNvSpPr/>
          <p:nvPr/>
        </p:nvSpPr>
        <p:spPr>
          <a:xfrm>
            <a:off x="6491828" y="3803364"/>
            <a:ext cx="1089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endParaRPr lang="en-US" altLang="zh-CN" sz="2800" dirty="0"/>
          </a:p>
        </p:txBody>
      </p:sp>
      <p:sp>
        <p:nvSpPr>
          <p:cNvPr id="18" name="QB_7_AN.194_1#ccea1431f.blank?vaa=1&amp;vcp=1&amp;pid=baefd8cc6&amp;color=0,0,0&amp;vpa=133&amp;vtp=1&amp;vaab=1&amp;bbb=1"/>
          <p:cNvSpPr/>
          <p:nvPr/>
        </p:nvSpPr>
        <p:spPr>
          <a:xfrm>
            <a:off x="9557289" y="380336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smile</a:t>
            </a:r>
            <a:endParaRPr lang="en-US" altLang="zh-CN" sz="2800" dirty="0"/>
          </a:p>
        </p:txBody>
      </p:sp>
      <p:sp>
        <p:nvSpPr>
          <p:cNvPr id="19" name="QB_7_AN.195_1#ccea1431f.blank?vaa=1&amp;vcp=1&amp;pid=baefd8cc6&amp;color=0,0,0&amp;vpa=134&amp;vtp=1&amp;vaab=1&amp;bbb=1"/>
          <p:cNvSpPr/>
          <p:nvPr/>
        </p:nvSpPr>
        <p:spPr>
          <a:xfrm>
            <a:off x="486315" y="4430109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3c845592?vcp=1&amp;pid=14b95c56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3200" dirty="0"/>
          </a:p>
        </p:txBody>
      </p:sp>
      <p:sp>
        <p:nvSpPr>
          <p:cNvPr id="3" name="QB_7_BD.196_1#a6102f572?vaa=1&amp;vcp=1&amp;pid=b3c845592&amp;color=0,0,0&amp;vtp=1&amp;vaab=1&amp;bbb=1"/>
          <p:cNvSpPr/>
          <p:nvPr/>
        </p:nvSpPr>
        <p:spPr>
          <a:xfrm>
            <a:off x="539496" y="1263495"/>
            <a:ext cx="11471275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P80）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谢谢你带我们参观。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_____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.（P80）这边走。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____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（P80）当它亮的时候，表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示我们正在播音。</a:t>
            </a:r>
            <a:endParaRPr lang="en-US" altLang="zh-CN" sz="2800" dirty="0"/>
          </a:p>
        </p:txBody>
      </p:sp>
      <p:sp>
        <p:nvSpPr>
          <p:cNvPr id="4" name="QB_7_AN.1_1#a6102f572.blank?vaa=1&amp;vcp=1&amp;pid=b3c845592&amp;color=0,0,0&amp;vpa=135&amp;vtp=1&amp;vaab=1&amp;bbb=1"/>
          <p:cNvSpPr/>
          <p:nvPr/>
        </p:nvSpPr>
        <p:spPr>
          <a:xfrm>
            <a:off x="3232690" y="1220315"/>
            <a:ext cx="1463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showing</a:t>
            </a:r>
            <a:endParaRPr lang="en-US" altLang="zh-CN" sz="2800" dirty="0"/>
          </a:p>
        </p:txBody>
      </p:sp>
      <p:sp>
        <p:nvSpPr>
          <p:cNvPr id="5" name="QB_7_AN.2_1#a6102f572.blank?vaa=1&amp;vcp=1&amp;pid=b3c845592&amp;color=0,0,0&amp;vpa=136&amp;vtp=1&amp;vaab=1&amp;bbb=1"/>
          <p:cNvSpPr/>
          <p:nvPr/>
        </p:nvSpPr>
        <p:spPr>
          <a:xfrm>
            <a:off x="5010690" y="1233015"/>
            <a:ext cx="574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endParaRPr lang="en-US" altLang="zh-CN" sz="2800" dirty="0"/>
          </a:p>
        </p:txBody>
      </p:sp>
      <p:sp>
        <p:nvSpPr>
          <p:cNvPr id="6" name="QB_7_AN.3_1#a6102f572.blank?vaa=1&amp;vcp=1&amp;pid=b3c845592&amp;color=0,0,0&amp;vpa=137&amp;vtp=1&amp;vaab=1&amp;bbb=1"/>
          <p:cNvSpPr/>
          <p:nvPr/>
        </p:nvSpPr>
        <p:spPr>
          <a:xfrm>
            <a:off x="5823490" y="1233015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endParaRPr lang="en-US" altLang="zh-CN" sz="2800" dirty="0"/>
          </a:p>
        </p:txBody>
      </p:sp>
      <p:sp>
        <p:nvSpPr>
          <p:cNvPr id="8" name="QB_7_AN.5_1#a6102f572.blank?vaa=1&amp;vcp=1&amp;pid=b3c845592&amp;color=0,0,0&amp;vpa=138&amp;vtp=1&amp;vaab=1&amp;bbb=1"/>
          <p:cNvSpPr/>
          <p:nvPr/>
        </p:nvSpPr>
        <p:spPr>
          <a:xfrm>
            <a:off x="753015" y="1880715"/>
            <a:ext cx="1106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endParaRPr lang="en-US" altLang="zh-CN" sz="2800" dirty="0"/>
          </a:p>
        </p:txBody>
      </p:sp>
      <p:sp>
        <p:nvSpPr>
          <p:cNvPr id="9" name="QB_7_AN.4_1#a6102f572.blank?vaa=1&amp;vcp=1&amp;pid=b3c845592&amp;color=0,0,0&amp;vpa=139&amp;vtp=1&amp;vaab=1&amp;bbb=1"/>
          <p:cNvSpPr/>
          <p:nvPr/>
        </p:nvSpPr>
        <p:spPr>
          <a:xfrm>
            <a:off x="2073814" y="1880715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endParaRPr lang="en-US" altLang="zh-CN" sz="2800" dirty="0"/>
          </a:p>
        </p:txBody>
      </p:sp>
      <p:sp>
        <p:nvSpPr>
          <p:cNvPr id="10" name="QB_7_AN.6_1#a6102f572.blank?vaa=1&amp;vcp=1&amp;pid=b3c845592&amp;color=0,0,0&amp;vpa=140&amp;vtp=1&amp;vaab=1&amp;bbb=1"/>
          <p:cNvSpPr/>
          <p:nvPr/>
        </p:nvSpPr>
        <p:spPr>
          <a:xfrm>
            <a:off x="3102515" y="1868015"/>
            <a:ext cx="850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12" name="QB_7_AN.205_1#a6102f572.blank?vaa=1&amp;vcp=1&amp;pid=b3c845592&amp;color=0,0,0&amp;vpa=141&amp;vtp=1&amp;vaab=1&amp;bbb=1"/>
          <p:cNvSpPr/>
          <p:nvPr/>
        </p:nvSpPr>
        <p:spPr>
          <a:xfrm>
            <a:off x="753015" y="2528415"/>
            <a:ext cx="1106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endParaRPr lang="en-US" altLang="zh-CN" sz="2800" dirty="0"/>
          </a:p>
        </p:txBody>
      </p:sp>
      <p:sp>
        <p:nvSpPr>
          <p:cNvPr id="13" name="QB_7_AN.206_1#a6102f572.blank?vaa=1&amp;vcp=1&amp;pid=b3c845592&amp;color=0,0,0&amp;vpa=142&amp;vtp=1&amp;vaab=1&amp;bbb=1"/>
          <p:cNvSpPr/>
          <p:nvPr/>
        </p:nvSpPr>
        <p:spPr>
          <a:xfrm>
            <a:off x="2023014" y="2528415"/>
            <a:ext cx="69316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endParaRPr lang="en-US" altLang="zh-CN" sz="2800" dirty="0"/>
          </a:p>
        </p:txBody>
      </p:sp>
      <p:sp>
        <p:nvSpPr>
          <p:cNvPr id="14" name="QB_7_AN.207_1#a6102f572.blank?vaa=1&amp;vcp=1&amp;pid=b3c845592&amp;color=0,0,0&amp;vpa=143&amp;vtp=1&amp;vaab=1&amp;bbb=1"/>
          <p:cNvSpPr/>
          <p:nvPr/>
        </p:nvSpPr>
        <p:spPr>
          <a:xfrm>
            <a:off x="2950114" y="2528415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8_1#770f3c8b8?vaa=1&amp;vcp=1&amp;pid=b3c845592&amp;color=0,0,0&amp;mp=1&amp;vtp=1&amp;vaab=1&amp;bt=1&amp;bbb=1&amp;hb=1"/>
          <p:cNvSpPr/>
          <p:nvPr/>
        </p:nvSpPr>
        <p:spPr>
          <a:xfrm>
            <a:off x="539496" y="12453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.（P80）所以继续学习吧，我希望有朝一日你能成为我们中的一员。</a:t>
            </a:r>
            <a:endParaRPr lang="en-US" altLang="zh-CN" sz="2800" dirty="0"/>
          </a:p>
        </p:txBody>
      </p:sp>
      <p:sp>
        <p:nvSpPr>
          <p:cNvPr id="3" name="QB_7_AN.1_1#770f3c8b8.blank?vaa=1&amp;vcp=1&amp;pid=b3c845592&amp;color=0,0,0&amp;mp=1&amp;vpa=144&amp;vtp=1&amp;vaab=1&amp;bbb=1"/>
          <p:cNvSpPr/>
          <p:nvPr/>
        </p:nvSpPr>
        <p:spPr>
          <a:xfrm>
            <a:off x="1307053" y="1202182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endParaRPr lang="en-US" altLang="zh-CN" sz="2800" dirty="0"/>
          </a:p>
        </p:txBody>
      </p:sp>
      <p:sp>
        <p:nvSpPr>
          <p:cNvPr id="4" name="QB_7_AN.2_1#770f3c8b8.blank?vaa=1&amp;vcp=1&amp;pid=b3c845592&amp;color=0,0,0&amp;mp=1&amp;vpa=145&amp;vtp=1&amp;vaab=1&amp;bbb=1"/>
          <p:cNvSpPr/>
          <p:nvPr/>
        </p:nvSpPr>
        <p:spPr>
          <a:xfrm>
            <a:off x="2450053" y="1202182"/>
            <a:ext cx="1482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</a:t>
            </a:r>
            <a:endParaRPr lang="en-US" altLang="zh-CN" sz="2800" dirty="0"/>
          </a:p>
        </p:txBody>
      </p:sp>
      <p:sp>
        <p:nvSpPr>
          <p:cNvPr id="5" name="QB_7_AN.3_1#770f3c8b8.blank?vaa=1&amp;vcp=1&amp;pid=b3c845592&amp;color=0,0,0&amp;mp=1&amp;vpa=146&amp;vtp=1&amp;vaab=1&amp;bbb=1"/>
          <p:cNvSpPr/>
          <p:nvPr/>
        </p:nvSpPr>
        <p:spPr>
          <a:xfrm>
            <a:off x="6869653" y="1202182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6" name="QB_7_AN.4_1#770f3c8b8.blank?vaa=1&amp;vcp=1&amp;pid=b3c845592&amp;color=0,0,0&amp;mp=1&amp;vpa=147&amp;vtp=1&amp;vaab=1&amp;bbb=1"/>
          <p:cNvSpPr/>
          <p:nvPr/>
        </p:nvSpPr>
        <p:spPr>
          <a:xfrm>
            <a:off x="7872953" y="1214882"/>
            <a:ext cx="750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endParaRPr lang="en-US" altLang="zh-CN" sz="2800" dirty="0"/>
          </a:p>
        </p:txBody>
      </p:sp>
      <p:sp>
        <p:nvSpPr>
          <p:cNvPr id="7" name="QB_7_AN.5_1#770f3c8b8.blank?vaa=1&amp;vcp=1&amp;pid=b3c845592&amp;color=0,0,0&amp;mp=1&amp;vpa=148&amp;vtp=1&amp;vaab=1&amp;bbb=1"/>
          <p:cNvSpPr/>
          <p:nvPr/>
        </p:nvSpPr>
        <p:spPr>
          <a:xfrm>
            <a:off x="8825453" y="1214882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endParaRPr lang="en-US" altLang="zh-CN" sz="2800" dirty="0"/>
          </a:p>
        </p:txBody>
      </p:sp>
      <p:sp>
        <p:nvSpPr>
          <p:cNvPr id="8" name="QB_7_AN.6_1#770f3c8b8.blank?vaa=1&amp;vcp=1&amp;pid=b3c845592&amp;color=0,0,0&amp;mp=1&amp;vpa=149&amp;vtp=1&amp;vaab=1&amp;bbb=1"/>
          <p:cNvSpPr/>
          <p:nvPr/>
        </p:nvSpPr>
        <p:spPr>
          <a:xfrm>
            <a:off x="9917653" y="1214882"/>
            <a:ext cx="574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endParaRPr lang="en-US" altLang="zh-CN" sz="2800" dirty="0"/>
          </a:p>
        </p:txBody>
      </p:sp>
      <p:sp>
        <p:nvSpPr>
          <p:cNvPr id="9" name="QB_7_BD.215_1#b79ea4333?vaa=1&amp;vcp=1&amp;pid=b3c845592&amp;color=0,0,0&amp;vtp=1&amp;vaab=1&amp;bbb=1&amp;hb=1"/>
          <p:cNvSpPr/>
          <p:nvPr/>
        </p:nvSpPr>
        <p:spPr>
          <a:xfrm>
            <a:off x="539496" y="252025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（P82）似乎他们不是在和广大听众说话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，而是在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亲自和我说话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7_1#b79ea4333.blank?vaa=1&amp;vcp=1&amp;pid=b3c845592&amp;color=0,0,0&amp;vpa=150&amp;vtp=1&amp;vaab=1&amp;bbb=1"/>
          <p:cNvSpPr/>
          <p:nvPr/>
        </p:nvSpPr>
        <p:spPr>
          <a:xfrm>
            <a:off x="803815" y="2489771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11" name="QB_7_AN.8_1#b79ea4333.blank?vaa=1&amp;vcp=1&amp;pid=b3c845592&amp;color=0,0,0&amp;vpa=151&amp;vtp=1&amp;vaab=1&amp;bbb=1"/>
          <p:cNvSpPr/>
          <p:nvPr/>
        </p:nvSpPr>
        <p:spPr>
          <a:xfrm>
            <a:off x="1527714" y="2489771"/>
            <a:ext cx="1322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seemed</a:t>
            </a:r>
            <a:endParaRPr lang="en-US" altLang="zh-CN" sz="2800" dirty="0"/>
          </a:p>
        </p:txBody>
      </p:sp>
      <p:sp>
        <p:nvSpPr>
          <p:cNvPr id="12" name="QB_7_AN.9_1#b79ea4333.blank?vaa=1&amp;vcp=1&amp;pid=b3c845592&amp;color=0,0,0&amp;vpa=152&amp;vtp=1&amp;vaab=1&amp;bbb=1"/>
          <p:cNvSpPr/>
          <p:nvPr/>
        </p:nvSpPr>
        <p:spPr>
          <a:xfrm>
            <a:off x="3127915" y="2489771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13" name="QB_7_AN.10_1#b79ea4333.blank?vaa=1&amp;vcp=1&amp;pid=b3c845592&amp;color=0,0,0&amp;vpa=153&amp;vtp=1&amp;vaab=1&amp;bbb=1"/>
          <p:cNvSpPr/>
          <p:nvPr/>
        </p:nvSpPr>
        <p:spPr>
          <a:xfrm>
            <a:off x="1564228" y="3137471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4" name="QB_7_AN.11_1#b79ea4333.blank?vaa=1&amp;vcp=1&amp;pid=b3c845592&amp;color=0,0,0&amp;vpa=154&amp;vtp=1&amp;vaab=1&amp;bbb=1"/>
          <p:cNvSpPr/>
          <p:nvPr/>
        </p:nvSpPr>
        <p:spPr>
          <a:xfrm>
            <a:off x="2300828" y="3124771"/>
            <a:ext cx="1206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endParaRPr lang="en-US" altLang="zh-CN" sz="2800" dirty="0"/>
          </a:p>
        </p:txBody>
      </p:sp>
      <p:sp>
        <p:nvSpPr>
          <p:cNvPr id="15" name="QB_7_BD.221_1#4fede5216?vaa=1&amp;vcp=1&amp;pid=b3c845592&amp;color=0,0,0&amp;vtp=1&amp;vaab=1&amp;bbb=1&amp;hb=1"/>
          <p:cNvSpPr/>
          <p:nvPr/>
        </p:nvSpPr>
        <p:spPr>
          <a:xfrm>
            <a:off x="539496" y="44506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radio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（P82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）随着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年龄的增长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，我对广播的兴趣与日俱增。</a:t>
            </a:r>
            <a:endParaRPr lang="en-US" altLang="zh-CN" sz="2800" dirty="0"/>
          </a:p>
        </p:txBody>
      </p:sp>
      <p:sp>
        <p:nvSpPr>
          <p:cNvPr id="16" name="QB_7_AN.222_1#4fede5216.blank?vaa=1&amp;vcp=1&amp;pid=b3c845592&amp;color=0,0,0&amp;vpa=155&amp;vtp=1&amp;vaab=1&amp;bbb=1"/>
          <p:cNvSpPr/>
          <p:nvPr/>
        </p:nvSpPr>
        <p:spPr>
          <a:xfrm>
            <a:off x="803815" y="4420171"/>
            <a:ext cx="6540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7" name="QB_7_AN.223_1#4fede5216.blank?vaa=1&amp;vcp=1&amp;pid=b3c845592&amp;color=0,0,0&amp;vpa=156&amp;vtp=1&amp;vaab=1"/>
          <p:cNvSpPr/>
          <p:nvPr/>
        </p:nvSpPr>
        <p:spPr>
          <a:xfrm>
            <a:off x="1654714" y="4420171"/>
            <a:ext cx="377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18" name="QB_7_AN.224_1#4fede5216.blank?vaa=1&amp;vcp=1&amp;pid=b3c845592&amp;color=0,0,0&amp;vpa=157&amp;vtp=1&amp;vaab=1&amp;bbb=1"/>
          <p:cNvSpPr/>
          <p:nvPr/>
        </p:nvSpPr>
        <p:spPr>
          <a:xfrm>
            <a:off x="2238914" y="4407471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grew</a:t>
            </a:r>
            <a:endParaRPr lang="en-US" altLang="zh-CN" sz="2800" dirty="0"/>
          </a:p>
        </p:txBody>
      </p:sp>
      <p:sp>
        <p:nvSpPr>
          <p:cNvPr id="19" name="QB_7_AN.225_1#4fede5216.blank?vaa=1&amp;vcp=1&amp;pid=b3c845592&amp;color=0,0,0&amp;vpa=158&amp;vtp=1&amp;vaab=1&amp;bbb=1"/>
          <p:cNvSpPr/>
          <p:nvPr/>
        </p:nvSpPr>
        <p:spPr>
          <a:xfrm>
            <a:off x="3483515" y="4420171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older</a:t>
            </a:r>
            <a:endParaRPr lang="en-US" altLang="zh-CN" sz="2800" dirty="0"/>
          </a:p>
        </p:txBody>
      </p:sp>
      <p:sp>
        <p:nvSpPr>
          <p:cNvPr id="20" name="QB_7_AN.226_1#4fede5216.blank?vaa=1&amp;vcp=1&amp;pid=b3c845592&amp;color=0,0,0&amp;vpa=159&amp;vtp=1&amp;vaab=1&amp;bbb=1"/>
          <p:cNvSpPr/>
          <p:nvPr/>
        </p:nvSpPr>
        <p:spPr>
          <a:xfrm>
            <a:off x="8033289" y="4407471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53841a93.fixed?vcp=1&amp;pid=a331a18c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8~10</a:t>
            </a:r>
            <a:endParaRPr lang="en-US" altLang="zh-CN" sz="4000" dirty="0"/>
          </a:p>
        </p:txBody>
      </p:sp>
      <p:sp>
        <p:nvSpPr>
          <p:cNvPr id="3" name="C_4_BD#a53841a93.fixed?vcp=1&amp;pid=a331a18c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59ee459b?vcp=1&amp;pid=a53841a9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宾语从句</a:t>
            </a:r>
            <a:endParaRPr lang="en-US" altLang="zh-CN" sz="3000" dirty="0"/>
          </a:p>
        </p:txBody>
      </p:sp>
      <p:sp>
        <p:nvSpPr>
          <p:cNvPr id="3" name="P_6_BD#4157186e5?vcp=1&amp;pid=f59ee459b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（详见“宾语从句”一讲）</a:t>
            </a:r>
            <a:endParaRPr lang="en-US" altLang="zh-CN" sz="2800" dirty="0"/>
          </a:p>
        </p:txBody>
      </p:sp>
      <p:sp>
        <p:nvSpPr>
          <p:cNvPr id="4" name="C_6_BD#fabba5633?vcp=1&amp;pid=f59ee459b&amp;color=236,117,163&amp;vtp=1&amp;vaab=1&amp;bbb=1"/>
          <p:cNvSpPr/>
          <p:nvPr/>
        </p:nvSpPr>
        <p:spPr>
          <a:xfrm>
            <a:off x="539496" y="1820907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5" name="QC_7_BD.227_1#5ac9419b8?vaa=1&amp;vcp=1&amp;pid=fabba5633&amp;color=0,0,0&amp;vtp=1&amp;vaab=1&amp;bbb=1"/>
          <p:cNvSpPr/>
          <p:nvPr/>
        </p:nvSpPr>
        <p:spPr>
          <a:xfrm>
            <a:off x="539496" y="248695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228_1#5ac9419b8.bracket?vaa=1&amp;vcp=1&amp;pid=fabba5633&amp;color=0,0,0&amp;vpa=160&amp;vtp=1&amp;vaab=1"/>
          <p:cNvSpPr/>
          <p:nvPr/>
        </p:nvSpPr>
        <p:spPr>
          <a:xfrm>
            <a:off x="9451118" y="312132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227_2#5ac9419b8.choices?vaa=1&amp;vcp=1&amp;pid=fabba5633&amp;color=0,0,0&amp;vtp=1&amp;vaab=1&amp;bbb=1"/>
          <p:cNvSpPr/>
          <p:nvPr/>
        </p:nvSpPr>
        <p:spPr>
          <a:xfrm>
            <a:off x="539496" y="377175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bookshop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fa5c164d?vcp=1&amp;pid=a53841a9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辨析include与including</a:t>
            </a:r>
            <a:endParaRPr lang="en-US" altLang="zh-CN" sz="3000" dirty="0"/>
          </a:p>
        </p:txBody>
      </p:sp>
      <p:graphicFrame>
        <p:nvGraphicFramePr>
          <p:cNvPr id="28" name="P_6_BD#38f6bcae9?colgroup=3,10,15&amp;vcp=1&amp;pid=1fa5c164d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82528" cy="3891472"/>
        </p:xfrm>
        <a:graphic>
          <a:graphicData uri="http://schemas.openxmlformats.org/drawingml/2006/table">
            <a:tbl>
              <a:tblPr/>
              <a:tblGrid>
                <a:gridCol w="157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6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33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include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包括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及物动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后接名词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writings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include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poetry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他的作品包括诗和散文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including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包括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介词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including+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名词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位于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句中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其前用逗号与句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子隔开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pets,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including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three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他有很多宠物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包括三只猫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9c0440f1?vcp=1&amp;pid=1fa5c164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29_1#d472b1762?vaa=1&amp;vcp=1&amp;pid=09c0440f1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hobbies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tables,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customers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kitchen.</a:t>
            </a:r>
            <a:endParaRPr lang="en-US" altLang="zh-CN" sz="2800" dirty="0"/>
          </a:p>
        </p:txBody>
      </p:sp>
      <p:sp>
        <p:nvSpPr>
          <p:cNvPr id="4" name="QB_7_AN.1_1#d472b1762.blank?vaa=1&amp;vcp=1&amp;pid=09c0440f1&amp;color=0,0,0&amp;vpa=161&amp;vtp=1&amp;vaab=1&amp;bbb=1"/>
          <p:cNvSpPr/>
          <p:nvPr/>
        </p:nvSpPr>
        <p:spPr>
          <a:xfrm>
            <a:off x="6193377" y="1168064"/>
            <a:ext cx="1600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including</a:t>
            </a:r>
            <a:endParaRPr lang="en-US" altLang="zh-CN" sz="2800" dirty="0"/>
          </a:p>
        </p:txBody>
      </p:sp>
      <p:sp>
        <p:nvSpPr>
          <p:cNvPr id="6" name="QB_7_AN.232_1#d472b1762.blank?vaa=1&amp;vcp=1&amp;pid=09c0440f1&amp;color=0,0,0&amp;vpa=162&amp;vtp=1&amp;vaab=1&amp;bbb=1"/>
          <p:cNvSpPr/>
          <p:nvPr/>
        </p:nvSpPr>
        <p:spPr>
          <a:xfrm>
            <a:off x="5166265" y="2476164"/>
            <a:ext cx="1441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0f97631d?vcp=1&amp;pid=a53841a9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seem的用法</a:t>
            </a:r>
            <a:endParaRPr lang="en-US" altLang="zh-CN" sz="3000" dirty="0"/>
          </a:p>
        </p:txBody>
      </p:sp>
      <p:sp>
        <p:nvSpPr>
          <p:cNvPr id="3" name="P_6_BD#d4ddb4394?vcp=1&amp;pid=10f97631d&amp;color=0,0,0&amp;vtp=1&amp;vaab=1&amp;bbb=1&amp;hb=1"/>
          <p:cNvSpPr/>
          <p:nvPr/>
        </p:nvSpPr>
        <p:spPr>
          <a:xfrm>
            <a:off x="539496" y="121124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seem意为“似乎；好像，仿佛；装作；看来好像”，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常用于以下句型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（1）“主语+seem+（to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be+）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表语多为名词或形容词，以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说明主语的特征或状态。例如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clever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汤姆看上去是一个非常聪明的男孩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4ddb4394?sp=1&amp;vcp=1&amp;pid=10f97631d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（2）“主语+seem+不定式”，此句型中，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seem与不定式一起构成复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合谓语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格林夫人似乎不太喜欢这个主意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8efb4395.fixed?vcp=1&amp;pid=a331a18c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8~10</a:t>
            </a:r>
            <a:endParaRPr lang="en-US" altLang="zh-CN" sz="4000" dirty="0"/>
          </a:p>
        </p:txBody>
      </p:sp>
      <p:sp>
        <p:nvSpPr>
          <p:cNvPr id="3" name="C_4_BD#f8efb4395.fixed?vcp=1&amp;pid=a331a18c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4ddb4394?sp=1&amp;vcp=1&amp;pid=10f97631d&amp;color=0,0,0&amp;mp=1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（3）“It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seems/seemed+that从句”，其中it是形式主语，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that引导主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语从句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似乎没有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人知道公园里发生了什么事。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（4）“There+seems/seemed+（to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be+）名词”，seem的单复数形式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由后面的名词决定。例如：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看来没有再等的必要了。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057bd3a8?vcp=1&amp;pid=10f97631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33_1#2eed7f61a?vaa=1&amp;vcp=1&amp;pid=c057bd3a8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dress.(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2eed7f61a.bracket?vaa=1&amp;vcp=1&amp;pid=c057bd3a8&amp;color=0,0,0&amp;vpa=163&amp;vtp=1&amp;vaab=1"/>
          <p:cNvSpPr/>
          <p:nvPr/>
        </p:nvSpPr>
        <p:spPr>
          <a:xfrm>
            <a:off x="6639464" y="120258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233_2#2eed7f61a.choices?vaa=1&amp;vcp=1&amp;pid=c057bd3a8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.like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.liking</a:t>
            </a:r>
            <a:endParaRPr lang="en-US" altLang="zh-CN" sz="2800" dirty="0"/>
          </a:p>
        </p:txBody>
      </p:sp>
      <p:sp>
        <p:nvSpPr>
          <p:cNvPr id="6" name="QC_7_BD.235_1#72c22d8d9?vaa=1&amp;vcp=1&amp;pid=c057bd3a8&amp;color=0,0,0&amp;vtp=1&amp;vaab=1&amp;bbb=1"/>
          <p:cNvSpPr/>
          <p:nvPr/>
        </p:nvSpPr>
        <p:spPr>
          <a:xfrm>
            <a:off x="539496" y="24672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_1#72c22d8d9.bracket?vaa=1&amp;vcp=1&amp;pid=c057bd3a8&amp;color=0,0,0&amp;vpa=164&amp;vtp=1&amp;vaab=1"/>
          <p:cNvSpPr/>
          <p:nvPr/>
        </p:nvSpPr>
        <p:spPr>
          <a:xfrm>
            <a:off x="8771478" y="245393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235_2#72c22d8d9.choices?vaa=1&amp;vcp=1&amp;pid=c057bd3a8&amp;color=0,0,0&amp;vtp=1&amp;vaab=1&amp;bbb=1"/>
          <p:cNvSpPr/>
          <p:nvPr/>
        </p:nvSpPr>
        <p:spPr>
          <a:xfrm>
            <a:off x="539496" y="30889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.seems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B.gets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.becomes</a:t>
            </a:r>
            <a:endParaRPr lang="en-US" altLang="zh-CN" sz="2800" dirty="0"/>
          </a:p>
        </p:txBody>
      </p:sp>
      <p:sp>
        <p:nvSpPr>
          <p:cNvPr id="9" name="QC_7_BD.237_1#ca9def9e7?sp=1&amp;vaa=1&amp;vcp=1&amp;pid=c057bd3a8&amp;color=0,0,0&amp;vtp=1&amp;vaab=1&amp;bbb=1&amp;hb=1"/>
          <p:cNvSpPr/>
          <p:nvPr/>
        </p:nvSpPr>
        <p:spPr>
          <a:xfrm>
            <a:off x="539496" y="371841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—Tom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7_AN.238_1#ca9def9e7.bracket?vaa=1&amp;vcp=1&amp;pid=c057bd3a8&amp;color=0,0,0&amp;vpa=165&amp;vtp=1&amp;vaab=1"/>
          <p:cNvSpPr/>
          <p:nvPr/>
        </p:nvSpPr>
        <p:spPr>
          <a:xfrm>
            <a:off x="9702642" y="500047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7_BD.237_2#ca9def9e7.choices?vaa=1&amp;vcp=1&amp;pid=c057bd3a8&amp;color=0,0,0&amp;vtp=1&amp;vaab=1&amp;bbb=1"/>
          <p:cNvSpPr/>
          <p:nvPr/>
        </p:nvSpPr>
        <p:spPr>
          <a:xfrm>
            <a:off x="539496" y="56410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.turns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B.gets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.seems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620cefdc.fixed?vcp=1&amp;pid=a331a18c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8~10</a:t>
            </a:r>
            <a:endParaRPr lang="en-US" altLang="zh-CN" sz="4000" dirty="0"/>
          </a:p>
        </p:txBody>
      </p:sp>
      <p:sp>
        <p:nvSpPr>
          <p:cNvPr id="3" name="C_4_BD#b620cefdc.fixed?vcp=1&amp;pid=a331a18c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3624d8782?vcp=1&amp;pid=b620cefdc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求职信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以求职信为主题的文章通常通过对自己的介绍以及过去经历的描述，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展示自己适合这个职位的要求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。短文一般包含自我介绍、个人能力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、过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去的经验等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。在自我介绍和描述个人能力时可用一般现在时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，在介绍过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去的经历时可以用一般过去时和现在完成时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5a93fdb7?vcp=1&amp;pid=b620cefd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19786702b?vcp=1&amp;pid=95a93fdb7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a…,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job/position—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9786702b?vcp=1&amp;pid=95a93fdb7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part-time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9786702b?vcp=1&amp;pid=95a93fdb7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结尾句：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3.Thanks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wanting.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1c338cfb?vcp=1&amp;pid=b620cefd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851e2906d?vcp=1&amp;pid=c1c338cfb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校广播电台正在招聘一名英语节目主持人，假如你叫Andy，14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岁，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岁时喜欢上了广播电台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，小学时曾在校广播电台当过两年的英语节目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主持人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。请你根据以上提示，给校广播电台的负责人Mr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Black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写一封80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词左右的英语求职信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。信的格式已给出，不计入总词数。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51e2906d?vcp=1&amp;pid=c1c338cfb&amp;color=0,0,0&amp;mp=1&amp;vtp=1&amp;vaab=1&amp;bt=1&amp;bbb=1"/>
          <p:cNvSpPr/>
          <p:nvPr/>
        </p:nvSpPr>
        <p:spPr>
          <a:xfrm>
            <a:off x="539496" y="590993"/>
            <a:ext cx="11109960" cy="2510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Black,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d480a5a4?vcp=1&amp;pid=b620cefd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41" name="P_6_BD#cb6b92f9c?colgroup=3,25&amp;vcp=1&amp;pid=dd480a5a4&amp;color=0,0,0&amp;vtp=1&amp;vaab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1324610"/>
          <a:ext cx="11091545" cy="3411855"/>
        </p:xfrm>
        <a:graphic>
          <a:graphicData uri="http://schemas.openxmlformats.org/drawingml/2006/table">
            <a:tbl>
              <a:tblPr/>
              <a:tblGrid>
                <a:gridCol w="1918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732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848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应聘英语节目主持人的求职信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848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848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以一般现在时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一般过去时为主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64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第一段表明求职的意图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第二段介绍自己的基本情况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个人能力和过去的经验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第三段表明自己求职成功后的打算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fbad3d3fd?vcp=1&amp;pid=f8efb4395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2683764"/>
            <a:ext cx="6245352" cy="149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00646164?vcp=1&amp;pid=b620cefdc&amp;color=236,117,163&amp;vtp=1&amp;vaab=1&amp;bt=1&amp;bbb=1"/>
          <p:cNvSpPr/>
          <p:nvPr/>
        </p:nvSpPr>
        <p:spPr>
          <a:xfrm>
            <a:off x="539496" y="324202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_BD#bcd630f5a?vcp=1&amp;pid=200646164&amp;color=0,0,0&amp;vtp=1&amp;vaab=1&amp;bbb=1&amp;hb=1"/>
          <p:cNvSpPr/>
          <p:nvPr/>
        </p:nvSpPr>
        <p:spPr>
          <a:xfrm>
            <a:off x="539496" y="85425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Black,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programme,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6" name="P_6_BD#bcd630f5a?vcp=1&amp;pid=200646164&amp;color=0,0,0&amp;mp=1&amp;vtp=1&amp;vaab=1&amp;bt=1&amp;bbb=1&amp;hb=1">
            <a:extLst>
              <a:ext uri="{FF2B5EF4-FFF2-40B4-BE49-F238E27FC236}">
                <a16:creationId xmlns:a16="http://schemas.microsoft.com/office/drawing/2014/main" id="{36AC1A8A-C0BC-9658-39BE-DE1C55D135F7}"/>
              </a:ext>
            </a:extLst>
          </p:cNvPr>
          <p:cNvSpPr/>
          <p:nvPr/>
        </p:nvSpPr>
        <p:spPr>
          <a:xfrm>
            <a:off x="539496" y="2437698"/>
            <a:ext cx="11109960" cy="3879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fourteen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eight,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radio.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primary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part-</a:t>
            </a:r>
          </a:p>
          <a:p>
            <a:pPr>
              <a:lnSpc>
                <a:spcPts val="3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radio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programme.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algn="r">
              <a:lnSpc>
                <a:spcPts val="3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3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cd630f5a?vcp=1&amp;pid=200646164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学习至此，请完成“第16讲备考练习（八年级下册Modules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8~10）”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f4a171b2.fixed?vcp=1&amp;pid=a331a18c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8~10</a:t>
            </a:r>
            <a:endParaRPr lang="en-US" altLang="zh-CN" sz="4000" dirty="0"/>
          </a:p>
        </p:txBody>
      </p:sp>
      <p:sp>
        <p:nvSpPr>
          <p:cNvPr id="3" name="C_4_BD#2f4a171b2.fixed?vcp=1&amp;pid=a331a18cf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第16讲备考练习（八年级下册Modules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8~10）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43f85ed8?sp=1&amp;vcp=1&amp;pid=2f4a171b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、词形变换。用括号内所给单词的正确形式填空。</a:t>
            </a:r>
            <a:endParaRPr lang="en-US" altLang="zh-CN" sz="3200" dirty="0"/>
          </a:p>
        </p:txBody>
      </p:sp>
      <p:sp>
        <p:nvSpPr>
          <p:cNvPr id="3" name="QB_6_BD.259_1#e411962d7?sp=1&amp;vaa=1&amp;vcp=1&amp;pid=343f85ed8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—Thank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</p:txBody>
      </p:sp>
      <p:sp>
        <p:nvSpPr>
          <p:cNvPr id="4" name="QB_6_AN.1_1#e411962d7.blank?vaa=1&amp;vcp=1&amp;pid=343f85ed8&amp;color=0,0,0&amp;vpa=176&amp;vtp=1&amp;vaab=1&amp;bbb=1"/>
          <p:cNvSpPr/>
          <p:nvPr/>
        </p:nvSpPr>
        <p:spPr>
          <a:xfrm>
            <a:off x="3588290" y="1220315"/>
            <a:ext cx="1463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showing</a:t>
            </a:r>
            <a:endParaRPr lang="en-US" altLang="zh-CN" sz="2800" dirty="0"/>
          </a:p>
        </p:txBody>
      </p:sp>
      <p:sp>
        <p:nvSpPr>
          <p:cNvPr id="5" name="QB_6_BD.261_1#b992e5ca4?vaa=1&amp;vcp=1&amp;pid=343f85ed8&amp;color=0,0,0&amp;vtp=1&amp;vaab=1&amp;bbb=1&amp;hb=1"/>
          <p:cNvSpPr/>
          <p:nvPr/>
        </p:nvSpPr>
        <p:spPr>
          <a:xfrm>
            <a:off x="539496" y="254747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（silence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（be）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（listen）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decision.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angry.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regret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（hurt）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</p:txBody>
      </p:sp>
      <p:sp>
        <p:nvSpPr>
          <p:cNvPr id="6" name="QB_6_AN.2_1#b992e5ca4.blank?vaa=1&amp;vcp=1&amp;pid=343f85ed8&amp;color=0,0,0&amp;vpa=177&amp;vtp=1&amp;vaab=1&amp;bbb=1"/>
          <p:cNvSpPr/>
          <p:nvPr/>
        </p:nvSpPr>
        <p:spPr>
          <a:xfrm>
            <a:off x="9019128" y="251699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silent</a:t>
            </a:r>
            <a:endParaRPr lang="en-US" altLang="zh-CN" sz="2800" dirty="0"/>
          </a:p>
        </p:txBody>
      </p:sp>
      <p:sp>
        <p:nvSpPr>
          <p:cNvPr id="8" name="QB_6_AN.3_1#b992e5ca4.blank?vaa=1&amp;vcp=1&amp;pid=343f85ed8&amp;color=0,0,0&amp;vpa=178&amp;vtp=1&amp;vaab=1&amp;bbb=1"/>
          <p:cNvSpPr/>
          <p:nvPr/>
        </p:nvSpPr>
        <p:spPr>
          <a:xfrm>
            <a:off x="2415128" y="3812394"/>
            <a:ext cx="10477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10" name="QB_6_AN.4_1#b992e5ca4.blank?vaa=1&amp;vcp=1&amp;pid=343f85ed8&amp;color=0,0,0&amp;vpa=179&amp;vtp=1&amp;vaab=1&amp;bbb=1"/>
          <p:cNvSpPr/>
          <p:nvPr/>
        </p:nvSpPr>
        <p:spPr>
          <a:xfrm>
            <a:off x="2008728" y="4460094"/>
            <a:ext cx="1441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listeners</a:t>
            </a:r>
            <a:endParaRPr lang="en-US" altLang="zh-CN" sz="2800" dirty="0"/>
          </a:p>
        </p:txBody>
      </p:sp>
      <p:sp>
        <p:nvSpPr>
          <p:cNvPr id="12" name="QB_6_AN.268_1#b992e5ca4.blank?vaa=1&amp;vcp=1&amp;pid=343f85ed8&amp;color=0,0,0&amp;vpa=180&amp;vtp=1&amp;vaab=1&amp;bbb=1"/>
          <p:cNvSpPr/>
          <p:nvPr/>
        </p:nvSpPr>
        <p:spPr>
          <a:xfrm>
            <a:off x="6489288" y="5074139"/>
            <a:ext cx="1285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9_1#f2541bded?vaa=1&amp;vcp=1&amp;pid=343f85ed8&amp;color=0,0,0&amp;vtp=1&amp;vaab=1&amp;bt=1&amp;bbb=1&amp;hb=1"/>
          <p:cNvSpPr/>
          <p:nvPr/>
        </p:nvSpPr>
        <p:spPr>
          <a:xfrm>
            <a:off x="539496" y="604234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（wake）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（direct）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（tell）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subjects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（include）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（she）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business.</a:t>
            </a:r>
            <a:endParaRPr lang="en-US" altLang="zh-CN" sz="2800" dirty="0"/>
          </a:p>
        </p:txBody>
      </p:sp>
      <p:sp>
        <p:nvSpPr>
          <p:cNvPr id="3" name="QB_6_AN.1_1#f2541bded.blank?vaa=1&amp;vcp=1&amp;pid=343f85ed8&amp;color=0,0,0&amp;vpa=181&amp;vtp=1&amp;vaab=1&amp;bbb=1"/>
          <p:cNvSpPr/>
          <p:nvPr/>
        </p:nvSpPr>
        <p:spPr>
          <a:xfrm>
            <a:off x="4189889" y="573754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woke</a:t>
            </a:r>
            <a:endParaRPr lang="en-US" altLang="zh-CN" sz="2800" dirty="0"/>
          </a:p>
        </p:txBody>
      </p:sp>
      <p:sp>
        <p:nvSpPr>
          <p:cNvPr id="5" name="QB_6_AN.2_1#f2541bded.blank?vaa=1&amp;vcp=1&amp;pid=343f85ed8&amp;color=0,0,0&amp;vpa=182&amp;vtp=1&amp;vaab=1&amp;bbb=1"/>
          <p:cNvSpPr/>
          <p:nvPr/>
        </p:nvSpPr>
        <p:spPr>
          <a:xfrm>
            <a:off x="4791615" y="1869154"/>
            <a:ext cx="1363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director</a:t>
            </a:r>
            <a:endParaRPr lang="en-US" altLang="zh-CN" sz="2800" dirty="0"/>
          </a:p>
        </p:txBody>
      </p:sp>
      <p:sp>
        <p:nvSpPr>
          <p:cNvPr id="7" name="QB_6_AN.3_1#f2541bded.blank?vaa=1&amp;vcp=1&amp;pid=343f85ed8&amp;color=0,0,0&amp;vpa=183&amp;vtp=1&amp;vaab=1&amp;bbb=1"/>
          <p:cNvSpPr/>
          <p:nvPr/>
        </p:nvSpPr>
        <p:spPr>
          <a:xfrm>
            <a:off x="8693119" y="2504154"/>
            <a:ext cx="1165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telling</a:t>
            </a:r>
            <a:endParaRPr lang="en-US" altLang="zh-CN" sz="2800" dirty="0"/>
          </a:p>
        </p:txBody>
      </p:sp>
      <p:sp>
        <p:nvSpPr>
          <p:cNvPr id="9" name="QB_6_AN.4_1#f2541bded.blank?vaa=1&amp;vcp=1&amp;pid=343f85ed8&amp;color=0,0,0&amp;vpa=184&amp;vtp=1&amp;vaab=1&amp;bbb=1"/>
          <p:cNvSpPr/>
          <p:nvPr/>
        </p:nvSpPr>
        <p:spPr>
          <a:xfrm>
            <a:off x="5958427" y="3812254"/>
            <a:ext cx="1303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include</a:t>
            </a:r>
            <a:endParaRPr lang="en-US" altLang="zh-CN" sz="2800" dirty="0"/>
          </a:p>
        </p:txBody>
      </p:sp>
      <p:sp>
        <p:nvSpPr>
          <p:cNvPr id="11" name="QB_6_AN.278_1#f2541bded.blank?vaa=1&amp;vcp=1&amp;pid=343f85ed8&amp;color=0,0,0&amp;vpa=185&amp;vtp=1&amp;vaab=1&amp;bbb=1"/>
          <p:cNvSpPr/>
          <p:nvPr/>
        </p:nvSpPr>
        <p:spPr>
          <a:xfrm>
            <a:off x="6006052" y="5107654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herself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7bc639fe?sp=1&amp;vcp=1&amp;pid=2f4a171b2&amp;color=0,0,0&amp;vtp=1&amp;vaab=1&amp;bt=1&amp;bbb=1&amp;hb=1"/>
          <p:cNvSpPr/>
          <p:nvPr/>
        </p:nvSpPr>
        <p:spPr>
          <a:xfrm>
            <a:off x="539496" y="440100"/>
            <a:ext cx="11109960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53" name="QM_6_BD.279_1#77eeb9746?colgroup=30&amp;vaa=1&amp;vcp=1&amp;pid=87bc639fe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011460"/>
              </p:ext>
            </p:extLst>
          </p:nvPr>
        </p:nvGraphicFramePr>
        <p:xfrm>
          <a:off x="539496" y="1907943"/>
          <a:ext cx="11100816" cy="845249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4524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interview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visit  job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listener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279_2#77eeb9746?sp=1&amp;vaa=1&amp;vcp=1&amp;pid=87bc639fe&amp;color=0,0,0&amp;vtp=1&amp;vaab=1&amp;bbb=1&amp;hb=1"/>
          <p:cNvSpPr/>
          <p:nvPr/>
        </p:nvSpPr>
        <p:spPr>
          <a:xfrm>
            <a:off x="539496" y="2767781"/>
            <a:ext cx="11109960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radio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radio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radio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radio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radio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1960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QM_6_AN.280_1#77eeb9746.blank?vaa=1&amp;vcp=1&amp;pid=87bc639fe&amp;color=0,0,0&amp;vpa=186&amp;vtp=1&amp;vaab=1&amp;bbb=1"/>
          <p:cNvSpPr/>
          <p:nvPr/>
        </p:nvSpPr>
        <p:spPr>
          <a:xfrm>
            <a:off x="10709814" y="3385001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endParaRPr lang="en-US" altLang="zh-CN" sz="2800" dirty="0"/>
          </a:p>
        </p:txBody>
      </p:sp>
      <p:sp>
        <p:nvSpPr>
          <p:cNvPr id="7" name="QM_6_AN.281_1#77eeb9746.blank?vaa=1&amp;vcp=1&amp;pid=87bc639fe&amp;color=0,0,0&amp;vpa=187&amp;vtp=1&amp;vaab=1&amp;bbb=1"/>
          <p:cNvSpPr/>
          <p:nvPr/>
        </p:nvSpPr>
        <p:spPr>
          <a:xfrm>
            <a:off x="8471439" y="4680401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endParaRPr lang="en-US" altLang="zh-CN" sz="2800" dirty="0"/>
          </a:p>
        </p:txBody>
      </p:sp>
      <p:sp>
        <p:nvSpPr>
          <p:cNvPr id="8" name="QM_6_AN.282_1#77eeb9746.blank?vaa=1&amp;vcp=1&amp;pid=87bc639fe&amp;color=0,0,0&amp;vpa=188&amp;vtp=1&amp;vaab=1&amp;bbb=1"/>
          <p:cNvSpPr/>
          <p:nvPr/>
        </p:nvSpPr>
        <p:spPr>
          <a:xfrm>
            <a:off x="9997028" y="5328101"/>
            <a:ext cx="1441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listeners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79_2#77eeb9746?sp=1&amp;vaa=1&amp;vcp=1&amp;pid=87bc639fe&amp;color=0,0,0&amp;vtp=1&amp;vaab=1&amp;bbb=1&amp;hb=1"/>
          <p:cNvSpPr/>
          <p:nvPr/>
        </p:nvSpPr>
        <p:spPr>
          <a:xfrm>
            <a:off x="539496" y="1222625"/>
            <a:ext cx="11109960" cy="5101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programmes,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Breakfast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6：30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10：00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Monday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September,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1960.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September，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2012,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radio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television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hosted（主持）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QM_6_AN.283_1#77eeb9746.blank?vaa=1&amp;vcp=1&amp;pid=87bc639fe&amp;color=0,0,0&amp;vpa=189&amp;vtp=1&amp;vaab=1&amp;bbb=1"/>
          <p:cNvSpPr/>
          <p:nvPr/>
        </p:nvSpPr>
        <p:spPr>
          <a:xfrm>
            <a:off x="8678323" y="1839845"/>
            <a:ext cx="1304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endParaRPr lang="en-US" altLang="zh-CN" sz="2800" dirty="0"/>
          </a:p>
        </p:txBody>
      </p:sp>
      <p:sp>
        <p:nvSpPr>
          <p:cNvPr id="5" name="QM_6_AN.284_1#77eeb9746.blank?vaa=1&amp;vcp=1&amp;pid=87bc639fe&amp;color=0,0,0&amp;vpa=190&amp;vtp=1&amp;vaab=1&amp;bbb=1"/>
          <p:cNvSpPr/>
          <p:nvPr/>
        </p:nvSpPr>
        <p:spPr>
          <a:xfrm>
            <a:off x="3404140" y="3135245"/>
            <a:ext cx="889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lasts</a:t>
            </a:r>
            <a:endParaRPr lang="en-US" altLang="zh-CN" sz="2800" dirty="0"/>
          </a:p>
        </p:txBody>
      </p:sp>
      <p:sp>
        <p:nvSpPr>
          <p:cNvPr id="6" name="QM_6_AN.285_1#77eeb9746.blank?vaa=1&amp;vcp=1&amp;pid=87bc639fe&amp;color=0,0,0&amp;vpa=191&amp;vtp=1&amp;vaab=1&amp;bbb=1"/>
          <p:cNvSpPr/>
          <p:nvPr/>
        </p:nvSpPr>
        <p:spPr>
          <a:xfrm>
            <a:off x="2080164" y="3782945"/>
            <a:ext cx="987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endParaRPr lang="en-US" altLang="zh-CN" sz="2800" dirty="0"/>
          </a:p>
        </p:txBody>
      </p:sp>
      <p:sp>
        <p:nvSpPr>
          <p:cNvPr id="7" name="QM_6_AN.286_1#77eeb9746.blank?vaa=1&amp;vcp=1&amp;pid=87bc639fe&amp;color=0,0,0&amp;vpa=192&amp;vtp=1&amp;vaab=1&amp;bbb=1"/>
          <p:cNvSpPr/>
          <p:nvPr/>
        </p:nvSpPr>
        <p:spPr>
          <a:xfrm>
            <a:off x="4407440" y="4430645"/>
            <a:ext cx="455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graphicFrame>
        <p:nvGraphicFramePr>
          <p:cNvPr id="3" name="QM_6_BD.279_1#77eeb9746?colgroup=30&amp;vaa=1&amp;vcp=1&amp;pid=87bc639fe&amp;color=0,0,0&amp;vtp=1&amp;vaab=1&amp;bbb=1">
            <a:extLst>
              <a:ext uri="{FF2B5EF4-FFF2-40B4-BE49-F238E27FC236}">
                <a16:creationId xmlns:a16="http://schemas.microsoft.com/office/drawing/2014/main" id="{8998BA88-DC50-726C-B22F-5A0BBAFBE8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921181"/>
              </p:ext>
            </p:extLst>
          </p:nvPr>
        </p:nvGraphicFramePr>
        <p:xfrm>
          <a:off x="539496" y="526753"/>
          <a:ext cx="11100816" cy="845249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4524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interview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visit  job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listener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79_3#77eeb9746?sp=1&amp;vaa=1&amp;vcp=1&amp;pid=87bc639fe&amp;color=0,0,0&amp;vtp=1&amp;vaab=1&amp;bbb=1&amp;hb=1"/>
          <p:cNvSpPr/>
          <p:nvPr/>
        </p:nvSpPr>
        <p:spPr>
          <a:xfrm>
            <a:off x="539496" y="1562037"/>
            <a:ext cx="11109960" cy="3806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radio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August,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1980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2006.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radio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October,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radio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M_6_AN.287_1#77eeb9746.blank?vaa=1&amp;vcp=1&amp;pid=87bc639fe&amp;color=0,0,0&amp;vpa=193&amp;vtp=1&amp;vaab=1&amp;bbb=1"/>
          <p:cNvSpPr/>
          <p:nvPr/>
        </p:nvSpPr>
        <p:spPr>
          <a:xfrm>
            <a:off x="7320503" y="1531557"/>
            <a:ext cx="1935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interviewed</a:t>
            </a:r>
            <a:endParaRPr lang="en-US" altLang="zh-CN" sz="2800" dirty="0"/>
          </a:p>
        </p:txBody>
      </p:sp>
      <p:sp>
        <p:nvSpPr>
          <p:cNvPr id="4" name="QM_6_AN.288_1#77eeb9746.blank?vaa=1&amp;vcp=1&amp;pid=87bc639fe&amp;color=0,0,0&amp;vpa=194&amp;vtp=1&amp;vaab=1&amp;bbb=1"/>
          <p:cNvSpPr/>
          <p:nvPr/>
        </p:nvSpPr>
        <p:spPr>
          <a:xfrm>
            <a:off x="1495965" y="2179257"/>
            <a:ext cx="911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endParaRPr lang="en-US" altLang="zh-CN" sz="2800" dirty="0"/>
          </a:p>
        </p:txBody>
      </p:sp>
      <p:sp>
        <p:nvSpPr>
          <p:cNvPr id="5" name="QM_6_AN.289_1#77eeb9746.blank?vaa=1&amp;vcp=1&amp;pid=87bc639fe&amp;color=0,0,0&amp;vpa=195&amp;vtp=1&amp;vaab=1&amp;bbb=1"/>
          <p:cNvSpPr/>
          <p:nvPr/>
        </p:nvSpPr>
        <p:spPr>
          <a:xfrm>
            <a:off x="7965090" y="4122357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endParaRPr lang="en-US" altLang="zh-CN" sz="2800" dirty="0"/>
          </a:p>
        </p:txBody>
      </p:sp>
      <p:graphicFrame>
        <p:nvGraphicFramePr>
          <p:cNvPr id="6" name="QM_6_BD.279_1#77eeb9746?colgroup=30&amp;vaa=1&amp;vcp=1&amp;pid=87bc639fe&amp;color=0,0,0&amp;vtp=1&amp;vaab=1&amp;bbb=1">
            <a:extLst>
              <a:ext uri="{FF2B5EF4-FFF2-40B4-BE49-F238E27FC236}">
                <a16:creationId xmlns:a16="http://schemas.microsoft.com/office/drawing/2014/main" id="{93DD0288-E8DE-DF89-3CA6-F38E427E09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805525"/>
              </p:ext>
            </p:extLst>
          </p:nvPr>
        </p:nvGraphicFramePr>
        <p:xfrm>
          <a:off x="539496" y="782529"/>
          <a:ext cx="11100816" cy="845249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4524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interview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visit  job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listener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f73bcca0?sp=1&amp;vcp=1&amp;pid=2f4a171b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、完形填空。</a:t>
            </a:r>
            <a:endParaRPr lang="en-US" altLang="zh-CN" sz="3200" dirty="0"/>
          </a:p>
        </p:txBody>
      </p:sp>
      <p:sp>
        <p:nvSpPr>
          <p:cNvPr id="3" name="QM_6_BD.290_1#2cf9111d2?vaa=1&amp;vcp=1&amp;pid=ef73bcca0&amp;color=0,0,0&amp;vtp=1&amp;vaab=1&amp;bbb=1&amp;hb=1"/>
          <p:cNvSpPr/>
          <p:nvPr/>
        </p:nvSpPr>
        <p:spPr>
          <a:xfrm>
            <a:off x="539496" y="1263495"/>
            <a:ext cx="11109960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“Mama,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kids?”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Jimmy,”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“Well,”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（物种）.”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90_1#2cf9111d2?vaa=1&amp;vcp=1&amp;pid=ef73bcca0&amp;color=0,0,0&amp;vtp=1&amp;vaab=1&amp;bbb=1&amp;hb=1"/>
          <p:cNvSpPr/>
          <p:nvPr/>
        </p:nvSpPr>
        <p:spPr>
          <a:xfrm>
            <a:off x="539496" y="845820"/>
            <a:ext cx="11109960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them?”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kept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“Look!”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said.“There’s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海豹）.”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us?”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08adedf8.fixed?vcp=1&amp;pid=a331a18c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8~10</a:t>
            </a:r>
            <a:endParaRPr lang="en-US" altLang="zh-CN" sz="4000" dirty="0"/>
          </a:p>
        </p:txBody>
      </p:sp>
      <p:sp>
        <p:nvSpPr>
          <p:cNvPr id="3" name="C_4_BD#e08adedf8.fixed?vcp=1&amp;pid=a331a18c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90_1#2cf9111d2?vaa=1&amp;vcp=1&amp;pid=ef73bcca0&amp;color=0,0,0&amp;vtp=1&amp;vaab=1&amp;bbb=1&amp;hb=1"/>
          <p:cNvSpPr/>
          <p:nvPr/>
        </p:nvSpPr>
        <p:spPr>
          <a:xfrm>
            <a:off x="539496" y="2183066"/>
            <a:ext cx="11109960" cy="2510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“Hey,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shouted.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Jimmy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91_1#667a13c9f.choices?vaa=1&amp;vcp=1&amp;pid=2cf9111d2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.trouble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B.peace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.fun</a:t>
            </a:r>
            <a:endParaRPr lang="en-US" altLang="zh-CN" sz="2800" dirty="0"/>
          </a:p>
        </p:txBody>
      </p:sp>
      <p:sp>
        <p:nvSpPr>
          <p:cNvPr id="3" name="QC_7_AN.1_1#667a13c9f.bracket?vaa=1&amp;vcp=1&amp;pid=2cf9111d2&amp;color=0,0,0&amp;vpa=196&amp;vtp=1&amp;vaab=1"/>
          <p:cNvSpPr/>
          <p:nvPr/>
        </p:nvSpPr>
        <p:spPr>
          <a:xfrm>
            <a:off x="1083215" y="541319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292_1#ddd8b7690.choices?vaa=1&amp;vcp=1&amp;pid=2cf9111d2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.never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B.still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.only</a:t>
            </a:r>
            <a:endParaRPr lang="en-US" altLang="zh-CN" sz="2800" dirty="0"/>
          </a:p>
        </p:txBody>
      </p:sp>
      <p:sp>
        <p:nvSpPr>
          <p:cNvPr id="5" name="QC_7_AN.2_1#ddd8b7690.bracket?vaa=1&amp;vcp=1&amp;pid=2cf9111d2&amp;color=0,0,0&amp;vpa=197&amp;vtp=1&amp;vaab=1"/>
          <p:cNvSpPr/>
          <p:nvPr/>
        </p:nvSpPr>
        <p:spPr>
          <a:xfrm>
            <a:off x="1083215" y="1127932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294_1#e927ae358.choices?vaa=1&amp;vcp=1&amp;pid=2cf9111d2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.When</a:t>
            </a:r>
            <a:endParaRPr lang="en-US" altLang="zh-CN" sz="2800" dirty="0"/>
          </a:p>
        </p:txBody>
      </p:sp>
      <p:sp>
        <p:nvSpPr>
          <p:cNvPr id="7" name="QC_7_AN.3_1#e927ae358.bracket?vaa=1&amp;vcp=1&amp;pid=2cf9111d2&amp;color=0,0,0&amp;vpa=198&amp;vtp=1&amp;vaab=1"/>
          <p:cNvSpPr/>
          <p:nvPr/>
        </p:nvSpPr>
        <p:spPr>
          <a:xfrm>
            <a:off x="1083215" y="1711751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296_1#f722a793d.choices?vaa=1&amp;vcp=1&amp;pid=2cf9111d2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B.afraid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.lonely</a:t>
            </a:r>
            <a:endParaRPr lang="en-US" altLang="zh-CN" sz="2800" dirty="0"/>
          </a:p>
        </p:txBody>
      </p:sp>
      <p:sp>
        <p:nvSpPr>
          <p:cNvPr id="9" name="QC_7_AN.4_1#f722a793d.bracket?vaa=1&amp;vcp=1&amp;pid=2cf9111d2&amp;color=0,0,0&amp;vpa=199&amp;vtp=1&amp;vaab=1"/>
          <p:cNvSpPr/>
          <p:nvPr/>
        </p:nvSpPr>
        <p:spPr>
          <a:xfrm>
            <a:off x="1083215" y="2295570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298_1#f83526fc7.choices?vaa=1&amp;vcp=1&amp;pid=2cf9111d2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.park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B.zoo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.beach</a:t>
            </a:r>
            <a:endParaRPr lang="en-US" altLang="zh-CN" sz="2800" dirty="0"/>
          </a:p>
        </p:txBody>
      </p:sp>
      <p:sp>
        <p:nvSpPr>
          <p:cNvPr id="11" name="QC_7_AN.5_1#f83526fc7.bracket?vaa=1&amp;vcp=1&amp;pid=2cf9111d2&amp;color=0,0,0&amp;vpa=200&amp;vtp=1&amp;vaab=1"/>
          <p:cNvSpPr/>
          <p:nvPr/>
        </p:nvSpPr>
        <p:spPr>
          <a:xfrm>
            <a:off x="1083215" y="2879389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2" name="QC_7_BD.300_1#1768ce7a1.choices?vaa=1&amp;vcp=1&amp;pid=2cf9111d2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cheering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13" name="QC_7_AN.6_1#1768ce7a1.bracket?vaa=1&amp;vcp=1&amp;pid=2cf9111d2&amp;color=0,0,0&amp;vpa=201&amp;vtp=1&amp;vaab=1"/>
          <p:cNvSpPr/>
          <p:nvPr/>
        </p:nvSpPr>
        <p:spPr>
          <a:xfrm>
            <a:off x="1083215" y="3463208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4" name="QC_7_BD.302_1#97b0ccf02.choices?vaa=1&amp;vcp=1&amp;pid=2cf9111d2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.join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B.visit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.help</a:t>
            </a:r>
            <a:endParaRPr lang="en-US" altLang="zh-CN" sz="2800" dirty="0"/>
          </a:p>
        </p:txBody>
      </p:sp>
      <p:sp>
        <p:nvSpPr>
          <p:cNvPr id="15" name="QC_7_AN.7_1#97b0ccf02.bracket?vaa=1&amp;vcp=1&amp;pid=2cf9111d2&amp;color=0,0,0&amp;vpa=202&amp;vtp=1&amp;vaab=1"/>
          <p:cNvSpPr/>
          <p:nvPr/>
        </p:nvSpPr>
        <p:spPr>
          <a:xfrm>
            <a:off x="1083215" y="4047027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6" name="QC_7_BD.304_1#6d3b04cf2.choices?vaa=1&amp;vcp=1&amp;pid=2cf9111d2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B.caught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.touched</a:t>
            </a:r>
            <a:endParaRPr lang="en-US" altLang="zh-CN" sz="2800" dirty="0"/>
          </a:p>
        </p:txBody>
      </p:sp>
      <p:sp>
        <p:nvSpPr>
          <p:cNvPr id="17" name="QC_7_AN.8_1#6d3b04cf2.bracket?vaa=1&amp;vcp=1&amp;pid=2cf9111d2&amp;color=0,0,0&amp;vpa=203&amp;vtp=1&amp;vaab=1"/>
          <p:cNvSpPr/>
          <p:nvPr/>
        </p:nvSpPr>
        <p:spPr>
          <a:xfrm>
            <a:off x="1083215" y="4630846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8" name="QC_7_BD.306_1#7fdf2f9b3.choices?vaa=1&amp;vcp=1&amp;pid=2cf9111d2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B.him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.us</a:t>
            </a:r>
            <a:endParaRPr lang="en-US" altLang="zh-CN" sz="2800" dirty="0"/>
          </a:p>
        </p:txBody>
      </p:sp>
      <p:sp>
        <p:nvSpPr>
          <p:cNvPr id="19" name="QC_7_AN.9_1#7fdf2f9b3.bracket?vaa=1&amp;vcp=1&amp;pid=2cf9111d2&amp;color=0,0,0&amp;vpa=204&amp;vtp=1&amp;vaab=1"/>
          <p:cNvSpPr/>
          <p:nvPr/>
        </p:nvSpPr>
        <p:spPr>
          <a:xfrm>
            <a:off x="1083215" y="5214665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20" name="QC_7_BD.308_1#325da12e1.choices?vaa=1&amp;vcp=1&amp;pid=2cf9111d2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.sent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B.allowed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.invited</a:t>
            </a:r>
            <a:endParaRPr lang="en-US" altLang="zh-CN" sz="2800" dirty="0"/>
          </a:p>
        </p:txBody>
      </p:sp>
      <p:sp>
        <p:nvSpPr>
          <p:cNvPr id="21" name="QC_7_AN.310_1#325da12e1.bracket?vaa=1&amp;vcp=1&amp;pid=2cf9111d2&amp;color=0,0,0&amp;vpa=205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29f1feca?sp=1&amp;vcp=1&amp;pid=2f4a171b2&amp;color=0,0,0&amp;vtp=1&amp;vaab=1&amp;bt=1&amp;bbb=1"/>
          <p:cNvSpPr/>
          <p:nvPr/>
        </p:nvSpPr>
        <p:spPr>
          <a:xfrm>
            <a:off x="539496" y="381752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311_1#efd7dde29?vaa=1&amp;vcp=1&amp;pid=629f1feca&amp;color=0,0,0&amp;vtp=1&amp;vaab=1&amp;bbb=1&amp;hb=1"/>
          <p:cNvSpPr/>
          <p:nvPr/>
        </p:nvSpPr>
        <p:spPr>
          <a:xfrm>
            <a:off x="539496" y="10652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你去过我国哪些地方旅游？请你写一篇以“我的旅游经历”为主题的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英语演讲稿，在英语课堂与同学们分享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ct val="1500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内容要点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1.描述这次旅游的经历；2.你的感受。</a:t>
            </a:r>
            <a:endParaRPr lang="en-US" altLang="zh-CN" sz="2800" dirty="0"/>
          </a:p>
        </p:txBody>
      </p:sp>
      <p:sp>
        <p:nvSpPr>
          <p:cNvPr id="5" name="QB_6_BD.311_3#efd7dde29?sp=1&amp;vaa=1&amp;vcp=1&amp;pid=629f1feca&amp;color=0,0,0&amp;vtp=1&amp;vaab=1&amp;bbb=1&amp;hb=1"/>
          <p:cNvSpPr/>
          <p:nvPr/>
        </p:nvSpPr>
        <p:spPr>
          <a:xfrm>
            <a:off x="539496" y="3053906"/>
            <a:ext cx="11109960" cy="142857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要求:1.不得在文中出现学校真实的名称和学生的真实姓名；2.语句</a:t>
            </a:r>
          </a:p>
          <a:p>
            <a:pPr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连贯，词数80左右。作文开头和结尾已给出，不计入总词数。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1_3#efd7dde29?sp=1&amp;vaa=1&amp;vcp=1&amp;pid=629f1feca&amp;color=0,0,0&amp;vtp=1&amp;vaab=1&amp;bbb=1&amp;hb=1&amp;hltap=1"/>
          <p:cNvSpPr/>
          <p:nvPr/>
        </p:nvSpPr>
        <p:spPr>
          <a:xfrm>
            <a:off x="539496" y="1562852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endParaRPr lang="en-US" altLang="zh-CN" sz="2800" dirty="0"/>
          </a:p>
        </p:txBody>
      </p:sp>
      <p:sp>
        <p:nvSpPr>
          <p:cNvPr id="3" name="QB_6_AN.311_3#efd7dde29?sp=1&amp;vaa=1&amp;vcp=1&amp;pid=629f1feca&amp;color=0,0,0&amp;vtp=1&amp;vaab=1&amp;bbb=1&amp;hb=1&amp;hla=1"/>
          <p:cNvSpPr/>
          <p:nvPr/>
        </p:nvSpPr>
        <p:spPr>
          <a:xfrm>
            <a:off x="539496" y="1537452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Guilin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Guilin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scenery,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climbed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Qixing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Canadian.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afternoon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rowed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Lijiang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endParaRPr lang="en-US" altLang="zh-CN" sz="2800" dirty="0"/>
          </a:p>
        </p:txBody>
      </p:sp>
      <p:sp>
        <p:nvSpPr>
          <p:cNvPr id="4" name="QB_6_BD.311_3#efd7dde29?sp=1&amp;vaa=1&amp;vcp=1&amp;pid=629f1feca&amp;color=0,0,0&amp;vtp=1&amp;vaab=1&amp;bbb=1&amp;hb=1">
            <a:extLst>
              <a:ext uri="{FF2B5EF4-FFF2-40B4-BE49-F238E27FC236}">
                <a16:creationId xmlns:a16="http://schemas.microsoft.com/office/drawing/2014/main" id="{326551F2-853C-448C-2147-36FD031BA1AF}"/>
              </a:ext>
            </a:extLst>
          </p:cNvPr>
          <p:cNvSpPr/>
          <p:nvPr/>
        </p:nvSpPr>
        <p:spPr>
          <a:xfrm>
            <a:off x="539496" y="515328"/>
            <a:ext cx="11109960" cy="11408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715963"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Hello,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5cfc8f65?vcp=1&amp;pid=e08adedf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fe4c8ce0a?vcp=1&amp;pid=35cfc8f65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6926b407a?vaa=1&amp;vcp=1&amp;pid=fe4c8ce0a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silence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.）沉默，缄默，无声→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.）沉默的，缄默的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.）寂静地，安静地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director（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.）导演，主管，经理→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.）导演，指导，指示</a:t>
            </a:r>
            <a:endParaRPr lang="en-US" altLang="zh-CN" sz="2800" dirty="0"/>
          </a:p>
        </p:txBody>
      </p:sp>
      <p:sp>
        <p:nvSpPr>
          <p:cNvPr id="5" name="QB_7_AN.1_1#6926b407a.blank?vaa=1&amp;vcp=1&amp;pid=fe4c8ce0a&amp;color=0,0,0&amp;vpa=1&amp;vtp=1&amp;vaab=1&amp;bbb=1"/>
          <p:cNvSpPr/>
          <p:nvPr/>
        </p:nvSpPr>
        <p:spPr>
          <a:xfrm>
            <a:off x="3459702" y="1951200"/>
            <a:ext cx="1363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</a:t>
            </a:r>
            <a:endParaRPr lang="en-US" altLang="zh-CN" sz="2800" dirty="0"/>
          </a:p>
        </p:txBody>
      </p:sp>
      <p:sp>
        <p:nvSpPr>
          <p:cNvPr id="7" name="QB_7_AN.2_1#6926b407a.blank?vaa=1&amp;vcp=1&amp;pid=fe4c8ce0a&amp;color=0,0,0&amp;vpa=2&amp;vtp=1&amp;vaab=1&amp;bbb=1"/>
          <p:cNvSpPr/>
          <p:nvPr/>
        </p:nvSpPr>
        <p:spPr>
          <a:xfrm>
            <a:off x="6131465" y="2598900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silent</a:t>
            </a:r>
            <a:endParaRPr lang="en-US" altLang="zh-CN" sz="2800" dirty="0"/>
          </a:p>
        </p:txBody>
      </p:sp>
      <p:sp>
        <p:nvSpPr>
          <p:cNvPr id="8" name="QB_7_AN.3_1#6926b407a.blank?vaa=1&amp;vcp=1&amp;pid=fe4c8ce0a&amp;color=0,0,0&amp;vpa=3&amp;vtp=1&amp;vaab=1&amp;bbb=1"/>
          <p:cNvSpPr/>
          <p:nvPr/>
        </p:nvSpPr>
        <p:spPr>
          <a:xfrm>
            <a:off x="918115" y="3233900"/>
            <a:ext cx="1303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silently</a:t>
            </a:r>
            <a:endParaRPr lang="en-US" altLang="zh-CN" sz="2800" dirty="0"/>
          </a:p>
        </p:txBody>
      </p:sp>
      <p:sp>
        <p:nvSpPr>
          <p:cNvPr id="10" name="QB_7_AN.7_1#6926b407a.blank?vaa=1&amp;vcp=1&amp;pid=fe4c8ce0a&amp;color=0,0,0&amp;vpa=4&amp;vtp=1&amp;vaab=1&amp;bbb=1"/>
          <p:cNvSpPr/>
          <p:nvPr/>
        </p:nvSpPr>
        <p:spPr>
          <a:xfrm>
            <a:off x="6061615" y="3873345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1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63509e31?vcp=1&amp;pid=35cfc8f6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8_1#8b1b829d3?vaa=1&amp;vcp=1&amp;pid=b63509e31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困难的→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.）几乎不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.）有耐心的，能忍耐的→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.）耐心，毅力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.）欢快的，明亮的→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.）欢快地，明亮地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.）国家的，民族的→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.）国家，民族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.）国籍，民族→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.）国际的，世界的</a:t>
            </a:r>
            <a:endParaRPr lang="en-US" altLang="zh-CN" sz="2800" dirty="0"/>
          </a:p>
        </p:txBody>
      </p:sp>
      <p:sp>
        <p:nvSpPr>
          <p:cNvPr id="4" name="QB_7_AN.1_1#8b1b829d3.blank?vaa=1&amp;vcp=1&amp;pid=b63509e31&amp;color=0,0,0&amp;vpa=5&amp;vtp=1&amp;vaab=1&amp;bbb=1"/>
          <p:cNvSpPr/>
          <p:nvPr/>
        </p:nvSpPr>
        <p:spPr>
          <a:xfrm>
            <a:off x="4302665" y="1220315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hardly</a:t>
            </a:r>
            <a:endParaRPr lang="en-US" altLang="zh-CN" sz="2800" dirty="0"/>
          </a:p>
        </p:txBody>
      </p:sp>
      <p:sp>
        <p:nvSpPr>
          <p:cNvPr id="6" name="QB_7_AN.2_1#8b1b829d3.blank?vaa=1&amp;vcp=1&amp;pid=b63509e31&amp;color=0,0,0&amp;vpa=6&amp;vtp=1&amp;vaab=1&amp;bbb=1"/>
          <p:cNvSpPr/>
          <p:nvPr/>
        </p:nvSpPr>
        <p:spPr>
          <a:xfrm>
            <a:off x="6718839" y="1868015"/>
            <a:ext cx="1439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patience</a:t>
            </a:r>
            <a:endParaRPr lang="en-US" altLang="zh-CN" sz="2800" dirty="0"/>
          </a:p>
        </p:txBody>
      </p:sp>
      <p:sp>
        <p:nvSpPr>
          <p:cNvPr id="8" name="QB_7_AN.3_1#8b1b829d3.blank?vaa=1&amp;vcp=1&amp;pid=b63509e31&amp;color=0,0,0&amp;vpa=7&amp;vtp=1&amp;vaab=1&amp;bbb=1"/>
          <p:cNvSpPr/>
          <p:nvPr/>
        </p:nvSpPr>
        <p:spPr>
          <a:xfrm>
            <a:off x="5917152" y="2515715"/>
            <a:ext cx="1384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brightly</a:t>
            </a:r>
            <a:endParaRPr lang="en-US" altLang="zh-CN" sz="2800" dirty="0"/>
          </a:p>
        </p:txBody>
      </p:sp>
      <p:sp>
        <p:nvSpPr>
          <p:cNvPr id="10" name="QB_7_AN.15_1#8b1b829d3.blank?vaa=1&amp;vcp=1&amp;pid=b63509e31&amp;color=0,0,0&amp;vpa=8&amp;vtp=1&amp;vaab=1&amp;bbb=1"/>
          <p:cNvSpPr/>
          <p:nvPr/>
        </p:nvSpPr>
        <p:spPr>
          <a:xfrm>
            <a:off x="6236240" y="3176115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</a:t>
            </a:r>
            <a:endParaRPr lang="en-US" altLang="zh-CN" sz="2800" dirty="0"/>
          </a:p>
        </p:txBody>
      </p:sp>
      <p:sp>
        <p:nvSpPr>
          <p:cNvPr id="11" name="QB_7_AN.16_1#8b1b829d3.blank?vaa=1&amp;vcp=1&amp;pid=b63509e31&amp;color=0,0,0&amp;vpa=9&amp;vtp=1&amp;vaab=1&amp;bbb=1"/>
          <p:cNvSpPr/>
          <p:nvPr/>
        </p:nvSpPr>
        <p:spPr>
          <a:xfrm>
            <a:off x="867315" y="3790160"/>
            <a:ext cx="17764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nationality</a:t>
            </a:r>
            <a:endParaRPr lang="en-US" altLang="zh-CN" sz="2800" dirty="0"/>
          </a:p>
        </p:txBody>
      </p:sp>
      <p:sp>
        <p:nvSpPr>
          <p:cNvPr id="12" name="QB_7_AN.17_1#8b1b829d3.blank?vaa=1&amp;vcp=1&amp;pid=b63509e31&amp;color=0,0,0&amp;vpa=10&amp;vtp=1&amp;vaab=1&amp;bbb=1"/>
          <p:cNvSpPr/>
          <p:nvPr/>
        </p:nvSpPr>
        <p:spPr>
          <a:xfrm>
            <a:off x="5972715" y="3802860"/>
            <a:ext cx="2052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international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9dcccc73?vcp=1&amp;pid=35cfc8f65&amp;color=0,0,0&amp;vtp=1&amp;vaab=1&amp;bt=1&amp;bbb=1"/>
          <p:cNvSpPr/>
          <p:nvPr/>
        </p:nvSpPr>
        <p:spPr>
          <a:xfrm>
            <a:off x="539496" y="40733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18_1#f11a36744?vaa=1&amp;vcp=1&amp;pid=79dcccc73&amp;color=0,0,0&amp;vtp=1&amp;vaab=1&amp;bbb=1&amp;hb=1"/>
          <p:cNvSpPr/>
          <p:nvPr/>
        </p:nvSpPr>
        <p:spPr>
          <a:xfrm>
            <a:off x="539496" y="9821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.）醒来，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唤醒→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.）醒着的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explain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.）解释，说明→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.）解释，说明</a:t>
            </a:r>
            <a:endParaRPr lang="en-US" altLang="zh-CN" sz="2800" dirty="0"/>
          </a:p>
        </p:txBody>
      </p:sp>
      <p:sp>
        <p:nvSpPr>
          <p:cNvPr id="4" name="QB_7_AN.1_1#f11a36744.blank?vaa=1&amp;vcp=1&amp;pid=79dcccc73&amp;color=0,0,0&amp;vpa=11&amp;vtp=1&amp;vaab=1&amp;bbb=1"/>
          <p:cNvSpPr/>
          <p:nvPr/>
        </p:nvSpPr>
        <p:spPr>
          <a:xfrm>
            <a:off x="4809077" y="951661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woke</a:t>
            </a:r>
            <a:endParaRPr lang="en-US" altLang="zh-CN" sz="2800" dirty="0"/>
          </a:p>
        </p:txBody>
      </p:sp>
      <p:sp>
        <p:nvSpPr>
          <p:cNvPr id="5" name="QB_7_AN.2_1#f11a36744.blank?vaa=1&amp;vcp=1&amp;pid=79dcccc73&amp;color=0,0,0&amp;vpa=12&amp;vtp=1&amp;vaab=1&amp;bbb=1"/>
          <p:cNvSpPr/>
          <p:nvPr/>
        </p:nvSpPr>
        <p:spPr>
          <a:xfrm>
            <a:off x="8009478" y="951661"/>
            <a:ext cx="1206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woken</a:t>
            </a:r>
            <a:endParaRPr lang="en-US" altLang="zh-CN" sz="2800" dirty="0"/>
          </a:p>
        </p:txBody>
      </p:sp>
      <p:sp>
        <p:nvSpPr>
          <p:cNvPr id="6" name="QB_7_AN.3_1#f11a36744.blank?vaa=1&amp;vcp=1&amp;pid=79dcccc73&amp;color=0,0,0&amp;vpa=13&amp;vtp=1&amp;vaab=1&amp;bbb=1"/>
          <p:cNvSpPr/>
          <p:nvPr/>
        </p:nvSpPr>
        <p:spPr>
          <a:xfrm>
            <a:off x="905415" y="1599361"/>
            <a:ext cx="1165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awake</a:t>
            </a:r>
            <a:endParaRPr lang="en-US" altLang="zh-CN" sz="2800" dirty="0"/>
          </a:p>
        </p:txBody>
      </p:sp>
      <p:sp>
        <p:nvSpPr>
          <p:cNvPr id="8" name="QB_7_AN.23_1#f11a36744.blank?vaa=1&amp;vcp=1&amp;pid=79dcccc73&amp;color=0,0,0&amp;vpa=14&amp;vtp=1&amp;vaab=1&amp;bbb=1"/>
          <p:cNvSpPr/>
          <p:nvPr/>
        </p:nvSpPr>
        <p:spPr>
          <a:xfrm>
            <a:off x="5104352" y="2213406"/>
            <a:ext cx="1914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explanation</a:t>
            </a:r>
            <a:endParaRPr lang="en-US" altLang="zh-CN" sz="2800" dirty="0"/>
          </a:p>
        </p:txBody>
      </p:sp>
      <p:sp>
        <p:nvSpPr>
          <p:cNvPr id="7" name="QB_7_BD.24_1#d70065c70?vaa=1&amp;vcp=1&amp;pid=79dcccc73&amp;color=0,0,0&amp;mp=1&amp;vtp=1&amp;vaab=1&amp;bt=1&amp;bbb=1">
            <a:extLst>
              <a:ext uri="{FF2B5EF4-FFF2-40B4-BE49-F238E27FC236}">
                <a16:creationId xmlns:a16="http://schemas.microsoft.com/office/drawing/2014/main" id="{AACB292E-1D3D-8565-28C1-5A3E98B02840}"/>
              </a:ext>
            </a:extLst>
          </p:cNvPr>
          <p:cNvSpPr/>
          <p:nvPr/>
        </p:nvSpPr>
        <p:spPr>
          <a:xfrm>
            <a:off x="539496" y="295226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.）介绍，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引见→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.）介绍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，引进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.）鼓励，激励→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.）鼓舞，鼓励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.）包括，把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列为一部分→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.）包括，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包含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.）粘，粘贴→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（过去式／过去分词）</a:t>
            </a:r>
            <a:endParaRPr lang="en-US" altLang="zh-CN" sz="2800" dirty="0"/>
          </a:p>
        </p:txBody>
      </p:sp>
      <p:sp>
        <p:nvSpPr>
          <p:cNvPr id="9" name="QB_7_AN.1_1#d70065c70.blank?vaa=1&amp;vcp=1&amp;pid=79dcccc73&amp;color=0,0,0&amp;mp=1&amp;vpa=15&amp;vtp=1&amp;vaab=1&amp;bbb=1">
            <a:extLst>
              <a:ext uri="{FF2B5EF4-FFF2-40B4-BE49-F238E27FC236}">
                <a16:creationId xmlns:a16="http://schemas.microsoft.com/office/drawing/2014/main" id="{DDF4DD10-FD31-5C17-99BC-863A43E27F39}"/>
              </a:ext>
            </a:extLst>
          </p:cNvPr>
          <p:cNvSpPr/>
          <p:nvPr/>
        </p:nvSpPr>
        <p:spPr>
          <a:xfrm>
            <a:off x="5363115" y="2921780"/>
            <a:ext cx="1995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introduction</a:t>
            </a:r>
            <a:endParaRPr lang="en-US" altLang="zh-CN" sz="2800" dirty="0"/>
          </a:p>
        </p:txBody>
      </p:sp>
      <p:sp>
        <p:nvSpPr>
          <p:cNvPr id="10" name="QB_7_AN.2_1#d70065c70.blank?vaa=1&amp;vcp=1&amp;pid=79dcccc73&amp;color=0,0,0&amp;vpa=16&amp;vtp=1&amp;vaab=1&amp;bbb=1">
            <a:extLst>
              <a:ext uri="{FF2B5EF4-FFF2-40B4-BE49-F238E27FC236}">
                <a16:creationId xmlns:a16="http://schemas.microsoft.com/office/drawing/2014/main" id="{E0FEA285-5B71-7C03-CD65-7579B9C6D910}"/>
              </a:ext>
            </a:extLst>
          </p:cNvPr>
          <p:cNvSpPr/>
          <p:nvPr/>
        </p:nvSpPr>
        <p:spPr>
          <a:xfrm>
            <a:off x="5531390" y="3556780"/>
            <a:ext cx="24272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encouragement</a:t>
            </a:r>
            <a:endParaRPr lang="en-US" altLang="zh-CN" sz="2800" dirty="0"/>
          </a:p>
        </p:txBody>
      </p:sp>
      <p:sp>
        <p:nvSpPr>
          <p:cNvPr id="11" name="QB_7_AN.3_1#d70065c70.blank?vaa=1&amp;vcp=1&amp;pid=79dcccc73&amp;color=0,0,0&amp;vpa=17&amp;vtp=1&amp;vaab=1&amp;bbb=1">
            <a:extLst>
              <a:ext uri="{FF2B5EF4-FFF2-40B4-BE49-F238E27FC236}">
                <a16:creationId xmlns:a16="http://schemas.microsoft.com/office/drawing/2014/main" id="{0A84269B-F06E-27CE-9869-F69C461F8C7A}"/>
              </a:ext>
            </a:extLst>
          </p:cNvPr>
          <p:cNvSpPr/>
          <p:nvPr/>
        </p:nvSpPr>
        <p:spPr>
          <a:xfrm>
            <a:off x="7225253" y="4204480"/>
            <a:ext cx="1600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including</a:t>
            </a:r>
            <a:endParaRPr lang="en-US" altLang="zh-CN" sz="2800" dirty="0"/>
          </a:p>
        </p:txBody>
      </p:sp>
      <p:sp>
        <p:nvSpPr>
          <p:cNvPr id="12" name="QB_7_AN.31_1#d70065c70.blank?vaa=1&amp;vcp=1&amp;pid=79dcccc73&amp;color=0,0,0&amp;vpa=18&amp;vtp=1&amp;vaab=1&amp;bbb=1">
            <a:extLst>
              <a:ext uri="{FF2B5EF4-FFF2-40B4-BE49-F238E27FC236}">
                <a16:creationId xmlns:a16="http://schemas.microsoft.com/office/drawing/2014/main" id="{CDD9187D-FE8F-6DB7-BA00-CB8A633BDE48}"/>
              </a:ext>
            </a:extLst>
          </p:cNvPr>
          <p:cNvSpPr/>
          <p:nvPr/>
        </p:nvSpPr>
        <p:spPr>
          <a:xfrm>
            <a:off x="4386802" y="5491625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stuck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82908b72?vcp=1&amp;pid=e08adedf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03b8b425b?vcp=1&amp;pid=082908b72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4" name="QB_7_BD.32_1#30b4361de?vaa=1&amp;vcp=1&amp;pid=03b8b425b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听到某人正在做某事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占去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向上爬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endParaRPr lang="en-US" altLang="zh-CN" sz="2800" dirty="0"/>
          </a:p>
        </p:txBody>
      </p:sp>
      <p:sp>
        <p:nvSpPr>
          <p:cNvPr id="5" name="QB_7_AN.1_1#30b4361de.blank?vaa=1&amp;vcp=1&amp;pid=03b8b425b&amp;color=0,0,0&amp;vpa=19&amp;vtp=1&amp;vaab=1&amp;bbb=1"/>
          <p:cNvSpPr/>
          <p:nvPr/>
        </p:nvSpPr>
        <p:spPr>
          <a:xfrm>
            <a:off x="4194715" y="1938500"/>
            <a:ext cx="31210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7_AN.2_1#30b4361de.blank?vaa=1&amp;vcp=1&amp;pid=03b8b425b&amp;color=0,0,0&amp;vpa=20&amp;vtp=1&amp;vaab=1&amp;bbb=1"/>
          <p:cNvSpPr/>
          <p:nvPr/>
        </p:nvSpPr>
        <p:spPr>
          <a:xfrm>
            <a:off x="1502314" y="2586200"/>
            <a:ext cx="13827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9" name="QB_7_AN.3_1#30b4361de.blank?vaa=1&amp;vcp=1&amp;pid=03b8b425b&amp;color=0,0,0&amp;vpa=21&amp;vtp=1&amp;vaab=1&amp;bbb=1"/>
          <p:cNvSpPr/>
          <p:nvPr/>
        </p:nvSpPr>
        <p:spPr>
          <a:xfrm>
            <a:off x="1845214" y="3233900"/>
            <a:ext cx="16002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climb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1" name="QB_7_AN.39_1#30b4361de.blank?vaa=1&amp;vcp=1&amp;pid=03b8b425b&amp;color=0,0,0&amp;vpa=22&amp;vtp=1&amp;vaab=1&amp;bbb=1"/>
          <p:cNvSpPr/>
          <p:nvPr/>
        </p:nvSpPr>
        <p:spPr>
          <a:xfrm>
            <a:off x="1654714" y="3860645"/>
            <a:ext cx="16208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point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3*205"/>
  <p:tag name="TABLE_ENDDRAG_RECT" val="42*104*873*205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3029</Words>
  <Application>Microsoft Office PowerPoint</Application>
  <PresentationFormat>宽屏</PresentationFormat>
  <Paragraphs>570</Paragraphs>
  <Slides>53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1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9</cp:revision>
  <dcterms:created xsi:type="dcterms:W3CDTF">2024-11-29T12:55:00Z</dcterms:created>
  <dcterms:modified xsi:type="dcterms:W3CDTF">2025-07-25T07:29:48Z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30DC1987C8E647B7B7DFF9A1EABAF1FD_12</vt:lpwstr>
  </property>
  <property fmtid="{D5CDD505-2E9C-101B-9397-08002B2CF9AE}" pid="3" name="KSOProductBuildVer">
    <vt:lpwstr>2052-12.1.0.18912</vt:lpwstr>
  </property>
</Properties>
</file>