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7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png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55065"/>
            <a:ext cx="11001375" cy="31591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64130" y="3267075"/>
            <a:ext cx="72707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12620" y="3735070"/>
            <a:ext cx="651510" cy="5791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48165" y="3267075"/>
            <a:ext cx="69024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31205" y="3267075"/>
            <a:ext cx="78359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554335" y="3735070"/>
            <a:ext cx="651510" cy="5791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04280" y="3735070"/>
            <a:ext cx="651510" cy="5791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0" grpId="0"/>
      <p:bldP spid="9" grpId="0"/>
      <p:bldP spid="13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1003915" cy="23425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950450" y="3257550"/>
            <a:ext cx="8674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谱写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90573" y="27749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陶醉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25703" y="22853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琴键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86723" y="22853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盲人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54630" y="1786890"/>
            <a:ext cx="1256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莱茵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49940" cy="34353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048875" y="2832100"/>
            <a:ext cx="15881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月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0150" y="2832100"/>
            <a:ext cx="1387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拱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51425" y="2832100"/>
            <a:ext cx="1443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月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02433" y="23482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朦胧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43065" y="2348230"/>
            <a:ext cx="12903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皎洁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38295" y="2343150"/>
            <a:ext cx="1335405" cy="4038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清幽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14840" y="4282440"/>
            <a:ext cx="13690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波澜壮阔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52018" y="42824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惊涛骇浪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28223" y="42824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汹涌澎湃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14523" y="37814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悠扬悦耳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52018" y="37814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抑扬顿挫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28223" y="37763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行云流水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6" grpId="0"/>
      <p:bldP spid="5" grpId="0"/>
      <p:bldP spid="7" grpId="0"/>
      <p:bldP spid="16" grpId="0"/>
      <p:bldP spid="15" grpId="0"/>
      <p:bldP spid="14" grpId="0"/>
      <p:bldP spid="13" grpId="0"/>
      <p:bldP spid="12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7530" y="812800"/>
            <a:ext cx="8537575" cy="57175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330450" y="6011545"/>
            <a:ext cx="654558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贝多芬说，不，他是来弹一首曲子给那位姑娘听的。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4930" y="4899660"/>
            <a:ext cx="5810250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给地面铺上了一层金色的地毯，格外温暖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33385" y="2647315"/>
            <a:ext cx="5689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90130" y="2289175"/>
            <a:ext cx="19583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感情多深哪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13600" y="3429000"/>
            <a:ext cx="2889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30615" y="3399155"/>
            <a:ext cx="372110" cy="4584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99475" y="1882775"/>
            <a:ext cx="13411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聚精会神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11475" y="1890395"/>
            <a:ext cx="14166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入了神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62288" y="228917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多纯熟哇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839960" y="2647315"/>
            <a:ext cx="637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懂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4" grpId="0"/>
      <p:bldP spid="9" grpId="0"/>
      <p:bldP spid="8" grpId="0"/>
      <p:bldP spid="15" grpId="0"/>
      <p:bldP spid="10" grpId="0"/>
      <p:bldP spid="11" grpId="0"/>
      <p:bldP spid="7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355" cy="20643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15113" y="29902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盲姑娘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5060" y="2990215"/>
            <a:ext cx="7270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才华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89358" y="21443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茅屋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37790" y="2990215"/>
            <a:ext cx="8788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28085" y="2144395"/>
            <a:ext cx="13411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贝多芬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6" grpId="0"/>
      <p:bldP spid="7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9570" y="775970"/>
            <a:ext cx="6082030" cy="56984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04690" y="5850890"/>
            <a:ext cx="453390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B</a:t>
            </a:r>
            <a:endParaRPr lang="en-US" altLang="zh-CN" sz="14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61630" y="5850890"/>
            <a:ext cx="45783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28255" y="4965700"/>
            <a:ext cx="760730" cy="2946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⑤</a:t>
            </a:r>
            <a:r>
              <a:rPr lang="zh-CN" altLang="en-US" sz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~</a:t>
            </a:r>
            <a:r>
              <a:rPr lang="zh-CN" altLang="en-US" sz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⑥</a:t>
            </a:r>
            <a:endParaRPr lang="zh-CN" altLang="en-US" sz="12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77540" y="3109595"/>
            <a:ext cx="690245" cy="2838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4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14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50585" y="4965700"/>
            <a:ext cx="427355" cy="3295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4892040" y="1249680"/>
            <a:ext cx="4008120" cy="25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909570" y="1511935"/>
            <a:ext cx="6004560" cy="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909570" y="1793240"/>
            <a:ext cx="6015990" cy="209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905760" y="2057400"/>
            <a:ext cx="970280" cy="50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8" name="图片 17" descr="屏幕截图 2024-08-15 11080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63750"/>
          <a:stretch>
            <a:fillRect/>
          </a:stretch>
        </p:blipFill>
        <p:spPr>
          <a:xfrm>
            <a:off x="4050030" y="2037080"/>
            <a:ext cx="4829810" cy="165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12" grpId="0"/>
      <p:bldP spid="8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50620"/>
            <a:ext cx="10959465" cy="34842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3895" y="3630930"/>
            <a:ext cx="11033125" cy="19100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当我闭上眼睛，聆听《上春山》时，我仿佛看到了连绵起伏的山峦，披上了嫩绿的新装。溪边，各种花儿竞相开放，红的、黄的、紫的……五彩斑斓，美丽极了。儿童追逐嬉戏，笑声此起彼伏，为这个春天增添了生机和活力。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485eafab-dc2c-4404-b691-581919305c5e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</Words>
  <Application>WPS 演示</Application>
  <PresentationFormat>宽屏</PresentationFormat>
  <Paragraphs>89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170</cp:revision>
  <dcterms:created xsi:type="dcterms:W3CDTF">2019-06-19T02:08:00Z</dcterms:created>
  <dcterms:modified xsi:type="dcterms:W3CDTF">2024-09-04T06:56:41Z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