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2" r:id="rId5"/>
    <p:sldId id="28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005" y="1049020"/>
            <a:ext cx="8809355" cy="41573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682875" y="4761230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2875" y="449262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2165" y="449262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2165" y="4761230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1755" y="4761230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1755" y="449262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81415" y="4761230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81415" y="449262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1338580"/>
            <a:ext cx="9094470" cy="23545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51100" y="4413250"/>
            <a:ext cx="6148070" cy="5029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提示:每个图都涂其中的一份即可。(涂色略)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1517650"/>
            <a:ext cx="9230995" cy="3243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52700" y="389826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2700" y="431609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4850" y="406844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7000" y="431609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7000" y="389826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4825" y="422592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4825" y="389826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65390" y="406844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75955" y="422592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75955" y="3898265"/>
            <a:ext cx="521970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140" y="1087120"/>
            <a:ext cx="9170670" cy="3289935"/>
          </a:xfrm>
          <a:prstGeom prst="rect">
            <a:avLst/>
          </a:prstGeom>
        </p:spPr>
      </p:pic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14300" imgH="215900" progId="Equation.KSEE3">
                  <p:embed/>
                </p:oleObj>
              </mc:Choice>
              <mc:Fallback>
                <p:oleObj name="" r:id="rId2" imgW="1143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103755" y="4586605"/>
                <a:ext cx="1798320" cy="38671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西红柿地大  </m:t>
                      </m:r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755" y="4586605"/>
                <a:ext cx="1798320" cy="38671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835150" y="2934335"/>
                <a:ext cx="4120515" cy="7137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西红柿地占整个菜园的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150" y="2934335"/>
                <a:ext cx="4120515" cy="71374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718310" y="3663315"/>
                <a:ext cx="4120515" cy="7137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marL="0" indent="0" algn="l" defTabSz="266700" eaLnBrk="0" fontAlgn="base"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  茄子地占整个菜园的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8310" y="3663315"/>
                <a:ext cx="4120515" cy="71374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46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Cambria Math</vt:lpstr>
      <vt:lpstr>Arial Unicode MS</vt:lpstr>
      <vt:lpstr>Calibri</vt:lpstr>
      <vt:lpstr>WPS</vt:lpstr>
      <vt:lpstr>Equation.KSEE3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186</cp:revision>
  <dcterms:created xsi:type="dcterms:W3CDTF">2019-06-19T02:08:00Z</dcterms:created>
  <dcterms:modified xsi:type="dcterms:W3CDTF">2024-09-02T09:20:19Z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0C46E6A7E83943829F1CB97704C47CDD_13</vt:lpwstr>
  </property>
</Properties>
</file>