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79" r:id="rId3"/>
    <p:sldId id="280" r:id="rId4"/>
    <p:sldId id="281" r:id="rId5"/>
    <p:sldId id="282" r:id="rId6"/>
  </p:sldIdLst>
  <p:sldSz cx="12192000" cy="6858000"/>
  <p:notesSz cx="6858000" cy="9144000"/>
  <p:custDataLst>
    <p:tags r:id="rId1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6" userDrawn="1">
          <p15:clr>
            <a:srgbClr val="A4A3A4"/>
          </p15:clr>
        </p15:guide>
        <p15:guide id="2" pos="39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96"/>
        <p:guide pos="391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63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、课堂小作业数学一年级下册R(主书)(已转曲)_2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48840" y="1174115"/>
            <a:ext cx="7733030" cy="3658235"/>
          </a:xfrm>
          <a:prstGeom prst="rect">
            <a:avLst/>
          </a:prstGeom>
        </p:spPr>
      </p:pic>
      <p:cxnSp>
        <p:nvCxnSpPr>
          <p:cNvPr id="3" name="直接连接符 2"/>
          <p:cNvCxnSpPr/>
          <p:nvPr/>
        </p:nvCxnSpPr>
        <p:spPr>
          <a:xfrm>
            <a:off x="3872865" y="3792220"/>
            <a:ext cx="2538095" cy="545465"/>
          </a:xfrm>
          <a:prstGeom prst="line">
            <a:avLst/>
          </a:prstGeom>
          <a:ln w="31750" cap="rnd">
            <a:solidFill>
              <a:srgbClr val="F43308"/>
            </a:solidFill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5631815" y="3792220"/>
            <a:ext cx="2538095" cy="545465"/>
          </a:xfrm>
          <a:prstGeom prst="line">
            <a:avLst/>
          </a:prstGeom>
          <a:ln w="31750" cap="rnd">
            <a:solidFill>
              <a:srgbClr val="F43308"/>
            </a:solidFill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V="1">
            <a:off x="4998720" y="3734435"/>
            <a:ext cx="1590040" cy="574675"/>
          </a:xfrm>
          <a:prstGeom prst="line">
            <a:avLst/>
          </a:prstGeom>
          <a:ln w="31750" cap="rnd">
            <a:solidFill>
              <a:srgbClr val="F43308"/>
            </a:solidFill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V="1">
            <a:off x="3724275" y="3734435"/>
            <a:ext cx="4166870" cy="661035"/>
          </a:xfrm>
          <a:prstGeom prst="line">
            <a:avLst/>
          </a:prstGeom>
          <a:ln w="31750" cap="rnd">
            <a:solidFill>
              <a:srgbClr val="F43308"/>
            </a:solidFill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、课堂小作业数学一年级下册R(主书)(已转曲)_2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00885" y="1201420"/>
            <a:ext cx="8350250" cy="272161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414520" y="3077210"/>
            <a:ext cx="75882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</a:rPr>
              <a:t>②③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341360" y="3475990"/>
            <a:ext cx="95948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</a:rPr>
              <a:t>①④⑤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3" grpId="0"/>
      <p:bldP spid="3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、课堂小作业数学一年级下册R(主书)(已转曲)_2_02"/>
          <p:cNvPicPr>
            <a:picLocks noChangeAspect="1"/>
          </p:cNvPicPr>
          <p:nvPr/>
        </p:nvPicPr>
        <p:blipFill>
          <a:blip r:embed="rId1"/>
          <a:srcRect r="13628"/>
          <a:stretch>
            <a:fillRect/>
          </a:stretch>
        </p:blipFill>
        <p:spPr>
          <a:xfrm>
            <a:off x="2470150" y="1153160"/>
            <a:ext cx="7252335" cy="182118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079240" y="1105535"/>
            <a:ext cx="61531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</a:rPr>
              <a:t>11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、课堂小作业数学一年级下册R(主书)(已转曲)_2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3890" y="1045210"/>
            <a:ext cx="8364855" cy="3177540"/>
          </a:xfrm>
          <a:prstGeom prst="rect">
            <a:avLst/>
          </a:prstGeom>
        </p:spPr>
      </p:pic>
      <p:cxnSp>
        <p:nvCxnSpPr>
          <p:cNvPr id="3" name="直接连接符 2"/>
          <p:cNvCxnSpPr/>
          <p:nvPr/>
        </p:nvCxnSpPr>
        <p:spPr>
          <a:xfrm flipH="1">
            <a:off x="4025900" y="3227070"/>
            <a:ext cx="10160" cy="488315"/>
          </a:xfrm>
          <a:prstGeom prst="line">
            <a:avLst/>
          </a:prstGeom>
          <a:ln w="31750" cap="rnd">
            <a:solidFill>
              <a:srgbClr val="FF0000"/>
            </a:solidFill>
            <a:prstDash val="sysDot"/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3748405" y="3485515"/>
            <a:ext cx="229870" cy="153035"/>
          </a:xfrm>
          <a:prstGeom prst="line">
            <a:avLst/>
          </a:prstGeom>
          <a:ln w="31750" cap="rnd">
            <a:solidFill>
              <a:srgbClr val="FF0000"/>
            </a:solidFill>
            <a:prstDash val="sysDot"/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V="1">
            <a:off x="4064635" y="3475990"/>
            <a:ext cx="248920" cy="162560"/>
          </a:xfrm>
          <a:prstGeom prst="line">
            <a:avLst/>
          </a:prstGeom>
          <a:ln w="31750" cap="rnd">
            <a:solidFill>
              <a:srgbClr val="FF0000"/>
            </a:solidFill>
            <a:prstDash val="sysDot"/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5358765" y="3150235"/>
            <a:ext cx="8255" cy="852805"/>
          </a:xfrm>
          <a:prstGeom prst="line">
            <a:avLst/>
          </a:prstGeom>
          <a:ln w="31750" cap="rnd">
            <a:solidFill>
              <a:srgbClr val="FF0000"/>
            </a:solidFill>
            <a:prstDash val="sysDot"/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6555105" y="3322955"/>
            <a:ext cx="219710" cy="153035"/>
          </a:xfrm>
          <a:prstGeom prst="line">
            <a:avLst/>
          </a:prstGeom>
          <a:ln w="31750" cap="rnd">
            <a:solidFill>
              <a:srgbClr val="FF0000"/>
            </a:solidFill>
            <a:prstDash val="sysDot"/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6555105" y="3782695"/>
            <a:ext cx="229870" cy="229870"/>
          </a:xfrm>
          <a:prstGeom prst="line">
            <a:avLst/>
          </a:prstGeom>
          <a:ln w="31750" cap="rnd">
            <a:solidFill>
              <a:srgbClr val="FF0000"/>
            </a:solidFill>
            <a:prstDash val="sysDot"/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8025130" y="3504565"/>
            <a:ext cx="9525" cy="383540"/>
          </a:xfrm>
          <a:prstGeom prst="line">
            <a:avLst/>
          </a:prstGeom>
          <a:ln w="31750" cap="rnd">
            <a:solidFill>
              <a:srgbClr val="FF0000"/>
            </a:solidFill>
            <a:prstDash val="sysDot"/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V="1">
            <a:off x="8073390" y="3543300"/>
            <a:ext cx="277495" cy="296545"/>
          </a:xfrm>
          <a:prstGeom prst="line">
            <a:avLst/>
          </a:prstGeom>
          <a:ln w="31750" cap="rnd">
            <a:solidFill>
              <a:srgbClr val="FF0000"/>
            </a:solidFill>
            <a:prstDash val="sysDot"/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8365490" y="3504565"/>
            <a:ext cx="9525" cy="383540"/>
          </a:xfrm>
          <a:prstGeom prst="line">
            <a:avLst/>
          </a:prstGeom>
          <a:ln w="31750" cap="rnd">
            <a:solidFill>
              <a:srgbClr val="FF0000"/>
            </a:solidFill>
            <a:prstDash val="sysDot"/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YjFiYjY5OWFmMDE4YjU1YzI1N2JmOGY2NDIxYTYzYWM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</Words>
  <Application>WPS 演示</Application>
  <PresentationFormat>宽屏</PresentationFormat>
  <Paragraphs>6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4" baseType="lpstr">
      <vt:lpstr>Arial</vt:lpstr>
      <vt:lpstr>宋体</vt:lpstr>
      <vt:lpstr>Wingdings</vt:lpstr>
      <vt:lpstr>Wingdings</vt:lpstr>
      <vt:lpstr>黑体</vt:lpstr>
      <vt:lpstr>Times New Roman</vt:lpstr>
      <vt:lpstr>微软雅黑</vt:lpstr>
      <vt:lpstr>Arial Unicode MS</vt:lpstr>
      <vt:lpstr>Calibri</vt:lpstr>
      <vt:lpstr>WPS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小唐</cp:lastModifiedBy>
  <cp:revision>171</cp:revision>
  <dcterms:created xsi:type="dcterms:W3CDTF">2019-06-19T02:08:00Z</dcterms:created>
  <dcterms:modified xsi:type="dcterms:W3CDTF">2025-02-13T01:39:48Z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B86F1A58B80F41D9BA2BB1520878E667_13</vt:lpwstr>
  </property>
</Properties>
</file>