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notesSlides/notesSlide14.xml" ContentType="application/vnd.openxmlformats-officedocument.presentationml.notesSlide+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notesSlides/notesSlide15.xml" ContentType="application/vnd.openxmlformats-officedocument.presentationml.notesSlide+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7"/>
  </p:notesMasterIdLst>
  <p:sldIdLst>
    <p:sldId id="256" r:id="rId2"/>
    <p:sldId id="257" r:id="rId3"/>
    <p:sldId id="258" r:id="rId4"/>
    <p:sldId id="279" r:id="rId5"/>
    <p:sldId id="280" r:id="rId6"/>
    <p:sldId id="297" r:id="rId7"/>
    <p:sldId id="298" r:id="rId8"/>
    <p:sldId id="283" r:id="rId9"/>
    <p:sldId id="281" r:id="rId10"/>
    <p:sldId id="299" r:id="rId11"/>
    <p:sldId id="300" r:id="rId12"/>
    <p:sldId id="301" r:id="rId13"/>
    <p:sldId id="259" r:id="rId14"/>
    <p:sldId id="302" r:id="rId15"/>
    <p:sldId id="303" r:id="rId16"/>
    <p:sldId id="304" r:id="rId17"/>
    <p:sldId id="305" r:id="rId18"/>
    <p:sldId id="306" r:id="rId19"/>
    <p:sldId id="307" r:id="rId20"/>
    <p:sldId id="308" r:id="rId21"/>
    <p:sldId id="282" r:id="rId22"/>
    <p:sldId id="284" r:id="rId23"/>
    <p:sldId id="260" r:id="rId24"/>
    <p:sldId id="296" r:id="rId25"/>
    <p:sldId id="262" r:id="rId2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howGuides="1">
      <p:cViewPr varScale="1">
        <p:scale>
          <a:sx n="108" d="100"/>
          <a:sy n="108" d="100"/>
        </p:scale>
        <p:origin x="678" y="114"/>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diagrams/_rels/data10.xml.rels><?xml version="1.0" encoding="UTF-8" standalone="yes"?>
<Relationships xmlns="http://schemas.openxmlformats.org/package/2006/relationships"><Relationship Id="rId1" Type="http://schemas.openxmlformats.org/officeDocument/2006/relationships/image" Target="../media/image13.png"/></Relationships>
</file>

<file path=ppt/diagrams/_rels/drawing10.xml.rels><?xml version="1.0" encoding="UTF-8" standalone="yes"?>
<Relationships xmlns="http://schemas.openxmlformats.org/package/2006/relationships"><Relationship Id="rId1" Type="http://schemas.openxmlformats.org/officeDocument/2006/relationships/image" Target="../media/image13.png"/></Relationships>
</file>

<file path=ppt/diagrams/colors1.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F788F15-62DD-42B5-AE75-B592CFCAE10F}" type="doc">
      <dgm:prSet loTypeId="urn:microsoft.com/office/officeart/2008/layout/VerticalCurvedList" loCatId="list" qsTypeId="urn:microsoft.com/office/officeart/2005/8/quickstyle/simple1" qsCatId="simple" csTypeId="urn:microsoft.com/office/officeart/2005/8/colors/colorful3" csCatId="colorful" phldr="1"/>
      <dgm:spPr/>
      <dgm:t>
        <a:bodyPr/>
        <a:lstStyle/>
        <a:p>
          <a:endParaRPr lang="zh-CN" altLang="en-US"/>
        </a:p>
      </dgm:t>
    </dgm:pt>
    <dgm:pt modelId="{6562257C-B7FB-451B-B91D-74E07B346905}">
      <dgm:prSet phldrT="[文本]"/>
      <dgm:spPr/>
      <dgm:t>
        <a:bodyPr/>
        <a:lstStyle/>
        <a:p>
          <a:r>
            <a:rPr lang="zh-CN" altLang="en-US" dirty="0" smtClean="0"/>
            <a:t>（一）我们的教育是什么</a:t>
          </a:r>
          <a:endParaRPr lang="zh-CN" altLang="en-US" dirty="0"/>
        </a:p>
      </dgm:t>
    </dgm:pt>
    <dgm:pt modelId="{01551E25-E44F-4BEC-B050-BACFA84A08D7}" type="parTrans" cxnId="{F82C3456-038D-49CB-A7B3-219757DDD771}">
      <dgm:prSet/>
      <dgm:spPr/>
      <dgm:t>
        <a:bodyPr/>
        <a:lstStyle/>
        <a:p>
          <a:endParaRPr lang="zh-CN" altLang="en-US"/>
        </a:p>
      </dgm:t>
    </dgm:pt>
    <dgm:pt modelId="{3FA152E7-5DF1-47C1-B738-01D6FCC5E549}" type="sibTrans" cxnId="{F82C3456-038D-49CB-A7B3-219757DDD771}">
      <dgm:prSet/>
      <dgm:spPr/>
      <dgm:t>
        <a:bodyPr/>
        <a:lstStyle/>
        <a:p>
          <a:endParaRPr lang="zh-CN" altLang="en-US"/>
        </a:p>
      </dgm:t>
    </dgm:pt>
    <dgm:pt modelId="{6725D65A-9C0D-4EA4-8952-84C7B07DD92A}">
      <dgm:prSet phldrT="[文本]"/>
      <dgm:spPr/>
      <dgm:t>
        <a:bodyPr/>
        <a:lstStyle/>
        <a:p>
          <a:r>
            <a:rPr lang="zh-CN" altLang="en-US" dirty="0" smtClean="0"/>
            <a:t>（二）职业教育的发展历程</a:t>
          </a:r>
          <a:endParaRPr lang="zh-CN" altLang="en-US" dirty="0"/>
        </a:p>
      </dgm:t>
    </dgm:pt>
    <dgm:pt modelId="{EB2CA1C7-03BF-4051-8786-1C5DF1D5C380}" type="parTrans" cxnId="{800B8001-5A2F-4F87-BDA9-6CE32606280C}">
      <dgm:prSet/>
      <dgm:spPr/>
      <dgm:t>
        <a:bodyPr/>
        <a:lstStyle/>
        <a:p>
          <a:endParaRPr lang="zh-CN" altLang="en-US"/>
        </a:p>
      </dgm:t>
    </dgm:pt>
    <dgm:pt modelId="{D06E9BE5-5132-4B25-9DD1-8BEB9C115834}" type="sibTrans" cxnId="{800B8001-5A2F-4F87-BDA9-6CE32606280C}">
      <dgm:prSet/>
      <dgm:spPr/>
      <dgm:t>
        <a:bodyPr/>
        <a:lstStyle/>
        <a:p>
          <a:endParaRPr lang="zh-CN" altLang="en-US"/>
        </a:p>
      </dgm:t>
    </dgm:pt>
    <dgm:pt modelId="{DA222CA2-45A0-4329-ADBF-5C26B90CCAE0}">
      <dgm:prSet phldrT="[文本]"/>
      <dgm:spPr/>
      <dgm:t>
        <a:bodyPr/>
        <a:lstStyle/>
        <a:p>
          <a:r>
            <a:rPr lang="zh-CN" altLang="en-US" dirty="0" smtClean="0"/>
            <a:t>（三）我国的高职教育</a:t>
          </a:r>
          <a:endParaRPr lang="zh-CN" altLang="en-US" dirty="0"/>
        </a:p>
      </dgm:t>
    </dgm:pt>
    <dgm:pt modelId="{C49E400B-6A90-4919-A526-5689ABC661F7}" type="parTrans" cxnId="{566DCA92-CC03-4F96-A177-8CD78E475D38}">
      <dgm:prSet/>
      <dgm:spPr/>
      <dgm:t>
        <a:bodyPr/>
        <a:lstStyle/>
        <a:p>
          <a:endParaRPr lang="zh-CN" altLang="en-US"/>
        </a:p>
      </dgm:t>
    </dgm:pt>
    <dgm:pt modelId="{AC3235C8-3201-4BDC-AAB0-6736B7232BDE}" type="sibTrans" cxnId="{566DCA92-CC03-4F96-A177-8CD78E475D38}">
      <dgm:prSet/>
      <dgm:spPr/>
      <dgm:t>
        <a:bodyPr/>
        <a:lstStyle/>
        <a:p>
          <a:endParaRPr lang="zh-CN" altLang="en-US"/>
        </a:p>
      </dgm:t>
    </dgm:pt>
    <dgm:pt modelId="{72808DC9-4F88-468D-9624-3209B70C2D02}">
      <dgm:prSet phldrT="[文本]"/>
      <dgm:spPr/>
      <dgm:t>
        <a:bodyPr/>
        <a:lstStyle/>
        <a:p>
          <a:r>
            <a:rPr lang="zh-CN" altLang="en-US" dirty="0" smtClean="0"/>
            <a:t>（四）高职教育的光明前景</a:t>
          </a:r>
          <a:endParaRPr lang="zh-CN" altLang="en-US" dirty="0"/>
        </a:p>
      </dgm:t>
    </dgm:pt>
    <dgm:pt modelId="{B6F32AE9-CFAA-4E80-8224-57A3579CEACD}" type="parTrans" cxnId="{819F2BE0-FB94-448F-B71A-034AB1CC96CB}">
      <dgm:prSet/>
      <dgm:spPr/>
      <dgm:t>
        <a:bodyPr/>
        <a:lstStyle/>
        <a:p>
          <a:endParaRPr lang="zh-CN" altLang="en-US"/>
        </a:p>
      </dgm:t>
    </dgm:pt>
    <dgm:pt modelId="{1E0E0D6F-22A9-4972-AB0F-71B979AA2DC1}" type="sibTrans" cxnId="{819F2BE0-FB94-448F-B71A-034AB1CC96CB}">
      <dgm:prSet/>
      <dgm:spPr/>
      <dgm:t>
        <a:bodyPr/>
        <a:lstStyle/>
        <a:p>
          <a:endParaRPr lang="zh-CN" altLang="en-US"/>
        </a:p>
      </dgm:t>
    </dgm:pt>
    <dgm:pt modelId="{775517BD-6174-4F8E-BFCF-4E2AEF4A75ED}" type="pres">
      <dgm:prSet presAssocID="{6F788F15-62DD-42B5-AE75-B592CFCAE10F}" presName="Name0" presStyleCnt="0">
        <dgm:presLayoutVars>
          <dgm:chMax val="7"/>
          <dgm:chPref val="7"/>
          <dgm:dir/>
        </dgm:presLayoutVars>
      </dgm:prSet>
      <dgm:spPr/>
      <dgm:t>
        <a:bodyPr/>
        <a:lstStyle/>
        <a:p>
          <a:endParaRPr lang="zh-CN" altLang="en-US"/>
        </a:p>
      </dgm:t>
    </dgm:pt>
    <dgm:pt modelId="{B26B66E1-03B2-46C6-A13B-486529E985DB}" type="pres">
      <dgm:prSet presAssocID="{6F788F15-62DD-42B5-AE75-B592CFCAE10F}" presName="Name1" presStyleCnt="0"/>
      <dgm:spPr/>
    </dgm:pt>
    <dgm:pt modelId="{49F50107-2E4D-416C-8CF8-4816EF80A087}" type="pres">
      <dgm:prSet presAssocID="{6F788F15-62DD-42B5-AE75-B592CFCAE10F}" presName="cycle" presStyleCnt="0"/>
      <dgm:spPr/>
    </dgm:pt>
    <dgm:pt modelId="{9C40D0B9-B6F6-4D34-B84D-3D6B7231A225}" type="pres">
      <dgm:prSet presAssocID="{6F788F15-62DD-42B5-AE75-B592CFCAE10F}" presName="srcNode" presStyleLbl="node1" presStyleIdx="0" presStyleCnt="4"/>
      <dgm:spPr/>
    </dgm:pt>
    <dgm:pt modelId="{CA47B480-B553-4BA8-9C17-E8C0BD0C544C}" type="pres">
      <dgm:prSet presAssocID="{6F788F15-62DD-42B5-AE75-B592CFCAE10F}" presName="conn" presStyleLbl="parChTrans1D2" presStyleIdx="0" presStyleCnt="1"/>
      <dgm:spPr/>
      <dgm:t>
        <a:bodyPr/>
        <a:lstStyle/>
        <a:p>
          <a:endParaRPr lang="zh-CN" altLang="en-US"/>
        </a:p>
      </dgm:t>
    </dgm:pt>
    <dgm:pt modelId="{C6BE5EC8-8260-4171-8F6D-1B735F26B809}" type="pres">
      <dgm:prSet presAssocID="{6F788F15-62DD-42B5-AE75-B592CFCAE10F}" presName="extraNode" presStyleLbl="node1" presStyleIdx="0" presStyleCnt="4"/>
      <dgm:spPr/>
    </dgm:pt>
    <dgm:pt modelId="{50CC8EC3-C29B-4C25-A632-0C36629D518A}" type="pres">
      <dgm:prSet presAssocID="{6F788F15-62DD-42B5-AE75-B592CFCAE10F}" presName="dstNode" presStyleLbl="node1" presStyleIdx="0" presStyleCnt="4"/>
      <dgm:spPr/>
    </dgm:pt>
    <dgm:pt modelId="{378CD959-6FCD-4358-82A7-6B60769CD07A}" type="pres">
      <dgm:prSet presAssocID="{6562257C-B7FB-451B-B91D-74E07B346905}" presName="text_1" presStyleLbl="node1" presStyleIdx="0" presStyleCnt="4">
        <dgm:presLayoutVars>
          <dgm:bulletEnabled val="1"/>
        </dgm:presLayoutVars>
      </dgm:prSet>
      <dgm:spPr/>
      <dgm:t>
        <a:bodyPr/>
        <a:lstStyle/>
        <a:p>
          <a:endParaRPr lang="zh-CN" altLang="en-US"/>
        </a:p>
      </dgm:t>
    </dgm:pt>
    <dgm:pt modelId="{4F95689B-3712-4A84-9059-9DA938CFFEE6}" type="pres">
      <dgm:prSet presAssocID="{6562257C-B7FB-451B-B91D-74E07B346905}" presName="accent_1" presStyleCnt="0"/>
      <dgm:spPr/>
    </dgm:pt>
    <dgm:pt modelId="{EFA8EA4E-8102-4523-A0CB-1C925128029B}" type="pres">
      <dgm:prSet presAssocID="{6562257C-B7FB-451B-B91D-74E07B346905}" presName="accentRepeatNode" presStyleLbl="solidFgAcc1" presStyleIdx="0" presStyleCnt="4"/>
      <dgm:spPr/>
    </dgm:pt>
    <dgm:pt modelId="{020D9DDF-F0ED-40B0-9452-FE563C595CAE}" type="pres">
      <dgm:prSet presAssocID="{6725D65A-9C0D-4EA4-8952-84C7B07DD92A}" presName="text_2" presStyleLbl="node1" presStyleIdx="1" presStyleCnt="4">
        <dgm:presLayoutVars>
          <dgm:bulletEnabled val="1"/>
        </dgm:presLayoutVars>
      </dgm:prSet>
      <dgm:spPr/>
      <dgm:t>
        <a:bodyPr/>
        <a:lstStyle/>
        <a:p>
          <a:endParaRPr lang="zh-CN" altLang="en-US"/>
        </a:p>
      </dgm:t>
    </dgm:pt>
    <dgm:pt modelId="{565DDE77-47ED-414F-BC95-34DE45BD575C}" type="pres">
      <dgm:prSet presAssocID="{6725D65A-9C0D-4EA4-8952-84C7B07DD92A}" presName="accent_2" presStyleCnt="0"/>
      <dgm:spPr/>
    </dgm:pt>
    <dgm:pt modelId="{A62E1D69-069E-4D77-AF97-6817AEAE109D}" type="pres">
      <dgm:prSet presAssocID="{6725D65A-9C0D-4EA4-8952-84C7B07DD92A}" presName="accentRepeatNode" presStyleLbl="solidFgAcc1" presStyleIdx="1" presStyleCnt="4"/>
      <dgm:spPr/>
    </dgm:pt>
    <dgm:pt modelId="{F6313B86-4897-49CA-A8B5-B85D21EEDA94}" type="pres">
      <dgm:prSet presAssocID="{DA222CA2-45A0-4329-ADBF-5C26B90CCAE0}" presName="text_3" presStyleLbl="node1" presStyleIdx="2" presStyleCnt="4">
        <dgm:presLayoutVars>
          <dgm:bulletEnabled val="1"/>
        </dgm:presLayoutVars>
      </dgm:prSet>
      <dgm:spPr/>
      <dgm:t>
        <a:bodyPr/>
        <a:lstStyle/>
        <a:p>
          <a:endParaRPr lang="zh-CN" altLang="en-US"/>
        </a:p>
      </dgm:t>
    </dgm:pt>
    <dgm:pt modelId="{B9668BC1-598B-4F29-98DC-A6A45584A09B}" type="pres">
      <dgm:prSet presAssocID="{DA222CA2-45A0-4329-ADBF-5C26B90CCAE0}" presName="accent_3" presStyleCnt="0"/>
      <dgm:spPr/>
    </dgm:pt>
    <dgm:pt modelId="{C7617B27-848E-4E4D-B569-24AE35251E3A}" type="pres">
      <dgm:prSet presAssocID="{DA222CA2-45A0-4329-ADBF-5C26B90CCAE0}" presName="accentRepeatNode" presStyleLbl="solidFgAcc1" presStyleIdx="2" presStyleCnt="4"/>
      <dgm:spPr/>
    </dgm:pt>
    <dgm:pt modelId="{E9D448EE-3E65-44D1-8987-A1336B752E38}" type="pres">
      <dgm:prSet presAssocID="{72808DC9-4F88-468D-9624-3209B70C2D02}" presName="text_4" presStyleLbl="node1" presStyleIdx="3" presStyleCnt="4">
        <dgm:presLayoutVars>
          <dgm:bulletEnabled val="1"/>
        </dgm:presLayoutVars>
      </dgm:prSet>
      <dgm:spPr/>
      <dgm:t>
        <a:bodyPr/>
        <a:lstStyle/>
        <a:p>
          <a:endParaRPr lang="zh-CN" altLang="en-US"/>
        </a:p>
      </dgm:t>
    </dgm:pt>
    <dgm:pt modelId="{089E709A-41DD-47D1-9A6B-6AFEF5808EED}" type="pres">
      <dgm:prSet presAssocID="{72808DC9-4F88-468D-9624-3209B70C2D02}" presName="accent_4" presStyleCnt="0"/>
      <dgm:spPr/>
    </dgm:pt>
    <dgm:pt modelId="{712D1FA7-E91B-474C-B916-563258D94631}" type="pres">
      <dgm:prSet presAssocID="{72808DC9-4F88-468D-9624-3209B70C2D02}" presName="accentRepeatNode" presStyleLbl="solidFgAcc1" presStyleIdx="3" presStyleCnt="4"/>
      <dgm:spPr/>
    </dgm:pt>
  </dgm:ptLst>
  <dgm:cxnLst>
    <dgm:cxn modelId="{819F2BE0-FB94-448F-B71A-034AB1CC96CB}" srcId="{6F788F15-62DD-42B5-AE75-B592CFCAE10F}" destId="{72808DC9-4F88-468D-9624-3209B70C2D02}" srcOrd="3" destOrd="0" parTransId="{B6F32AE9-CFAA-4E80-8224-57A3579CEACD}" sibTransId="{1E0E0D6F-22A9-4972-AB0F-71B979AA2DC1}"/>
    <dgm:cxn modelId="{EFCD3322-5A72-4E61-A977-105E08AAF91A}" type="presOf" srcId="{3FA152E7-5DF1-47C1-B738-01D6FCC5E549}" destId="{CA47B480-B553-4BA8-9C17-E8C0BD0C544C}" srcOrd="0" destOrd="0" presId="urn:microsoft.com/office/officeart/2008/layout/VerticalCurvedList"/>
    <dgm:cxn modelId="{566DCA92-CC03-4F96-A177-8CD78E475D38}" srcId="{6F788F15-62DD-42B5-AE75-B592CFCAE10F}" destId="{DA222CA2-45A0-4329-ADBF-5C26B90CCAE0}" srcOrd="2" destOrd="0" parTransId="{C49E400B-6A90-4919-A526-5689ABC661F7}" sibTransId="{AC3235C8-3201-4BDC-AAB0-6736B7232BDE}"/>
    <dgm:cxn modelId="{BCD29CFD-A69F-4F67-B7FC-47FB40F14AF4}" type="presOf" srcId="{72808DC9-4F88-468D-9624-3209B70C2D02}" destId="{E9D448EE-3E65-44D1-8987-A1336B752E38}" srcOrd="0" destOrd="0" presId="urn:microsoft.com/office/officeart/2008/layout/VerticalCurvedList"/>
    <dgm:cxn modelId="{47483F72-C9A0-4E99-8239-E2C7F4B9F25C}" type="presOf" srcId="{6562257C-B7FB-451B-B91D-74E07B346905}" destId="{378CD959-6FCD-4358-82A7-6B60769CD07A}" srcOrd="0" destOrd="0" presId="urn:microsoft.com/office/officeart/2008/layout/VerticalCurvedList"/>
    <dgm:cxn modelId="{800B8001-5A2F-4F87-BDA9-6CE32606280C}" srcId="{6F788F15-62DD-42B5-AE75-B592CFCAE10F}" destId="{6725D65A-9C0D-4EA4-8952-84C7B07DD92A}" srcOrd="1" destOrd="0" parTransId="{EB2CA1C7-03BF-4051-8786-1C5DF1D5C380}" sibTransId="{D06E9BE5-5132-4B25-9DD1-8BEB9C115834}"/>
    <dgm:cxn modelId="{86E32D61-9D20-497D-B489-AE4C2C7DD571}" type="presOf" srcId="{DA222CA2-45A0-4329-ADBF-5C26B90CCAE0}" destId="{F6313B86-4897-49CA-A8B5-B85D21EEDA94}" srcOrd="0" destOrd="0" presId="urn:microsoft.com/office/officeart/2008/layout/VerticalCurvedList"/>
    <dgm:cxn modelId="{F82C3456-038D-49CB-A7B3-219757DDD771}" srcId="{6F788F15-62DD-42B5-AE75-B592CFCAE10F}" destId="{6562257C-B7FB-451B-B91D-74E07B346905}" srcOrd="0" destOrd="0" parTransId="{01551E25-E44F-4BEC-B050-BACFA84A08D7}" sibTransId="{3FA152E7-5DF1-47C1-B738-01D6FCC5E549}"/>
    <dgm:cxn modelId="{FB949695-2CA2-4C50-BF9B-EBDFD61290B0}" type="presOf" srcId="{6725D65A-9C0D-4EA4-8952-84C7B07DD92A}" destId="{020D9DDF-F0ED-40B0-9452-FE563C595CAE}" srcOrd="0" destOrd="0" presId="urn:microsoft.com/office/officeart/2008/layout/VerticalCurvedList"/>
    <dgm:cxn modelId="{1B8EF85E-424A-44FB-98EF-4F3ADB71B7A0}" type="presOf" srcId="{6F788F15-62DD-42B5-AE75-B592CFCAE10F}" destId="{775517BD-6174-4F8E-BFCF-4E2AEF4A75ED}" srcOrd="0" destOrd="0" presId="urn:microsoft.com/office/officeart/2008/layout/VerticalCurvedList"/>
    <dgm:cxn modelId="{99B23AF4-4CA5-4F1A-A62D-CC49CCEC920E}" type="presParOf" srcId="{775517BD-6174-4F8E-BFCF-4E2AEF4A75ED}" destId="{B26B66E1-03B2-46C6-A13B-486529E985DB}" srcOrd="0" destOrd="0" presId="urn:microsoft.com/office/officeart/2008/layout/VerticalCurvedList"/>
    <dgm:cxn modelId="{E67A92FE-96E4-4140-BA73-405FD558AE20}" type="presParOf" srcId="{B26B66E1-03B2-46C6-A13B-486529E985DB}" destId="{49F50107-2E4D-416C-8CF8-4816EF80A087}" srcOrd="0" destOrd="0" presId="urn:microsoft.com/office/officeart/2008/layout/VerticalCurvedList"/>
    <dgm:cxn modelId="{4C221801-32CA-4844-BF59-5B647183D7CE}" type="presParOf" srcId="{49F50107-2E4D-416C-8CF8-4816EF80A087}" destId="{9C40D0B9-B6F6-4D34-B84D-3D6B7231A225}" srcOrd="0" destOrd="0" presId="urn:microsoft.com/office/officeart/2008/layout/VerticalCurvedList"/>
    <dgm:cxn modelId="{F46A4002-A2F2-4B6D-961F-57093296F564}" type="presParOf" srcId="{49F50107-2E4D-416C-8CF8-4816EF80A087}" destId="{CA47B480-B553-4BA8-9C17-E8C0BD0C544C}" srcOrd="1" destOrd="0" presId="urn:microsoft.com/office/officeart/2008/layout/VerticalCurvedList"/>
    <dgm:cxn modelId="{8E9F29D4-5463-4314-B45F-7CA778541100}" type="presParOf" srcId="{49F50107-2E4D-416C-8CF8-4816EF80A087}" destId="{C6BE5EC8-8260-4171-8F6D-1B735F26B809}" srcOrd="2" destOrd="0" presId="urn:microsoft.com/office/officeart/2008/layout/VerticalCurvedList"/>
    <dgm:cxn modelId="{8633876A-3227-461B-AF52-0CD44A3558DC}" type="presParOf" srcId="{49F50107-2E4D-416C-8CF8-4816EF80A087}" destId="{50CC8EC3-C29B-4C25-A632-0C36629D518A}" srcOrd="3" destOrd="0" presId="urn:microsoft.com/office/officeart/2008/layout/VerticalCurvedList"/>
    <dgm:cxn modelId="{6A7A2F2D-EC9A-4ED8-BC3D-B2EA4F24606E}" type="presParOf" srcId="{B26B66E1-03B2-46C6-A13B-486529E985DB}" destId="{378CD959-6FCD-4358-82A7-6B60769CD07A}" srcOrd="1" destOrd="0" presId="urn:microsoft.com/office/officeart/2008/layout/VerticalCurvedList"/>
    <dgm:cxn modelId="{7A2B9666-FCB9-47AE-A9AF-5B19044151DE}" type="presParOf" srcId="{B26B66E1-03B2-46C6-A13B-486529E985DB}" destId="{4F95689B-3712-4A84-9059-9DA938CFFEE6}" srcOrd="2" destOrd="0" presId="urn:microsoft.com/office/officeart/2008/layout/VerticalCurvedList"/>
    <dgm:cxn modelId="{72E95A48-18FC-488A-A997-3317BCBDF73A}" type="presParOf" srcId="{4F95689B-3712-4A84-9059-9DA938CFFEE6}" destId="{EFA8EA4E-8102-4523-A0CB-1C925128029B}" srcOrd="0" destOrd="0" presId="urn:microsoft.com/office/officeart/2008/layout/VerticalCurvedList"/>
    <dgm:cxn modelId="{17AC1232-8770-4882-A897-15BDA150FA83}" type="presParOf" srcId="{B26B66E1-03B2-46C6-A13B-486529E985DB}" destId="{020D9DDF-F0ED-40B0-9452-FE563C595CAE}" srcOrd="3" destOrd="0" presId="urn:microsoft.com/office/officeart/2008/layout/VerticalCurvedList"/>
    <dgm:cxn modelId="{D04DDD32-DA1C-495A-AFA0-D8C9A23A62C1}" type="presParOf" srcId="{B26B66E1-03B2-46C6-A13B-486529E985DB}" destId="{565DDE77-47ED-414F-BC95-34DE45BD575C}" srcOrd="4" destOrd="0" presId="urn:microsoft.com/office/officeart/2008/layout/VerticalCurvedList"/>
    <dgm:cxn modelId="{90E5FA1A-73FC-4318-A35D-F56E235B228E}" type="presParOf" srcId="{565DDE77-47ED-414F-BC95-34DE45BD575C}" destId="{A62E1D69-069E-4D77-AF97-6817AEAE109D}" srcOrd="0" destOrd="0" presId="urn:microsoft.com/office/officeart/2008/layout/VerticalCurvedList"/>
    <dgm:cxn modelId="{6270BBE1-58F5-47C9-BE21-B43A90055B07}" type="presParOf" srcId="{B26B66E1-03B2-46C6-A13B-486529E985DB}" destId="{F6313B86-4897-49CA-A8B5-B85D21EEDA94}" srcOrd="5" destOrd="0" presId="urn:microsoft.com/office/officeart/2008/layout/VerticalCurvedList"/>
    <dgm:cxn modelId="{1FBABB57-C2C8-466C-835E-81C1AA68D27A}" type="presParOf" srcId="{B26B66E1-03B2-46C6-A13B-486529E985DB}" destId="{B9668BC1-598B-4F29-98DC-A6A45584A09B}" srcOrd="6" destOrd="0" presId="urn:microsoft.com/office/officeart/2008/layout/VerticalCurvedList"/>
    <dgm:cxn modelId="{6D2119B6-3748-43EF-8426-D48A148C9DC8}" type="presParOf" srcId="{B9668BC1-598B-4F29-98DC-A6A45584A09B}" destId="{C7617B27-848E-4E4D-B569-24AE35251E3A}" srcOrd="0" destOrd="0" presId="urn:microsoft.com/office/officeart/2008/layout/VerticalCurvedList"/>
    <dgm:cxn modelId="{CFC8C647-2D52-4183-A24C-3CF528283BF6}" type="presParOf" srcId="{B26B66E1-03B2-46C6-A13B-486529E985DB}" destId="{E9D448EE-3E65-44D1-8987-A1336B752E38}" srcOrd="7" destOrd="0" presId="urn:microsoft.com/office/officeart/2008/layout/VerticalCurvedList"/>
    <dgm:cxn modelId="{40A5CC12-F247-4506-85D8-3DEC1A8EC8E3}" type="presParOf" srcId="{B26B66E1-03B2-46C6-A13B-486529E985DB}" destId="{089E709A-41DD-47D1-9A6B-6AFEF5808EED}" srcOrd="8" destOrd="0" presId="urn:microsoft.com/office/officeart/2008/layout/VerticalCurvedList"/>
    <dgm:cxn modelId="{7093A3D2-1C0F-483A-A6AC-0480ECFAB6D6}" type="presParOf" srcId="{089E709A-41DD-47D1-9A6B-6AFEF5808EED}" destId="{712D1FA7-E91B-474C-B916-563258D94631}" srcOrd="0" destOrd="0" presId="urn:microsoft.com/office/officeart/2008/layout/VerticalCurv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AA4437D5-52FB-4EC2-96FB-5F33C18584C4}" type="doc">
      <dgm:prSet loTypeId="urn:microsoft.com/office/officeart/2005/8/layout/radial2" loCatId="relationship" qsTypeId="urn:microsoft.com/office/officeart/2005/8/quickstyle/simple1" qsCatId="simple" csTypeId="urn:microsoft.com/office/officeart/2005/8/colors/accent1_2" csCatId="accent1" phldr="1"/>
      <dgm:spPr/>
      <dgm:t>
        <a:bodyPr/>
        <a:lstStyle/>
        <a:p>
          <a:endParaRPr lang="zh-CN" altLang="en-US"/>
        </a:p>
      </dgm:t>
    </dgm:pt>
    <dgm:pt modelId="{2E5BA095-CAB7-484C-BE92-D9A272E92ED7}">
      <dgm:prSet phldrT="[文本]"/>
      <dgm:spPr/>
      <dgm:t>
        <a:bodyPr/>
        <a:lstStyle/>
        <a:p>
          <a:r>
            <a:rPr lang="en-US" altLang="en-US" dirty="0" smtClean="0"/>
            <a:t>1.</a:t>
          </a:r>
          <a:r>
            <a:rPr lang="zh-CN" altLang="en-US" dirty="0" smtClean="0"/>
            <a:t>建设校园文化的意义</a:t>
          </a:r>
          <a:endParaRPr lang="zh-CN" altLang="en-US" dirty="0"/>
        </a:p>
      </dgm:t>
    </dgm:pt>
    <dgm:pt modelId="{DA73029C-55F9-4F61-AA11-F70C737252E5}" type="parTrans" cxnId="{AD8D13F0-8551-40B7-84D8-23889896E815}">
      <dgm:prSet/>
      <dgm:spPr/>
      <dgm:t>
        <a:bodyPr/>
        <a:lstStyle/>
        <a:p>
          <a:endParaRPr lang="zh-CN" altLang="en-US"/>
        </a:p>
      </dgm:t>
    </dgm:pt>
    <dgm:pt modelId="{EFB88DD8-EF8F-4FB1-A4AE-2950584F9B41}" type="sibTrans" cxnId="{AD8D13F0-8551-40B7-84D8-23889896E815}">
      <dgm:prSet/>
      <dgm:spPr/>
      <dgm:t>
        <a:bodyPr/>
        <a:lstStyle/>
        <a:p>
          <a:endParaRPr lang="zh-CN" altLang="en-US"/>
        </a:p>
      </dgm:t>
    </dgm:pt>
    <dgm:pt modelId="{569E4D08-9AB5-4E8D-87F0-B7B2A77247BC}">
      <dgm:prSet phldrT="[文本]"/>
      <dgm:spPr/>
      <dgm:t>
        <a:bodyPr/>
        <a:lstStyle/>
        <a:p>
          <a:r>
            <a:rPr lang="en-US" altLang="en-US" dirty="0" smtClean="0"/>
            <a:t>2.</a:t>
          </a:r>
          <a:r>
            <a:rPr lang="zh-CN" altLang="en-US" dirty="0" smtClean="0"/>
            <a:t>优秀校园文化的作用</a:t>
          </a:r>
          <a:endParaRPr lang="zh-CN" altLang="en-US" dirty="0"/>
        </a:p>
      </dgm:t>
    </dgm:pt>
    <dgm:pt modelId="{09CB5220-F97D-4EBC-8B97-B01B7BE83659}" type="parTrans" cxnId="{5408C9FF-B4CD-49BD-B8F2-C55ECA2D6A50}">
      <dgm:prSet/>
      <dgm:spPr/>
      <dgm:t>
        <a:bodyPr/>
        <a:lstStyle/>
        <a:p>
          <a:endParaRPr lang="zh-CN" altLang="en-US"/>
        </a:p>
      </dgm:t>
    </dgm:pt>
    <dgm:pt modelId="{EB8357C2-65C4-48F7-9B7B-340EB1BE3EFE}" type="sibTrans" cxnId="{5408C9FF-B4CD-49BD-B8F2-C55ECA2D6A50}">
      <dgm:prSet/>
      <dgm:spPr/>
      <dgm:t>
        <a:bodyPr/>
        <a:lstStyle/>
        <a:p>
          <a:endParaRPr lang="zh-CN" altLang="en-US"/>
        </a:p>
      </dgm:t>
    </dgm:pt>
    <dgm:pt modelId="{46DF9652-6AE2-4AF1-BAFE-B11421726D8A}">
      <dgm:prSet phldrT="[文本]"/>
      <dgm:spPr/>
      <dgm:t>
        <a:bodyPr/>
        <a:lstStyle/>
        <a:p>
          <a:r>
            <a:rPr lang="en-US" altLang="en-US" dirty="0" smtClean="0"/>
            <a:t>3.</a:t>
          </a:r>
          <a:r>
            <a:rPr lang="zh-CN" altLang="en-US" dirty="0" smtClean="0"/>
            <a:t>如何参与校园文化建设</a:t>
          </a:r>
          <a:endParaRPr lang="zh-CN" altLang="en-US" dirty="0"/>
        </a:p>
      </dgm:t>
    </dgm:pt>
    <dgm:pt modelId="{BA807811-3EC7-4782-88CD-20EC761DDF47}" type="parTrans" cxnId="{9C289790-6D17-4011-88F7-DAAE0574EE9A}">
      <dgm:prSet/>
      <dgm:spPr/>
      <dgm:t>
        <a:bodyPr/>
        <a:lstStyle/>
        <a:p>
          <a:endParaRPr lang="zh-CN" altLang="en-US"/>
        </a:p>
      </dgm:t>
    </dgm:pt>
    <dgm:pt modelId="{38F465F1-CAE4-497D-9C64-5BD1BA441D51}" type="sibTrans" cxnId="{9C289790-6D17-4011-88F7-DAAE0574EE9A}">
      <dgm:prSet/>
      <dgm:spPr/>
      <dgm:t>
        <a:bodyPr/>
        <a:lstStyle/>
        <a:p>
          <a:endParaRPr lang="zh-CN" altLang="en-US"/>
        </a:p>
      </dgm:t>
    </dgm:pt>
    <dgm:pt modelId="{FE368A8A-F7D0-4236-80AD-0A44E6C0F705}">
      <dgm:prSet phldrT="[文本]" custT="1"/>
      <dgm:spPr/>
      <dgm:t>
        <a:bodyPr/>
        <a:lstStyle/>
        <a:p>
          <a:r>
            <a:rPr lang="en-US" altLang="en-US" sz="1600" dirty="0" smtClean="0"/>
            <a:t>(1)</a:t>
          </a:r>
          <a:r>
            <a:rPr lang="zh-CN" altLang="en-US" sz="1600" dirty="0" smtClean="0"/>
            <a:t>同学们应该从平常生活的一点一滴做起</a:t>
          </a:r>
          <a:endParaRPr lang="zh-CN" altLang="en-US" sz="1600" dirty="0"/>
        </a:p>
      </dgm:t>
    </dgm:pt>
    <dgm:pt modelId="{6F503329-9926-41BC-B738-E60CBABC5CB4}" type="parTrans" cxnId="{8FE4494B-A8CE-44CF-8D75-A4CC949679E6}">
      <dgm:prSet/>
      <dgm:spPr/>
      <dgm:t>
        <a:bodyPr/>
        <a:lstStyle/>
        <a:p>
          <a:endParaRPr lang="zh-CN" altLang="en-US"/>
        </a:p>
      </dgm:t>
    </dgm:pt>
    <dgm:pt modelId="{11056B76-30B2-4D6C-AA41-53ED560FDD14}" type="sibTrans" cxnId="{8FE4494B-A8CE-44CF-8D75-A4CC949679E6}">
      <dgm:prSet/>
      <dgm:spPr/>
      <dgm:t>
        <a:bodyPr/>
        <a:lstStyle/>
        <a:p>
          <a:endParaRPr lang="zh-CN" altLang="en-US"/>
        </a:p>
      </dgm:t>
    </dgm:pt>
    <dgm:pt modelId="{414ACD29-85B8-4B37-85BD-360E5DEF6EB5}">
      <dgm:prSet phldrT="[文本]" custT="1"/>
      <dgm:spPr/>
      <dgm:t>
        <a:bodyPr/>
        <a:lstStyle/>
        <a:p>
          <a:r>
            <a:rPr lang="en-US" altLang="en-US" sz="1600" dirty="0" smtClean="0"/>
            <a:t>(3)</a:t>
          </a:r>
          <a:r>
            <a:rPr lang="zh-CN" altLang="en-US" sz="1600" dirty="0" smtClean="0"/>
            <a:t>校园文化活动是多姿多彩的第二课堂</a:t>
          </a:r>
          <a:endParaRPr lang="zh-CN" altLang="en-US" sz="1600" dirty="0"/>
        </a:p>
      </dgm:t>
    </dgm:pt>
    <dgm:pt modelId="{C873BF9A-B23E-40E2-A7CB-323B1253E39F}" type="parTrans" cxnId="{6CBFB5B7-E8E5-4B47-B5D9-8616307CC5A1}">
      <dgm:prSet/>
      <dgm:spPr/>
      <dgm:t>
        <a:bodyPr/>
        <a:lstStyle/>
        <a:p>
          <a:endParaRPr lang="zh-CN" altLang="en-US"/>
        </a:p>
      </dgm:t>
    </dgm:pt>
    <dgm:pt modelId="{7FC44BB6-3D2B-4FC0-8167-55CCA40080AB}" type="sibTrans" cxnId="{6CBFB5B7-E8E5-4B47-B5D9-8616307CC5A1}">
      <dgm:prSet/>
      <dgm:spPr/>
      <dgm:t>
        <a:bodyPr/>
        <a:lstStyle/>
        <a:p>
          <a:endParaRPr lang="zh-CN" altLang="en-US"/>
        </a:p>
      </dgm:t>
    </dgm:pt>
    <dgm:pt modelId="{B6F5C29F-3760-487D-865F-F58F4683D5A0}">
      <dgm:prSet phldrT="[文本]" custT="1"/>
      <dgm:spPr/>
      <dgm:t>
        <a:bodyPr/>
        <a:lstStyle/>
        <a:p>
          <a:r>
            <a:rPr lang="en-US" altLang="en-US" sz="1600" dirty="0" smtClean="0"/>
            <a:t>(2)</a:t>
          </a:r>
          <a:r>
            <a:rPr lang="zh-CN" altLang="en-US" sz="1600" dirty="0" smtClean="0"/>
            <a:t>优美的校园环境、各种有特色的建筑</a:t>
          </a:r>
          <a:endParaRPr lang="zh-CN" altLang="en-US" sz="1600" dirty="0"/>
        </a:p>
      </dgm:t>
    </dgm:pt>
    <dgm:pt modelId="{EC6C0D03-3543-40C7-A0C4-54DB332A6FF1}" type="parTrans" cxnId="{FB98D95B-B750-4AC4-9422-78C4D7C005AE}">
      <dgm:prSet/>
      <dgm:spPr/>
      <dgm:t>
        <a:bodyPr/>
        <a:lstStyle/>
        <a:p>
          <a:endParaRPr lang="zh-CN" altLang="en-US"/>
        </a:p>
      </dgm:t>
    </dgm:pt>
    <dgm:pt modelId="{3B25188D-6996-4AA4-BA8A-A3822D597DC8}" type="sibTrans" cxnId="{FB98D95B-B750-4AC4-9422-78C4D7C005AE}">
      <dgm:prSet/>
      <dgm:spPr/>
      <dgm:t>
        <a:bodyPr/>
        <a:lstStyle/>
        <a:p>
          <a:endParaRPr lang="zh-CN" altLang="en-US"/>
        </a:p>
      </dgm:t>
    </dgm:pt>
    <dgm:pt modelId="{3531BBBE-D10F-4B7A-827A-DB25020C057A}">
      <dgm:prSet phldrT="[文本]" custT="1"/>
      <dgm:spPr/>
      <dgm:t>
        <a:bodyPr/>
        <a:lstStyle/>
        <a:p>
          <a:r>
            <a:rPr lang="en-US" altLang="en-US" sz="1600" dirty="0" smtClean="0"/>
            <a:t>(4)</a:t>
          </a:r>
          <a:r>
            <a:rPr lang="zh-CN" altLang="en-US" sz="1600" dirty="0" smtClean="0"/>
            <a:t>以校刊为载体</a:t>
          </a:r>
          <a:r>
            <a:rPr lang="en-US" altLang="en-US" sz="1600" dirty="0" smtClean="0"/>
            <a:t>,</a:t>
          </a:r>
          <a:r>
            <a:rPr lang="zh-CN" altLang="en-US" sz="1600" dirty="0" smtClean="0"/>
            <a:t>同学们可以大力筹办、编辑、出版期刊</a:t>
          </a:r>
          <a:endParaRPr lang="zh-CN" altLang="en-US" sz="1600" dirty="0"/>
        </a:p>
      </dgm:t>
    </dgm:pt>
    <dgm:pt modelId="{681A6B4C-D5D8-48D4-B09E-86EC14BED55C}" type="parTrans" cxnId="{39673BCE-A6A1-474C-8609-D3137B1269EB}">
      <dgm:prSet/>
      <dgm:spPr/>
      <dgm:t>
        <a:bodyPr/>
        <a:lstStyle/>
        <a:p>
          <a:endParaRPr lang="zh-CN" altLang="en-US"/>
        </a:p>
      </dgm:t>
    </dgm:pt>
    <dgm:pt modelId="{AEA0BC6A-D3F1-4BB3-BF34-335C024610C7}" type="sibTrans" cxnId="{39673BCE-A6A1-474C-8609-D3137B1269EB}">
      <dgm:prSet/>
      <dgm:spPr/>
      <dgm:t>
        <a:bodyPr/>
        <a:lstStyle/>
        <a:p>
          <a:endParaRPr lang="zh-CN" altLang="en-US"/>
        </a:p>
      </dgm:t>
    </dgm:pt>
    <dgm:pt modelId="{60BFF9E1-CE9D-47C2-B2A4-4B0359527018}" type="pres">
      <dgm:prSet presAssocID="{AA4437D5-52FB-4EC2-96FB-5F33C18584C4}" presName="composite" presStyleCnt="0">
        <dgm:presLayoutVars>
          <dgm:chMax val="5"/>
          <dgm:dir/>
          <dgm:animLvl val="ctr"/>
          <dgm:resizeHandles val="exact"/>
        </dgm:presLayoutVars>
      </dgm:prSet>
      <dgm:spPr/>
      <dgm:t>
        <a:bodyPr/>
        <a:lstStyle/>
        <a:p>
          <a:endParaRPr lang="zh-CN" altLang="en-US"/>
        </a:p>
      </dgm:t>
    </dgm:pt>
    <dgm:pt modelId="{010730F2-D4B7-4BC2-A75F-C870BEED817A}" type="pres">
      <dgm:prSet presAssocID="{AA4437D5-52FB-4EC2-96FB-5F33C18584C4}" presName="cycle" presStyleCnt="0"/>
      <dgm:spPr/>
    </dgm:pt>
    <dgm:pt modelId="{18F2155D-23EA-41E1-B348-BE3B4EB0338A}" type="pres">
      <dgm:prSet presAssocID="{AA4437D5-52FB-4EC2-96FB-5F33C18584C4}" presName="centerShape" presStyleCnt="0"/>
      <dgm:spPr/>
    </dgm:pt>
    <dgm:pt modelId="{2ACC1C0D-ABB5-4F05-8525-82E91C6A2831}" type="pres">
      <dgm:prSet presAssocID="{AA4437D5-52FB-4EC2-96FB-5F33C18584C4}" presName="connSite" presStyleLbl="node1" presStyleIdx="0" presStyleCnt="4"/>
      <dgm:spPr/>
    </dgm:pt>
    <dgm:pt modelId="{FD04237E-A99E-4AA7-B093-58C05ED060F4}" type="pres">
      <dgm:prSet presAssocID="{AA4437D5-52FB-4EC2-96FB-5F33C18584C4}" presName="visible" presStyleLbl="node1" presStyleIdx="0" presStyleCnt="4"/>
      <dgm:spPr>
        <a:blipFill rotWithShape="1">
          <a:blip xmlns:r="http://schemas.openxmlformats.org/officeDocument/2006/relationships" r:embed="rId1"/>
          <a:stretch>
            <a:fillRect/>
          </a:stretch>
        </a:blipFill>
      </dgm:spPr>
    </dgm:pt>
    <dgm:pt modelId="{659A4008-976D-4CB2-8CFF-C57E4FCD39FE}" type="pres">
      <dgm:prSet presAssocID="{DA73029C-55F9-4F61-AA11-F70C737252E5}" presName="Name25" presStyleLbl="parChTrans1D1" presStyleIdx="0" presStyleCnt="3"/>
      <dgm:spPr/>
      <dgm:t>
        <a:bodyPr/>
        <a:lstStyle/>
        <a:p>
          <a:endParaRPr lang="zh-CN" altLang="en-US"/>
        </a:p>
      </dgm:t>
    </dgm:pt>
    <dgm:pt modelId="{54D06C0E-DE61-43AA-A1F7-46270D274DE7}" type="pres">
      <dgm:prSet presAssocID="{2E5BA095-CAB7-484C-BE92-D9A272E92ED7}" presName="node" presStyleCnt="0"/>
      <dgm:spPr/>
    </dgm:pt>
    <dgm:pt modelId="{F457749B-1692-45A5-877C-B5F73D722936}" type="pres">
      <dgm:prSet presAssocID="{2E5BA095-CAB7-484C-BE92-D9A272E92ED7}" presName="parentNode" presStyleLbl="node1" presStyleIdx="1" presStyleCnt="4">
        <dgm:presLayoutVars>
          <dgm:chMax val="1"/>
          <dgm:bulletEnabled val="1"/>
        </dgm:presLayoutVars>
      </dgm:prSet>
      <dgm:spPr/>
      <dgm:t>
        <a:bodyPr/>
        <a:lstStyle/>
        <a:p>
          <a:endParaRPr lang="zh-CN" altLang="en-US"/>
        </a:p>
      </dgm:t>
    </dgm:pt>
    <dgm:pt modelId="{55E5ACCD-036E-4D11-A704-ABC15650EAD3}" type="pres">
      <dgm:prSet presAssocID="{2E5BA095-CAB7-484C-BE92-D9A272E92ED7}" presName="childNode" presStyleLbl="revTx" presStyleIdx="0" presStyleCnt="1">
        <dgm:presLayoutVars>
          <dgm:bulletEnabled val="1"/>
        </dgm:presLayoutVars>
      </dgm:prSet>
      <dgm:spPr/>
      <dgm:t>
        <a:bodyPr/>
        <a:lstStyle/>
        <a:p>
          <a:endParaRPr lang="zh-CN" altLang="en-US"/>
        </a:p>
      </dgm:t>
    </dgm:pt>
    <dgm:pt modelId="{C500C273-A421-48EB-8A7C-2C4E1FE61893}" type="pres">
      <dgm:prSet presAssocID="{09CB5220-F97D-4EBC-8B97-B01B7BE83659}" presName="Name25" presStyleLbl="parChTrans1D1" presStyleIdx="1" presStyleCnt="3"/>
      <dgm:spPr/>
      <dgm:t>
        <a:bodyPr/>
        <a:lstStyle/>
        <a:p>
          <a:endParaRPr lang="zh-CN" altLang="en-US"/>
        </a:p>
      </dgm:t>
    </dgm:pt>
    <dgm:pt modelId="{D8764548-C13A-4DBB-A751-5A0AD89FC006}" type="pres">
      <dgm:prSet presAssocID="{569E4D08-9AB5-4E8D-87F0-B7B2A77247BC}" presName="node" presStyleCnt="0"/>
      <dgm:spPr/>
    </dgm:pt>
    <dgm:pt modelId="{0331C73D-8C90-48BF-BDFE-071EE6CC15CD}" type="pres">
      <dgm:prSet presAssocID="{569E4D08-9AB5-4E8D-87F0-B7B2A77247BC}" presName="parentNode" presStyleLbl="node1" presStyleIdx="2" presStyleCnt="4">
        <dgm:presLayoutVars>
          <dgm:chMax val="1"/>
          <dgm:bulletEnabled val="1"/>
        </dgm:presLayoutVars>
      </dgm:prSet>
      <dgm:spPr/>
      <dgm:t>
        <a:bodyPr/>
        <a:lstStyle/>
        <a:p>
          <a:endParaRPr lang="zh-CN" altLang="en-US"/>
        </a:p>
      </dgm:t>
    </dgm:pt>
    <dgm:pt modelId="{ABA7CC3A-3851-4BE8-9ECB-98D69AFBD138}" type="pres">
      <dgm:prSet presAssocID="{569E4D08-9AB5-4E8D-87F0-B7B2A77247BC}" presName="childNode" presStyleLbl="revTx" presStyleIdx="0" presStyleCnt="1">
        <dgm:presLayoutVars>
          <dgm:bulletEnabled val="1"/>
        </dgm:presLayoutVars>
      </dgm:prSet>
      <dgm:spPr/>
      <dgm:t>
        <a:bodyPr/>
        <a:lstStyle/>
        <a:p>
          <a:endParaRPr lang="zh-CN" altLang="en-US"/>
        </a:p>
      </dgm:t>
    </dgm:pt>
    <dgm:pt modelId="{801D9871-5249-4833-86BA-C77D60763BBB}" type="pres">
      <dgm:prSet presAssocID="{BA807811-3EC7-4782-88CD-20EC761DDF47}" presName="Name25" presStyleLbl="parChTrans1D1" presStyleIdx="2" presStyleCnt="3"/>
      <dgm:spPr/>
      <dgm:t>
        <a:bodyPr/>
        <a:lstStyle/>
        <a:p>
          <a:endParaRPr lang="zh-CN" altLang="en-US"/>
        </a:p>
      </dgm:t>
    </dgm:pt>
    <dgm:pt modelId="{55F0D471-5BA2-47A9-8C12-0E9749F3D453}" type="pres">
      <dgm:prSet presAssocID="{46DF9652-6AE2-4AF1-BAFE-B11421726D8A}" presName="node" presStyleCnt="0"/>
      <dgm:spPr/>
    </dgm:pt>
    <dgm:pt modelId="{A4E3573A-EEA9-4DF7-BC1C-3ED77DA1ED6D}" type="pres">
      <dgm:prSet presAssocID="{46DF9652-6AE2-4AF1-BAFE-B11421726D8A}" presName="parentNode" presStyleLbl="node1" presStyleIdx="3" presStyleCnt="4">
        <dgm:presLayoutVars>
          <dgm:chMax val="1"/>
          <dgm:bulletEnabled val="1"/>
        </dgm:presLayoutVars>
      </dgm:prSet>
      <dgm:spPr/>
      <dgm:t>
        <a:bodyPr/>
        <a:lstStyle/>
        <a:p>
          <a:endParaRPr lang="zh-CN" altLang="en-US"/>
        </a:p>
      </dgm:t>
    </dgm:pt>
    <dgm:pt modelId="{642CEA95-82C8-4F42-9875-BE0D685B90DF}" type="pres">
      <dgm:prSet presAssocID="{46DF9652-6AE2-4AF1-BAFE-B11421726D8A}" presName="childNode" presStyleLbl="revTx" presStyleIdx="0" presStyleCnt="1">
        <dgm:presLayoutVars>
          <dgm:bulletEnabled val="1"/>
        </dgm:presLayoutVars>
      </dgm:prSet>
      <dgm:spPr/>
      <dgm:t>
        <a:bodyPr/>
        <a:lstStyle/>
        <a:p>
          <a:endParaRPr lang="zh-CN" altLang="en-US"/>
        </a:p>
      </dgm:t>
    </dgm:pt>
  </dgm:ptLst>
  <dgm:cxnLst>
    <dgm:cxn modelId="{F4D9F2BF-F752-4838-A255-C75D7369888F}" type="presOf" srcId="{BA807811-3EC7-4782-88CD-20EC761DDF47}" destId="{801D9871-5249-4833-86BA-C77D60763BBB}" srcOrd="0" destOrd="0" presId="urn:microsoft.com/office/officeart/2005/8/layout/radial2"/>
    <dgm:cxn modelId="{1AA90362-2D63-4528-8578-EF15DF2E3251}" type="presOf" srcId="{B6F5C29F-3760-487D-865F-F58F4683D5A0}" destId="{642CEA95-82C8-4F42-9875-BE0D685B90DF}" srcOrd="0" destOrd="1" presId="urn:microsoft.com/office/officeart/2005/8/layout/radial2"/>
    <dgm:cxn modelId="{6CBFB5B7-E8E5-4B47-B5D9-8616307CC5A1}" srcId="{46DF9652-6AE2-4AF1-BAFE-B11421726D8A}" destId="{414ACD29-85B8-4B37-85BD-360E5DEF6EB5}" srcOrd="2" destOrd="0" parTransId="{C873BF9A-B23E-40E2-A7CB-323B1253E39F}" sibTransId="{7FC44BB6-3D2B-4FC0-8167-55CCA40080AB}"/>
    <dgm:cxn modelId="{A514BAF9-6029-4D59-BCD3-F3F850A1616B}" type="presOf" srcId="{414ACD29-85B8-4B37-85BD-360E5DEF6EB5}" destId="{642CEA95-82C8-4F42-9875-BE0D685B90DF}" srcOrd="0" destOrd="2" presId="urn:microsoft.com/office/officeart/2005/8/layout/radial2"/>
    <dgm:cxn modelId="{398FE2D8-F60C-4AC3-B9FF-2B752685754F}" type="presOf" srcId="{2E5BA095-CAB7-484C-BE92-D9A272E92ED7}" destId="{F457749B-1692-45A5-877C-B5F73D722936}" srcOrd="0" destOrd="0" presId="urn:microsoft.com/office/officeart/2005/8/layout/radial2"/>
    <dgm:cxn modelId="{AD8D13F0-8551-40B7-84D8-23889896E815}" srcId="{AA4437D5-52FB-4EC2-96FB-5F33C18584C4}" destId="{2E5BA095-CAB7-484C-BE92-D9A272E92ED7}" srcOrd="0" destOrd="0" parTransId="{DA73029C-55F9-4F61-AA11-F70C737252E5}" sibTransId="{EFB88DD8-EF8F-4FB1-A4AE-2950584F9B41}"/>
    <dgm:cxn modelId="{39673BCE-A6A1-474C-8609-D3137B1269EB}" srcId="{46DF9652-6AE2-4AF1-BAFE-B11421726D8A}" destId="{3531BBBE-D10F-4B7A-827A-DB25020C057A}" srcOrd="3" destOrd="0" parTransId="{681A6B4C-D5D8-48D4-B09E-86EC14BED55C}" sibTransId="{AEA0BC6A-D3F1-4BB3-BF34-335C024610C7}"/>
    <dgm:cxn modelId="{959C03CB-F3FE-4ED4-8863-9837852FE725}" type="presOf" srcId="{569E4D08-9AB5-4E8D-87F0-B7B2A77247BC}" destId="{0331C73D-8C90-48BF-BDFE-071EE6CC15CD}" srcOrd="0" destOrd="0" presId="urn:microsoft.com/office/officeart/2005/8/layout/radial2"/>
    <dgm:cxn modelId="{399DDC93-3F37-4F9F-A0DE-6D417198C44C}" type="presOf" srcId="{3531BBBE-D10F-4B7A-827A-DB25020C057A}" destId="{642CEA95-82C8-4F42-9875-BE0D685B90DF}" srcOrd="0" destOrd="3" presId="urn:microsoft.com/office/officeart/2005/8/layout/radial2"/>
    <dgm:cxn modelId="{9B15A46F-FBF5-4F16-82D7-A11C81A87AB6}" type="presOf" srcId="{FE368A8A-F7D0-4236-80AD-0A44E6C0F705}" destId="{642CEA95-82C8-4F42-9875-BE0D685B90DF}" srcOrd="0" destOrd="0" presId="urn:microsoft.com/office/officeart/2005/8/layout/radial2"/>
    <dgm:cxn modelId="{9C289790-6D17-4011-88F7-DAAE0574EE9A}" srcId="{AA4437D5-52FB-4EC2-96FB-5F33C18584C4}" destId="{46DF9652-6AE2-4AF1-BAFE-B11421726D8A}" srcOrd="2" destOrd="0" parTransId="{BA807811-3EC7-4782-88CD-20EC761DDF47}" sibTransId="{38F465F1-CAE4-497D-9C64-5BD1BA441D51}"/>
    <dgm:cxn modelId="{5408C9FF-B4CD-49BD-B8F2-C55ECA2D6A50}" srcId="{AA4437D5-52FB-4EC2-96FB-5F33C18584C4}" destId="{569E4D08-9AB5-4E8D-87F0-B7B2A77247BC}" srcOrd="1" destOrd="0" parTransId="{09CB5220-F97D-4EBC-8B97-B01B7BE83659}" sibTransId="{EB8357C2-65C4-48F7-9B7B-340EB1BE3EFE}"/>
    <dgm:cxn modelId="{8FE4494B-A8CE-44CF-8D75-A4CC949679E6}" srcId="{46DF9652-6AE2-4AF1-BAFE-B11421726D8A}" destId="{FE368A8A-F7D0-4236-80AD-0A44E6C0F705}" srcOrd="0" destOrd="0" parTransId="{6F503329-9926-41BC-B738-E60CBABC5CB4}" sibTransId="{11056B76-30B2-4D6C-AA41-53ED560FDD14}"/>
    <dgm:cxn modelId="{62370723-CE15-4E3F-8B90-42CFFE1DD695}" type="presOf" srcId="{46DF9652-6AE2-4AF1-BAFE-B11421726D8A}" destId="{A4E3573A-EEA9-4DF7-BC1C-3ED77DA1ED6D}" srcOrd="0" destOrd="0" presId="urn:microsoft.com/office/officeart/2005/8/layout/radial2"/>
    <dgm:cxn modelId="{B399306A-3D5D-4C45-AA4B-CD07BDF24281}" type="presOf" srcId="{AA4437D5-52FB-4EC2-96FB-5F33C18584C4}" destId="{60BFF9E1-CE9D-47C2-B2A4-4B0359527018}" srcOrd="0" destOrd="0" presId="urn:microsoft.com/office/officeart/2005/8/layout/radial2"/>
    <dgm:cxn modelId="{FB98D95B-B750-4AC4-9422-78C4D7C005AE}" srcId="{46DF9652-6AE2-4AF1-BAFE-B11421726D8A}" destId="{B6F5C29F-3760-487D-865F-F58F4683D5A0}" srcOrd="1" destOrd="0" parTransId="{EC6C0D03-3543-40C7-A0C4-54DB332A6FF1}" sibTransId="{3B25188D-6996-4AA4-BA8A-A3822D597DC8}"/>
    <dgm:cxn modelId="{41E30916-0EC8-4672-9934-E0DA8DAF81D5}" type="presOf" srcId="{DA73029C-55F9-4F61-AA11-F70C737252E5}" destId="{659A4008-976D-4CB2-8CFF-C57E4FCD39FE}" srcOrd="0" destOrd="0" presId="urn:microsoft.com/office/officeart/2005/8/layout/radial2"/>
    <dgm:cxn modelId="{E6E61979-A242-40D8-B430-B446786F93D3}" type="presOf" srcId="{09CB5220-F97D-4EBC-8B97-B01B7BE83659}" destId="{C500C273-A421-48EB-8A7C-2C4E1FE61893}" srcOrd="0" destOrd="0" presId="urn:microsoft.com/office/officeart/2005/8/layout/radial2"/>
    <dgm:cxn modelId="{FE3E0A9C-EDE9-42A3-9673-73BAA8CA7B95}" type="presParOf" srcId="{60BFF9E1-CE9D-47C2-B2A4-4B0359527018}" destId="{010730F2-D4B7-4BC2-A75F-C870BEED817A}" srcOrd="0" destOrd="0" presId="urn:microsoft.com/office/officeart/2005/8/layout/radial2"/>
    <dgm:cxn modelId="{B6BA10C5-96DE-4ED9-A676-A8C39F303B2B}" type="presParOf" srcId="{010730F2-D4B7-4BC2-A75F-C870BEED817A}" destId="{18F2155D-23EA-41E1-B348-BE3B4EB0338A}" srcOrd="0" destOrd="0" presId="urn:microsoft.com/office/officeart/2005/8/layout/radial2"/>
    <dgm:cxn modelId="{D176BB6B-2AC8-48A9-89F6-C26C03DDC8E1}" type="presParOf" srcId="{18F2155D-23EA-41E1-B348-BE3B4EB0338A}" destId="{2ACC1C0D-ABB5-4F05-8525-82E91C6A2831}" srcOrd="0" destOrd="0" presId="urn:microsoft.com/office/officeart/2005/8/layout/radial2"/>
    <dgm:cxn modelId="{C7581E3D-E701-47DB-8787-D503863AB0BD}" type="presParOf" srcId="{18F2155D-23EA-41E1-B348-BE3B4EB0338A}" destId="{FD04237E-A99E-4AA7-B093-58C05ED060F4}" srcOrd="1" destOrd="0" presId="urn:microsoft.com/office/officeart/2005/8/layout/radial2"/>
    <dgm:cxn modelId="{EE631954-1494-427C-95FA-27FE3D29D354}" type="presParOf" srcId="{010730F2-D4B7-4BC2-A75F-C870BEED817A}" destId="{659A4008-976D-4CB2-8CFF-C57E4FCD39FE}" srcOrd="1" destOrd="0" presId="urn:microsoft.com/office/officeart/2005/8/layout/radial2"/>
    <dgm:cxn modelId="{C9562477-8AA5-4675-897B-89781BB15D5B}" type="presParOf" srcId="{010730F2-D4B7-4BC2-A75F-C870BEED817A}" destId="{54D06C0E-DE61-43AA-A1F7-46270D274DE7}" srcOrd="2" destOrd="0" presId="urn:microsoft.com/office/officeart/2005/8/layout/radial2"/>
    <dgm:cxn modelId="{FF0A5C2A-4FD6-444B-9ECA-1C5BFA78C935}" type="presParOf" srcId="{54D06C0E-DE61-43AA-A1F7-46270D274DE7}" destId="{F457749B-1692-45A5-877C-B5F73D722936}" srcOrd="0" destOrd="0" presId="urn:microsoft.com/office/officeart/2005/8/layout/radial2"/>
    <dgm:cxn modelId="{30BD7C89-69F3-4F7B-B6E0-573559A605C0}" type="presParOf" srcId="{54D06C0E-DE61-43AA-A1F7-46270D274DE7}" destId="{55E5ACCD-036E-4D11-A704-ABC15650EAD3}" srcOrd="1" destOrd="0" presId="urn:microsoft.com/office/officeart/2005/8/layout/radial2"/>
    <dgm:cxn modelId="{E32485B1-88A0-4D04-BEF3-5C99ED10834B}" type="presParOf" srcId="{010730F2-D4B7-4BC2-A75F-C870BEED817A}" destId="{C500C273-A421-48EB-8A7C-2C4E1FE61893}" srcOrd="3" destOrd="0" presId="urn:microsoft.com/office/officeart/2005/8/layout/radial2"/>
    <dgm:cxn modelId="{5D74431F-5DAC-4F3F-AB3A-986628EFC08F}" type="presParOf" srcId="{010730F2-D4B7-4BC2-A75F-C870BEED817A}" destId="{D8764548-C13A-4DBB-A751-5A0AD89FC006}" srcOrd="4" destOrd="0" presId="urn:microsoft.com/office/officeart/2005/8/layout/radial2"/>
    <dgm:cxn modelId="{2DC27CF3-BEF5-4F7F-8A93-B2A2594E5571}" type="presParOf" srcId="{D8764548-C13A-4DBB-A751-5A0AD89FC006}" destId="{0331C73D-8C90-48BF-BDFE-071EE6CC15CD}" srcOrd="0" destOrd="0" presId="urn:microsoft.com/office/officeart/2005/8/layout/radial2"/>
    <dgm:cxn modelId="{19EC3AFE-8D99-4063-91E0-3B9B4E81617F}" type="presParOf" srcId="{D8764548-C13A-4DBB-A751-5A0AD89FC006}" destId="{ABA7CC3A-3851-4BE8-9ECB-98D69AFBD138}" srcOrd="1" destOrd="0" presId="urn:microsoft.com/office/officeart/2005/8/layout/radial2"/>
    <dgm:cxn modelId="{FDADFCAD-CE3E-4DA5-A98F-356A8C2B5AEF}" type="presParOf" srcId="{010730F2-D4B7-4BC2-A75F-C870BEED817A}" destId="{801D9871-5249-4833-86BA-C77D60763BBB}" srcOrd="5" destOrd="0" presId="urn:microsoft.com/office/officeart/2005/8/layout/radial2"/>
    <dgm:cxn modelId="{4302D7C7-4D60-4FDF-BCD1-1E38018E5C76}" type="presParOf" srcId="{010730F2-D4B7-4BC2-A75F-C870BEED817A}" destId="{55F0D471-5BA2-47A9-8C12-0E9749F3D453}" srcOrd="6" destOrd="0" presId="urn:microsoft.com/office/officeart/2005/8/layout/radial2"/>
    <dgm:cxn modelId="{06D47C84-D743-4732-A93B-3FFF45EE4CBE}" type="presParOf" srcId="{55F0D471-5BA2-47A9-8C12-0E9749F3D453}" destId="{A4E3573A-EEA9-4DF7-BC1C-3ED77DA1ED6D}" srcOrd="0" destOrd="0" presId="urn:microsoft.com/office/officeart/2005/8/layout/radial2"/>
    <dgm:cxn modelId="{2940609C-D761-4570-BAD6-5066E2BD3BB6}" type="presParOf" srcId="{55F0D471-5BA2-47A9-8C12-0E9749F3D453}" destId="{642CEA95-82C8-4F42-9875-BE0D685B90DF}" srcOrd="1" destOrd="0" presId="urn:microsoft.com/office/officeart/2005/8/layout/radial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DC94F7E0-5C78-40D7-928B-6FB69CD511B3}" type="doc">
      <dgm:prSet loTypeId="urn:microsoft.com/office/officeart/2005/8/layout/list1" loCatId="list" qsTypeId="urn:microsoft.com/office/officeart/2005/8/quickstyle/simple1" qsCatId="simple" csTypeId="urn:microsoft.com/office/officeart/2005/8/colors/colorful5" csCatId="colorful" phldr="1"/>
      <dgm:spPr/>
      <dgm:t>
        <a:bodyPr/>
        <a:lstStyle/>
        <a:p>
          <a:endParaRPr lang="zh-CN" altLang="en-US"/>
        </a:p>
      </dgm:t>
    </dgm:pt>
    <dgm:pt modelId="{98DB6C7D-36BC-40BA-B3B2-17A828BE3989}">
      <dgm:prSet phldrT="[文本]"/>
      <dgm:spPr/>
      <dgm:t>
        <a:bodyPr/>
        <a:lstStyle/>
        <a:p>
          <a:r>
            <a:rPr lang="en-US" altLang="en-US" dirty="0" smtClean="0"/>
            <a:t>1.</a:t>
          </a:r>
          <a:r>
            <a:rPr lang="zh-CN" altLang="en-US" dirty="0" smtClean="0"/>
            <a:t>正确定位</a:t>
          </a:r>
          <a:r>
            <a:rPr lang="en-US" altLang="en-US" dirty="0" smtClean="0"/>
            <a:t>,</a:t>
          </a:r>
          <a:r>
            <a:rPr lang="zh-CN" altLang="en-US" dirty="0" smtClean="0"/>
            <a:t>明确目标</a:t>
          </a:r>
          <a:endParaRPr lang="zh-CN" altLang="en-US" dirty="0"/>
        </a:p>
      </dgm:t>
    </dgm:pt>
    <dgm:pt modelId="{D9341EE5-CAC4-4C23-87C4-93017FCD8C58}" type="parTrans" cxnId="{48B88124-B149-4221-B406-4D43F8FBD702}">
      <dgm:prSet/>
      <dgm:spPr/>
      <dgm:t>
        <a:bodyPr/>
        <a:lstStyle/>
        <a:p>
          <a:endParaRPr lang="zh-CN" altLang="en-US"/>
        </a:p>
      </dgm:t>
    </dgm:pt>
    <dgm:pt modelId="{982D8478-EEE7-45B4-AE9A-54B953E9EA88}" type="sibTrans" cxnId="{48B88124-B149-4221-B406-4D43F8FBD702}">
      <dgm:prSet/>
      <dgm:spPr/>
      <dgm:t>
        <a:bodyPr/>
        <a:lstStyle/>
        <a:p>
          <a:endParaRPr lang="zh-CN" altLang="en-US"/>
        </a:p>
      </dgm:t>
    </dgm:pt>
    <dgm:pt modelId="{62DB3763-B39B-4D8E-91EC-9C79A2497C0A}">
      <dgm:prSet phldrT="[文本]"/>
      <dgm:spPr/>
      <dgm:t>
        <a:bodyPr/>
        <a:lstStyle/>
        <a:p>
          <a:r>
            <a:rPr lang="en-US" altLang="en-US" dirty="0" smtClean="0"/>
            <a:t>2.</a:t>
          </a:r>
          <a:r>
            <a:rPr lang="zh-CN" altLang="en-US" dirty="0" smtClean="0"/>
            <a:t>三省吾身</a:t>
          </a:r>
          <a:r>
            <a:rPr lang="en-US" altLang="en-US" dirty="0" smtClean="0"/>
            <a:t>,</a:t>
          </a:r>
          <a:r>
            <a:rPr lang="zh-CN" altLang="en-US" dirty="0" smtClean="0"/>
            <a:t>不忘初心</a:t>
          </a:r>
          <a:endParaRPr lang="zh-CN" altLang="en-US" dirty="0"/>
        </a:p>
      </dgm:t>
    </dgm:pt>
    <dgm:pt modelId="{8E6CD063-EC86-48A0-8680-7CD847DE1732}" type="parTrans" cxnId="{FF3212A5-F092-497C-B15D-51412EA7F1AE}">
      <dgm:prSet/>
      <dgm:spPr/>
      <dgm:t>
        <a:bodyPr/>
        <a:lstStyle/>
        <a:p>
          <a:endParaRPr lang="zh-CN" altLang="en-US"/>
        </a:p>
      </dgm:t>
    </dgm:pt>
    <dgm:pt modelId="{CBE65C45-D6A6-4567-A662-4589954E0700}" type="sibTrans" cxnId="{FF3212A5-F092-497C-B15D-51412EA7F1AE}">
      <dgm:prSet/>
      <dgm:spPr/>
      <dgm:t>
        <a:bodyPr/>
        <a:lstStyle/>
        <a:p>
          <a:endParaRPr lang="zh-CN" altLang="en-US"/>
        </a:p>
      </dgm:t>
    </dgm:pt>
    <dgm:pt modelId="{CA067FF7-5209-42CD-B81C-66D9383C0598}">
      <dgm:prSet phldrT="[文本]"/>
      <dgm:spPr/>
      <dgm:t>
        <a:bodyPr/>
        <a:lstStyle/>
        <a:p>
          <a:r>
            <a:rPr lang="en-US" altLang="en-US" dirty="0" smtClean="0"/>
            <a:t>3.</a:t>
          </a:r>
          <a:r>
            <a:rPr lang="zh-CN" altLang="en-US" dirty="0" smtClean="0"/>
            <a:t>坚持不懈</a:t>
          </a:r>
          <a:r>
            <a:rPr lang="en-US" altLang="en-US" dirty="0" smtClean="0"/>
            <a:t>,</a:t>
          </a:r>
          <a:r>
            <a:rPr lang="zh-CN" altLang="en-US" dirty="0" smtClean="0"/>
            <a:t>绝不放弃</a:t>
          </a:r>
          <a:endParaRPr lang="zh-CN" altLang="en-US" dirty="0"/>
        </a:p>
      </dgm:t>
    </dgm:pt>
    <dgm:pt modelId="{CF257EF2-DC5D-4CF9-9917-A41A72A89BBB}" type="parTrans" cxnId="{37018499-9C4F-4CEA-9A5F-BE5AAF03C163}">
      <dgm:prSet/>
      <dgm:spPr/>
      <dgm:t>
        <a:bodyPr/>
        <a:lstStyle/>
        <a:p>
          <a:endParaRPr lang="zh-CN" altLang="en-US"/>
        </a:p>
      </dgm:t>
    </dgm:pt>
    <dgm:pt modelId="{B7304056-1D3B-41BC-83AE-C5EA4EE1617D}" type="sibTrans" cxnId="{37018499-9C4F-4CEA-9A5F-BE5AAF03C163}">
      <dgm:prSet/>
      <dgm:spPr/>
      <dgm:t>
        <a:bodyPr/>
        <a:lstStyle/>
        <a:p>
          <a:endParaRPr lang="zh-CN" altLang="en-US"/>
        </a:p>
      </dgm:t>
    </dgm:pt>
    <dgm:pt modelId="{4BD0996F-ADC0-434B-9D2F-B12127809EFD}" type="pres">
      <dgm:prSet presAssocID="{DC94F7E0-5C78-40D7-928B-6FB69CD511B3}" presName="linear" presStyleCnt="0">
        <dgm:presLayoutVars>
          <dgm:dir/>
          <dgm:animLvl val="lvl"/>
          <dgm:resizeHandles val="exact"/>
        </dgm:presLayoutVars>
      </dgm:prSet>
      <dgm:spPr/>
      <dgm:t>
        <a:bodyPr/>
        <a:lstStyle/>
        <a:p>
          <a:endParaRPr lang="zh-CN" altLang="en-US"/>
        </a:p>
      </dgm:t>
    </dgm:pt>
    <dgm:pt modelId="{DED44BCC-6C07-45E6-8798-F22AE9A79A79}" type="pres">
      <dgm:prSet presAssocID="{98DB6C7D-36BC-40BA-B3B2-17A828BE3989}" presName="parentLin" presStyleCnt="0"/>
      <dgm:spPr/>
    </dgm:pt>
    <dgm:pt modelId="{864AC4D1-462F-4A73-B578-1F2F198AEF93}" type="pres">
      <dgm:prSet presAssocID="{98DB6C7D-36BC-40BA-B3B2-17A828BE3989}" presName="parentLeftMargin" presStyleLbl="node1" presStyleIdx="0" presStyleCnt="3"/>
      <dgm:spPr/>
      <dgm:t>
        <a:bodyPr/>
        <a:lstStyle/>
        <a:p>
          <a:endParaRPr lang="zh-CN" altLang="en-US"/>
        </a:p>
      </dgm:t>
    </dgm:pt>
    <dgm:pt modelId="{83139396-C88A-4091-A000-A4704692133A}" type="pres">
      <dgm:prSet presAssocID="{98DB6C7D-36BC-40BA-B3B2-17A828BE3989}" presName="parentText" presStyleLbl="node1" presStyleIdx="0" presStyleCnt="3">
        <dgm:presLayoutVars>
          <dgm:chMax val="0"/>
          <dgm:bulletEnabled val="1"/>
        </dgm:presLayoutVars>
      </dgm:prSet>
      <dgm:spPr/>
      <dgm:t>
        <a:bodyPr/>
        <a:lstStyle/>
        <a:p>
          <a:endParaRPr lang="zh-CN" altLang="en-US"/>
        </a:p>
      </dgm:t>
    </dgm:pt>
    <dgm:pt modelId="{B8FEA9CC-D278-4E2A-9AFC-B81DB1DC16C9}" type="pres">
      <dgm:prSet presAssocID="{98DB6C7D-36BC-40BA-B3B2-17A828BE3989}" presName="negativeSpace" presStyleCnt="0"/>
      <dgm:spPr/>
    </dgm:pt>
    <dgm:pt modelId="{5CDD4767-5C9A-4373-BEDD-CB9A495F0AD5}" type="pres">
      <dgm:prSet presAssocID="{98DB6C7D-36BC-40BA-B3B2-17A828BE3989}" presName="childText" presStyleLbl="conFgAcc1" presStyleIdx="0" presStyleCnt="3">
        <dgm:presLayoutVars>
          <dgm:bulletEnabled val="1"/>
        </dgm:presLayoutVars>
      </dgm:prSet>
      <dgm:spPr/>
    </dgm:pt>
    <dgm:pt modelId="{D848D24D-7BE2-4781-AA1D-6A131C8110DF}" type="pres">
      <dgm:prSet presAssocID="{982D8478-EEE7-45B4-AE9A-54B953E9EA88}" presName="spaceBetweenRectangles" presStyleCnt="0"/>
      <dgm:spPr/>
    </dgm:pt>
    <dgm:pt modelId="{5B5A44B5-1FC9-4DB9-8CB3-12899F7AB903}" type="pres">
      <dgm:prSet presAssocID="{62DB3763-B39B-4D8E-91EC-9C79A2497C0A}" presName="parentLin" presStyleCnt="0"/>
      <dgm:spPr/>
    </dgm:pt>
    <dgm:pt modelId="{11FA51D0-921F-4A59-8078-479F40EC2E85}" type="pres">
      <dgm:prSet presAssocID="{62DB3763-B39B-4D8E-91EC-9C79A2497C0A}" presName="parentLeftMargin" presStyleLbl="node1" presStyleIdx="0" presStyleCnt="3"/>
      <dgm:spPr/>
      <dgm:t>
        <a:bodyPr/>
        <a:lstStyle/>
        <a:p>
          <a:endParaRPr lang="zh-CN" altLang="en-US"/>
        </a:p>
      </dgm:t>
    </dgm:pt>
    <dgm:pt modelId="{BC9E881A-16D0-43A3-B050-EDAF3A8295B7}" type="pres">
      <dgm:prSet presAssocID="{62DB3763-B39B-4D8E-91EC-9C79A2497C0A}" presName="parentText" presStyleLbl="node1" presStyleIdx="1" presStyleCnt="3">
        <dgm:presLayoutVars>
          <dgm:chMax val="0"/>
          <dgm:bulletEnabled val="1"/>
        </dgm:presLayoutVars>
      </dgm:prSet>
      <dgm:spPr/>
      <dgm:t>
        <a:bodyPr/>
        <a:lstStyle/>
        <a:p>
          <a:endParaRPr lang="zh-CN" altLang="en-US"/>
        </a:p>
      </dgm:t>
    </dgm:pt>
    <dgm:pt modelId="{1BA15846-E03F-4C7E-9B47-EEE1EF9CB657}" type="pres">
      <dgm:prSet presAssocID="{62DB3763-B39B-4D8E-91EC-9C79A2497C0A}" presName="negativeSpace" presStyleCnt="0"/>
      <dgm:spPr/>
    </dgm:pt>
    <dgm:pt modelId="{77A66989-8D78-4441-8129-87F0317F5D4A}" type="pres">
      <dgm:prSet presAssocID="{62DB3763-B39B-4D8E-91EC-9C79A2497C0A}" presName="childText" presStyleLbl="conFgAcc1" presStyleIdx="1" presStyleCnt="3">
        <dgm:presLayoutVars>
          <dgm:bulletEnabled val="1"/>
        </dgm:presLayoutVars>
      </dgm:prSet>
      <dgm:spPr/>
    </dgm:pt>
    <dgm:pt modelId="{05E4F0CD-1ED9-48F2-A587-DD86AFAD8C77}" type="pres">
      <dgm:prSet presAssocID="{CBE65C45-D6A6-4567-A662-4589954E0700}" presName="spaceBetweenRectangles" presStyleCnt="0"/>
      <dgm:spPr/>
    </dgm:pt>
    <dgm:pt modelId="{F5F33FA4-6B52-4AB2-931B-356E96CDFFDF}" type="pres">
      <dgm:prSet presAssocID="{CA067FF7-5209-42CD-B81C-66D9383C0598}" presName="parentLin" presStyleCnt="0"/>
      <dgm:spPr/>
    </dgm:pt>
    <dgm:pt modelId="{C78DBDD8-31A0-4161-AC14-F9DC8C0EBB57}" type="pres">
      <dgm:prSet presAssocID="{CA067FF7-5209-42CD-B81C-66D9383C0598}" presName="parentLeftMargin" presStyleLbl="node1" presStyleIdx="1" presStyleCnt="3"/>
      <dgm:spPr/>
      <dgm:t>
        <a:bodyPr/>
        <a:lstStyle/>
        <a:p>
          <a:endParaRPr lang="zh-CN" altLang="en-US"/>
        </a:p>
      </dgm:t>
    </dgm:pt>
    <dgm:pt modelId="{890AFE8B-ABA1-4F86-B9B4-4DBF2E36A11F}" type="pres">
      <dgm:prSet presAssocID="{CA067FF7-5209-42CD-B81C-66D9383C0598}" presName="parentText" presStyleLbl="node1" presStyleIdx="2" presStyleCnt="3">
        <dgm:presLayoutVars>
          <dgm:chMax val="0"/>
          <dgm:bulletEnabled val="1"/>
        </dgm:presLayoutVars>
      </dgm:prSet>
      <dgm:spPr/>
      <dgm:t>
        <a:bodyPr/>
        <a:lstStyle/>
        <a:p>
          <a:endParaRPr lang="zh-CN" altLang="en-US"/>
        </a:p>
      </dgm:t>
    </dgm:pt>
    <dgm:pt modelId="{9E6BBBB1-B9A4-4F4C-978E-BAEC952B8AA2}" type="pres">
      <dgm:prSet presAssocID="{CA067FF7-5209-42CD-B81C-66D9383C0598}" presName="negativeSpace" presStyleCnt="0"/>
      <dgm:spPr/>
    </dgm:pt>
    <dgm:pt modelId="{E2D2E16E-B760-4B3A-A53A-1EF0EDDBFD51}" type="pres">
      <dgm:prSet presAssocID="{CA067FF7-5209-42CD-B81C-66D9383C0598}" presName="childText" presStyleLbl="conFgAcc1" presStyleIdx="2" presStyleCnt="3">
        <dgm:presLayoutVars>
          <dgm:bulletEnabled val="1"/>
        </dgm:presLayoutVars>
      </dgm:prSet>
      <dgm:spPr/>
    </dgm:pt>
  </dgm:ptLst>
  <dgm:cxnLst>
    <dgm:cxn modelId="{FDCEC530-3C39-4DCD-A9DB-7B296677A0DD}" type="presOf" srcId="{62DB3763-B39B-4D8E-91EC-9C79A2497C0A}" destId="{BC9E881A-16D0-43A3-B050-EDAF3A8295B7}" srcOrd="1" destOrd="0" presId="urn:microsoft.com/office/officeart/2005/8/layout/list1"/>
    <dgm:cxn modelId="{130DF729-88F3-47D1-8A4C-0F6C64508A4D}" type="presOf" srcId="{CA067FF7-5209-42CD-B81C-66D9383C0598}" destId="{C78DBDD8-31A0-4161-AC14-F9DC8C0EBB57}" srcOrd="0" destOrd="0" presId="urn:microsoft.com/office/officeart/2005/8/layout/list1"/>
    <dgm:cxn modelId="{FF3212A5-F092-497C-B15D-51412EA7F1AE}" srcId="{DC94F7E0-5C78-40D7-928B-6FB69CD511B3}" destId="{62DB3763-B39B-4D8E-91EC-9C79A2497C0A}" srcOrd="1" destOrd="0" parTransId="{8E6CD063-EC86-48A0-8680-7CD847DE1732}" sibTransId="{CBE65C45-D6A6-4567-A662-4589954E0700}"/>
    <dgm:cxn modelId="{37018499-9C4F-4CEA-9A5F-BE5AAF03C163}" srcId="{DC94F7E0-5C78-40D7-928B-6FB69CD511B3}" destId="{CA067FF7-5209-42CD-B81C-66D9383C0598}" srcOrd="2" destOrd="0" parTransId="{CF257EF2-DC5D-4CF9-9917-A41A72A89BBB}" sibTransId="{B7304056-1D3B-41BC-83AE-C5EA4EE1617D}"/>
    <dgm:cxn modelId="{7EB2B3F3-DFC6-4ACB-B7B0-2AF5B4B03C0B}" type="presOf" srcId="{62DB3763-B39B-4D8E-91EC-9C79A2497C0A}" destId="{11FA51D0-921F-4A59-8078-479F40EC2E85}" srcOrd="0" destOrd="0" presId="urn:microsoft.com/office/officeart/2005/8/layout/list1"/>
    <dgm:cxn modelId="{48B88124-B149-4221-B406-4D43F8FBD702}" srcId="{DC94F7E0-5C78-40D7-928B-6FB69CD511B3}" destId="{98DB6C7D-36BC-40BA-B3B2-17A828BE3989}" srcOrd="0" destOrd="0" parTransId="{D9341EE5-CAC4-4C23-87C4-93017FCD8C58}" sibTransId="{982D8478-EEE7-45B4-AE9A-54B953E9EA88}"/>
    <dgm:cxn modelId="{BE09AC04-C8A3-4BAE-B456-691A002CE2A2}" type="presOf" srcId="{CA067FF7-5209-42CD-B81C-66D9383C0598}" destId="{890AFE8B-ABA1-4F86-B9B4-4DBF2E36A11F}" srcOrd="1" destOrd="0" presId="urn:microsoft.com/office/officeart/2005/8/layout/list1"/>
    <dgm:cxn modelId="{A4732B3D-41F3-4044-9A92-5CBD82E810EB}" type="presOf" srcId="{98DB6C7D-36BC-40BA-B3B2-17A828BE3989}" destId="{83139396-C88A-4091-A000-A4704692133A}" srcOrd="1" destOrd="0" presId="urn:microsoft.com/office/officeart/2005/8/layout/list1"/>
    <dgm:cxn modelId="{3C580D66-4EE1-4D1E-B091-8222ED9D0342}" type="presOf" srcId="{98DB6C7D-36BC-40BA-B3B2-17A828BE3989}" destId="{864AC4D1-462F-4A73-B578-1F2F198AEF93}" srcOrd="0" destOrd="0" presId="urn:microsoft.com/office/officeart/2005/8/layout/list1"/>
    <dgm:cxn modelId="{7456E501-199D-4C3B-B668-A87400F5F9AD}" type="presOf" srcId="{DC94F7E0-5C78-40D7-928B-6FB69CD511B3}" destId="{4BD0996F-ADC0-434B-9D2F-B12127809EFD}" srcOrd="0" destOrd="0" presId="urn:microsoft.com/office/officeart/2005/8/layout/list1"/>
    <dgm:cxn modelId="{41AEAC6C-5849-4052-9A11-5F164B945266}" type="presParOf" srcId="{4BD0996F-ADC0-434B-9D2F-B12127809EFD}" destId="{DED44BCC-6C07-45E6-8798-F22AE9A79A79}" srcOrd="0" destOrd="0" presId="urn:microsoft.com/office/officeart/2005/8/layout/list1"/>
    <dgm:cxn modelId="{B9340135-5AFD-4C85-8976-B732D7029691}" type="presParOf" srcId="{DED44BCC-6C07-45E6-8798-F22AE9A79A79}" destId="{864AC4D1-462F-4A73-B578-1F2F198AEF93}" srcOrd="0" destOrd="0" presId="urn:microsoft.com/office/officeart/2005/8/layout/list1"/>
    <dgm:cxn modelId="{AB6D9B1E-210C-4484-B81E-2D6A142DE38D}" type="presParOf" srcId="{DED44BCC-6C07-45E6-8798-F22AE9A79A79}" destId="{83139396-C88A-4091-A000-A4704692133A}" srcOrd="1" destOrd="0" presId="urn:microsoft.com/office/officeart/2005/8/layout/list1"/>
    <dgm:cxn modelId="{DA8DC3D3-2BF1-42CE-A956-F5B2DDB8C365}" type="presParOf" srcId="{4BD0996F-ADC0-434B-9D2F-B12127809EFD}" destId="{B8FEA9CC-D278-4E2A-9AFC-B81DB1DC16C9}" srcOrd="1" destOrd="0" presId="urn:microsoft.com/office/officeart/2005/8/layout/list1"/>
    <dgm:cxn modelId="{3DD166DA-EB48-4858-9B18-3DAEB6A9E3B4}" type="presParOf" srcId="{4BD0996F-ADC0-434B-9D2F-B12127809EFD}" destId="{5CDD4767-5C9A-4373-BEDD-CB9A495F0AD5}" srcOrd="2" destOrd="0" presId="urn:microsoft.com/office/officeart/2005/8/layout/list1"/>
    <dgm:cxn modelId="{566DC838-68D3-4BA1-AA31-7E3B71A7E826}" type="presParOf" srcId="{4BD0996F-ADC0-434B-9D2F-B12127809EFD}" destId="{D848D24D-7BE2-4781-AA1D-6A131C8110DF}" srcOrd="3" destOrd="0" presId="urn:microsoft.com/office/officeart/2005/8/layout/list1"/>
    <dgm:cxn modelId="{B5DAD438-748E-4397-B430-D69CFD030342}" type="presParOf" srcId="{4BD0996F-ADC0-434B-9D2F-B12127809EFD}" destId="{5B5A44B5-1FC9-4DB9-8CB3-12899F7AB903}" srcOrd="4" destOrd="0" presId="urn:microsoft.com/office/officeart/2005/8/layout/list1"/>
    <dgm:cxn modelId="{01C84C72-6C57-467E-B87E-6CFEEDDF452E}" type="presParOf" srcId="{5B5A44B5-1FC9-4DB9-8CB3-12899F7AB903}" destId="{11FA51D0-921F-4A59-8078-479F40EC2E85}" srcOrd="0" destOrd="0" presId="urn:microsoft.com/office/officeart/2005/8/layout/list1"/>
    <dgm:cxn modelId="{9FD9DE53-B6A7-433C-8246-B0D4018B904E}" type="presParOf" srcId="{5B5A44B5-1FC9-4DB9-8CB3-12899F7AB903}" destId="{BC9E881A-16D0-43A3-B050-EDAF3A8295B7}" srcOrd="1" destOrd="0" presId="urn:microsoft.com/office/officeart/2005/8/layout/list1"/>
    <dgm:cxn modelId="{3B597F40-6C03-4F5A-9F5B-23E8AEB86324}" type="presParOf" srcId="{4BD0996F-ADC0-434B-9D2F-B12127809EFD}" destId="{1BA15846-E03F-4C7E-9B47-EEE1EF9CB657}" srcOrd="5" destOrd="0" presId="urn:microsoft.com/office/officeart/2005/8/layout/list1"/>
    <dgm:cxn modelId="{D40EAEC7-8AD6-4087-96E1-2A5244C34045}" type="presParOf" srcId="{4BD0996F-ADC0-434B-9D2F-B12127809EFD}" destId="{77A66989-8D78-4441-8129-87F0317F5D4A}" srcOrd="6" destOrd="0" presId="urn:microsoft.com/office/officeart/2005/8/layout/list1"/>
    <dgm:cxn modelId="{CAD680D6-3B2C-41FD-B4DD-BDECE2AD72B1}" type="presParOf" srcId="{4BD0996F-ADC0-434B-9D2F-B12127809EFD}" destId="{05E4F0CD-1ED9-48F2-A587-DD86AFAD8C77}" srcOrd="7" destOrd="0" presId="urn:microsoft.com/office/officeart/2005/8/layout/list1"/>
    <dgm:cxn modelId="{1013A9A8-58BE-4C97-9B12-BB40AE570583}" type="presParOf" srcId="{4BD0996F-ADC0-434B-9D2F-B12127809EFD}" destId="{F5F33FA4-6B52-4AB2-931B-356E96CDFFDF}" srcOrd="8" destOrd="0" presId="urn:microsoft.com/office/officeart/2005/8/layout/list1"/>
    <dgm:cxn modelId="{42E6C21E-4BDA-49FF-8960-4EF77A96D504}" type="presParOf" srcId="{F5F33FA4-6B52-4AB2-931B-356E96CDFFDF}" destId="{C78DBDD8-31A0-4161-AC14-F9DC8C0EBB57}" srcOrd="0" destOrd="0" presId="urn:microsoft.com/office/officeart/2005/8/layout/list1"/>
    <dgm:cxn modelId="{DF7A2194-F84E-43AA-85AA-680D7C0F678B}" type="presParOf" srcId="{F5F33FA4-6B52-4AB2-931B-356E96CDFFDF}" destId="{890AFE8B-ABA1-4F86-B9B4-4DBF2E36A11F}" srcOrd="1" destOrd="0" presId="urn:microsoft.com/office/officeart/2005/8/layout/list1"/>
    <dgm:cxn modelId="{1650EC67-25C8-4341-A05F-C1859669CB09}" type="presParOf" srcId="{4BD0996F-ADC0-434B-9D2F-B12127809EFD}" destId="{9E6BBBB1-B9A4-4F4C-978E-BAEC952B8AA2}" srcOrd="9" destOrd="0" presId="urn:microsoft.com/office/officeart/2005/8/layout/list1"/>
    <dgm:cxn modelId="{16291A77-EFB0-4EFE-99AC-F1E8D7455360}" type="presParOf" srcId="{4BD0996F-ADC0-434B-9D2F-B12127809EFD}" destId="{E2D2E16E-B760-4B3A-A53A-1EF0EDDBFD51}" srcOrd="10"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B905C37C-ABB7-4883-9A50-72783F8AEF11}" type="doc">
      <dgm:prSet loTypeId="urn:microsoft.com/office/officeart/2009/3/layout/SubStepProcess" loCatId="process" qsTypeId="urn:microsoft.com/office/officeart/2005/8/quickstyle/simple1" qsCatId="simple" csTypeId="urn:microsoft.com/office/officeart/2005/8/colors/accent1_2" csCatId="accent1" phldr="1"/>
      <dgm:spPr/>
      <dgm:t>
        <a:bodyPr/>
        <a:lstStyle/>
        <a:p>
          <a:endParaRPr lang="zh-CN" altLang="en-US"/>
        </a:p>
      </dgm:t>
    </dgm:pt>
    <dgm:pt modelId="{F019CC11-EB2A-4830-8D91-E6F311AF2B25}">
      <dgm:prSet phldrT="[文本]"/>
      <dgm:spPr/>
      <dgm:t>
        <a:bodyPr/>
        <a:lstStyle/>
        <a:p>
          <a:r>
            <a:rPr lang="zh-CN" altLang="en-US" dirty="0" smtClean="0"/>
            <a:t>（一）大学学习从自主开始</a:t>
          </a:r>
          <a:endParaRPr lang="zh-CN" altLang="en-US" dirty="0"/>
        </a:p>
      </dgm:t>
    </dgm:pt>
    <dgm:pt modelId="{9841CD90-AD05-4D25-AA5A-4EF992D0EABD}" type="parTrans" cxnId="{EA488CB7-98FE-4188-B0B3-8C4BB544D567}">
      <dgm:prSet/>
      <dgm:spPr/>
      <dgm:t>
        <a:bodyPr/>
        <a:lstStyle/>
        <a:p>
          <a:endParaRPr lang="zh-CN" altLang="en-US"/>
        </a:p>
      </dgm:t>
    </dgm:pt>
    <dgm:pt modelId="{B267982C-1273-4773-8D49-6C87C1A872A0}" type="sibTrans" cxnId="{EA488CB7-98FE-4188-B0B3-8C4BB544D567}">
      <dgm:prSet/>
      <dgm:spPr/>
      <dgm:t>
        <a:bodyPr/>
        <a:lstStyle/>
        <a:p>
          <a:endParaRPr lang="zh-CN" altLang="en-US"/>
        </a:p>
      </dgm:t>
    </dgm:pt>
    <dgm:pt modelId="{EA561D02-4FCE-4B20-92EB-A26BF6AEEF57}">
      <dgm:prSet phldrT="[文本]"/>
      <dgm:spPr/>
      <dgm:t>
        <a:bodyPr/>
        <a:lstStyle/>
        <a:p>
          <a:r>
            <a:rPr lang="zh-CN" altLang="en-US" dirty="0" smtClean="0"/>
            <a:t>（二）自主学习的内涵</a:t>
          </a:r>
          <a:endParaRPr lang="zh-CN" altLang="en-US" dirty="0"/>
        </a:p>
      </dgm:t>
    </dgm:pt>
    <dgm:pt modelId="{FF6B93F1-4C37-4A59-8769-B5E7626E1DB2}" type="parTrans" cxnId="{50C369D9-7CC7-4268-8344-180B4B8F6E5F}">
      <dgm:prSet/>
      <dgm:spPr/>
      <dgm:t>
        <a:bodyPr/>
        <a:lstStyle/>
        <a:p>
          <a:endParaRPr lang="zh-CN" altLang="en-US"/>
        </a:p>
      </dgm:t>
    </dgm:pt>
    <dgm:pt modelId="{6989BC15-B294-46CE-B481-CD0EE92BCEFE}" type="sibTrans" cxnId="{50C369D9-7CC7-4268-8344-180B4B8F6E5F}">
      <dgm:prSet/>
      <dgm:spPr/>
      <dgm:t>
        <a:bodyPr/>
        <a:lstStyle/>
        <a:p>
          <a:endParaRPr lang="zh-CN" altLang="en-US"/>
        </a:p>
      </dgm:t>
    </dgm:pt>
    <dgm:pt modelId="{0B037159-C9FC-4FEE-81E2-1019BD148C80}">
      <dgm:prSet phldrT="[文本]"/>
      <dgm:spPr/>
      <dgm:t>
        <a:bodyPr/>
        <a:lstStyle/>
        <a:p>
          <a:r>
            <a:rPr lang="zh-CN" altLang="en-US" dirty="0" smtClean="0"/>
            <a:t>（三）自主学习的特点</a:t>
          </a:r>
          <a:endParaRPr lang="zh-CN" altLang="en-US" dirty="0"/>
        </a:p>
      </dgm:t>
    </dgm:pt>
    <dgm:pt modelId="{D362CA42-20FD-4CAA-8ECE-C4E7EF2CDA19}" type="parTrans" cxnId="{57DC1B69-7DC9-45DA-A5EB-1A10BA54AE6C}">
      <dgm:prSet/>
      <dgm:spPr/>
      <dgm:t>
        <a:bodyPr/>
        <a:lstStyle/>
        <a:p>
          <a:endParaRPr lang="zh-CN" altLang="en-US"/>
        </a:p>
      </dgm:t>
    </dgm:pt>
    <dgm:pt modelId="{FDA7F231-B9FC-452F-966D-8D9EC874CC6D}" type="sibTrans" cxnId="{57DC1B69-7DC9-45DA-A5EB-1A10BA54AE6C}">
      <dgm:prSet/>
      <dgm:spPr/>
      <dgm:t>
        <a:bodyPr/>
        <a:lstStyle/>
        <a:p>
          <a:endParaRPr lang="zh-CN" altLang="en-US"/>
        </a:p>
      </dgm:t>
    </dgm:pt>
    <dgm:pt modelId="{6D20C20B-6A5B-4177-8241-E818172589BC}">
      <dgm:prSet phldrT="[文本]"/>
      <dgm:spPr/>
      <dgm:t>
        <a:bodyPr/>
        <a:lstStyle/>
        <a:p>
          <a:r>
            <a:rPr lang="en-US" altLang="en-US" dirty="0" smtClean="0"/>
            <a:t>1.</a:t>
          </a:r>
          <a:r>
            <a:rPr lang="zh-CN" altLang="en-US" dirty="0" smtClean="0"/>
            <a:t>有计划性</a:t>
          </a:r>
          <a:endParaRPr lang="zh-CN" altLang="en-US" dirty="0"/>
        </a:p>
      </dgm:t>
    </dgm:pt>
    <dgm:pt modelId="{8BDFA2C7-7B25-4CE6-BCC2-77DDC8F1CF4A}" type="parTrans" cxnId="{43F5D77C-2450-424B-B344-E9B4F16C795C}">
      <dgm:prSet/>
      <dgm:spPr/>
      <dgm:t>
        <a:bodyPr/>
        <a:lstStyle/>
        <a:p>
          <a:endParaRPr lang="zh-CN" altLang="en-US"/>
        </a:p>
      </dgm:t>
    </dgm:pt>
    <dgm:pt modelId="{6388B480-CAFE-40EA-AF0C-15A37FF37366}" type="sibTrans" cxnId="{43F5D77C-2450-424B-B344-E9B4F16C795C}">
      <dgm:prSet/>
      <dgm:spPr/>
      <dgm:t>
        <a:bodyPr/>
        <a:lstStyle/>
        <a:p>
          <a:endParaRPr lang="zh-CN" altLang="en-US"/>
        </a:p>
      </dgm:t>
    </dgm:pt>
    <dgm:pt modelId="{3937E2C0-FE00-4EEE-9F93-BC4B256A70EA}">
      <dgm:prSet phldrT="[文本]"/>
      <dgm:spPr/>
      <dgm:t>
        <a:bodyPr/>
        <a:lstStyle/>
        <a:p>
          <a:r>
            <a:rPr lang="en-US" altLang="en-US" dirty="0" smtClean="0"/>
            <a:t>2.</a:t>
          </a:r>
          <a:r>
            <a:rPr lang="zh-CN" altLang="en-US" dirty="0" smtClean="0"/>
            <a:t>有针对性</a:t>
          </a:r>
          <a:endParaRPr lang="zh-CN" altLang="en-US" dirty="0"/>
        </a:p>
      </dgm:t>
    </dgm:pt>
    <dgm:pt modelId="{824FF14D-268B-4C0C-BF5D-A5542771D52A}" type="parTrans" cxnId="{35D62165-A52C-44F9-9D66-D2A79AA374F1}">
      <dgm:prSet/>
      <dgm:spPr/>
      <dgm:t>
        <a:bodyPr/>
        <a:lstStyle/>
        <a:p>
          <a:endParaRPr lang="zh-CN" altLang="en-US"/>
        </a:p>
      </dgm:t>
    </dgm:pt>
    <dgm:pt modelId="{12DF50BE-3760-48B5-AB56-C5F57FCCFE7A}" type="sibTrans" cxnId="{35D62165-A52C-44F9-9D66-D2A79AA374F1}">
      <dgm:prSet/>
      <dgm:spPr/>
      <dgm:t>
        <a:bodyPr/>
        <a:lstStyle/>
        <a:p>
          <a:endParaRPr lang="zh-CN" altLang="en-US"/>
        </a:p>
      </dgm:t>
    </dgm:pt>
    <dgm:pt modelId="{2FAD1731-D010-45F9-BB6C-035A5D39D11F}">
      <dgm:prSet phldrT="[文本]"/>
      <dgm:spPr/>
      <dgm:t>
        <a:bodyPr/>
        <a:lstStyle/>
        <a:p>
          <a:r>
            <a:rPr lang="zh-CN" altLang="en-US" dirty="0" smtClean="0"/>
            <a:t>（四）自主学习的方法</a:t>
          </a:r>
          <a:endParaRPr lang="zh-CN" altLang="en-US" dirty="0"/>
        </a:p>
      </dgm:t>
    </dgm:pt>
    <dgm:pt modelId="{C923ED51-F0A8-45AE-BD7E-9B68B8CEFC51}" type="parTrans" cxnId="{C8C6DDC4-B84C-46AF-A6A3-1F75FD9B1473}">
      <dgm:prSet/>
      <dgm:spPr/>
      <dgm:t>
        <a:bodyPr/>
        <a:lstStyle/>
        <a:p>
          <a:endParaRPr lang="zh-CN" altLang="en-US"/>
        </a:p>
      </dgm:t>
    </dgm:pt>
    <dgm:pt modelId="{3E27F607-0089-4559-B6D8-548362876FE6}" type="sibTrans" cxnId="{C8C6DDC4-B84C-46AF-A6A3-1F75FD9B1473}">
      <dgm:prSet/>
      <dgm:spPr/>
      <dgm:t>
        <a:bodyPr/>
        <a:lstStyle/>
        <a:p>
          <a:endParaRPr lang="zh-CN" altLang="en-US"/>
        </a:p>
      </dgm:t>
    </dgm:pt>
    <dgm:pt modelId="{63D17846-48E8-4B2E-B87D-EAD0185FF9DD}">
      <dgm:prSet phldrT="[文本]"/>
      <dgm:spPr/>
      <dgm:t>
        <a:bodyPr/>
        <a:lstStyle/>
        <a:p>
          <a:r>
            <a:rPr lang="en-US" altLang="en-US" dirty="0" smtClean="0"/>
            <a:t>1.</a:t>
          </a:r>
          <a:r>
            <a:rPr lang="zh-CN" altLang="en-US" dirty="0" smtClean="0"/>
            <a:t>制订科学的学习计划</a:t>
          </a:r>
          <a:endParaRPr lang="zh-CN" altLang="en-US" dirty="0"/>
        </a:p>
      </dgm:t>
    </dgm:pt>
    <dgm:pt modelId="{FA982E66-8F13-4C7F-8DD1-BDBCE0FD437B}" type="parTrans" cxnId="{9383C48A-010D-40F6-922F-9BD8F5111D2E}">
      <dgm:prSet/>
      <dgm:spPr/>
      <dgm:t>
        <a:bodyPr/>
        <a:lstStyle/>
        <a:p>
          <a:endParaRPr lang="zh-CN" altLang="en-US"/>
        </a:p>
      </dgm:t>
    </dgm:pt>
    <dgm:pt modelId="{DACB9BF4-E312-4090-A705-79810D7B8CBC}" type="sibTrans" cxnId="{9383C48A-010D-40F6-922F-9BD8F5111D2E}">
      <dgm:prSet/>
      <dgm:spPr/>
      <dgm:t>
        <a:bodyPr/>
        <a:lstStyle/>
        <a:p>
          <a:endParaRPr lang="zh-CN" altLang="en-US"/>
        </a:p>
      </dgm:t>
    </dgm:pt>
    <dgm:pt modelId="{C1779F9D-495F-4D2F-9D91-6D9DF041F703}">
      <dgm:prSet phldrT="[文本]"/>
      <dgm:spPr/>
      <dgm:t>
        <a:bodyPr/>
        <a:lstStyle/>
        <a:p>
          <a:r>
            <a:rPr lang="en-US" altLang="en-US" dirty="0" smtClean="0"/>
            <a:t>3.</a:t>
          </a:r>
          <a:r>
            <a:rPr lang="zh-CN" altLang="en-US" dirty="0" smtClean="0"/>
            <a:t>有创造性</a:t>
          </a:r>
          <a:endParaRPr lang="zh-CN" altLang="en-US" dirty="0"/>
        </a:p>
      </dgm:t>
    </dgm:pt>
    <dgm:pt modelId="{641FB6B7-A3E9-4255-9238-BDDFE1B6C631}" type="parTrans" cxnId="{F6C67147-B381-438E-9B31-E2EC919BEC07}">
      <dgm:prSet/>
      <dgm:spPr/>
      <dgm:t>
        <a:bodyPr/>
        <a:lstStyle/>
        <a:p>
          <a:endParaRPr lang="zh-CN" altLang="en-US"/>
        </a:p>
      </dgm:t>
    </dgm:pt>
    <dgm:pt modelId="{DCB8C027-D387-4F55-8319-B7158E387CB6}" type="sibTrans" cxnId="{F6C67147-B381-438E-9B31-E2EC919BEC07}">
      <dgm:prSet/>
      <dgm:spPr/>
      <dgm:t>
        <a:bodyPr/>
        <a:lstStyle/>
        <a:p>
          <a:endParaRPr lang="zh-CN" altLang="en-US"/>
        </a:p>
      </dgm:t>
    </dgm:pt>
    <dgm:pt modelId="{FE35808E-FD1A-4D9B-966D-8055AAAC7F23}">
      <dgm:prSet phldrT="[文本]"/>
      <dgm:spPr/>
      <dgm:t>
        <a:bodyPr/>
        <a:lstStyle/>
        <a:p>
          <a:r>
            <a:rPr lang="en-US" altLang="en-US" dirty="0" smtClean="0"/>
            <a:t>2.</a:t>
          </a:r>
          <a:r>
            <a:rPr lang="zh-CN" altLang="en-US" dirty="0" smtClean="0"/>
            <a:t>有针对性地阅读</a:t>
          </a:r>
          <a:endParaRPr lang="zh-CN" altLang="en-US" dirty="0"/>
        </a:p>
      </dgm:t>
    </dgm:pt>
    <dgm:pt modelId="{404C09C3-91DD-479B-BDAE-695C1E1A44B5}" type="parTrans" cxnId="{56D6FAEB-9F8F-4FD2-81FA-3D72FFDAF1A6}">
      <dgm:prSet/>
      <dgm:spPr/>
      <dgm:t>
        <a:bodyPr/>
        <a:lstStyle/>
        <a:p>
          <a:endParaRPr lang="zh-CN" altLang="en-US"/>
        </a:p>
      </dgm:t>
    </dgm:pt>
    <dgm:pt modelId="{528FE5D0-504C-4655-A23D-FFCC8A18D579}" type="sibTrans" cxnId="{56D6FAEB-9F8F-4FD2-81FA-3D72FFDAF1A6}">
      <dgm:prSet/>
      <dgm:spPr/>
      <dgm:t>
        <a:bodyPr/>
        <a:lstStyle/>
        <a:p>
          <a:endParaRPr lang="zh-CN" altLang="en-US"/>
        </a:p>
      </dgm:t>
    </dgm:pt>
    <dgm:pt modelId="{BB0BAAF4-3DE5-491A-9B7B-E3CAA01C56BF}">
      <dgm:prSet phldrT="[文本]"/>
      <dgm:spPr/>
      <dgm:t>
        <a:bodyPr/>
        <a:lstStyle/>
        <a:p>
          <a:r>
            <a:rPr lang="en-US" altLang="en-US" dirty="0" smtClean="0"/>
            <a:t>3.</a:t>
          </a:r>
          <a:r>
            <a:rPr lang="zh-CN" altLang="en-US" dirty="0" smtClean="0"/>
            <a:t>善于规划时间</a:t>
          </a:r>
          <a:endParaRPr lang="zh-CN" altLang="en-US" dirty="0"/>
        </a:p>
      </dgm:t>
    </dgm:pt>
    <dgm:pt modelId="{01E0FB0D-D2AE-4353-A522-8B4742618430}" type="parTrans" cxnId="{EDC43A20-B637-4D5A-AF02-C7A09D85E93C}">
      <dgm:prSet/>
      <dgm:spPr/>
      <dgm:t>
        <a:bodyPr/>
        <a:lstStyle/>
        <a:p>
          <a:endParaRPr lang="zh-CN" altLang="en-US"/>
        </a:p>
      </dgm:t>
    </dgm:pt>
    <dgm:pt modelId="{A2F35AD4-AF96-4FF5-9C02-8994F90CB4C3}" type="sibTrans" cxnId="{EDC43A20-B637-4D5A-AF02-C7A09D85E93C}">
      <dgm:prSet/>
      <dgm:spPr/>
      <dgm:t>
        <a:bodyPr/>
        <a:lstStyle/>
        <a:p>
          <a:endParaRPr lang="zh-CN" altLang="en-US"/>
        </a:p>
      </dgm:t>
    </dgm:pt>
    <dgm:pt modelId="{3A151DA5-53ED-4DF8-8E77-7539D9CA6964}">
      <dgm:prSet phldrT="[文本]"/>
      <dgm:spPr/>
      <dgm:t>
        <a:bodyPr/>
        <a:lstStyle/>
        <a:p>
          <a:r>
            <a:rPr lang="en-US" altLang="en-US" dirty="0" smtClean="0"/>
            <a:t>4.</a:t>
          </a:r>
          <a:r>
            <a:rPr lang="zh-CN" altLang="en-US" dirty="0" smtClean="0"/>
            <a:t>学有所专</a:t>
          </a:r>
          <a:r>
            <a:rPr lang="en-US" altLang="en-US" dirty="0" smtClean="0"/>
            <a:t>,</a:t>
          </a:r>
          <a:r>
            <a:rPr lang="zh-CN" altLang="en-US" dirty="0" smtClean="0"/>
            <a:t>专攻一门技术</a:t>
          </a:r>
          <a:endParaRPr lang="zh-CN" altLang="en-US" dirty="0"/>
        </a:p>
      </dgm:t>
    </dgm:pt>
    <dgm:pt modelId="{18FD3DD9-480B-4A41-B134-404509181798}" type="parTrans" cxnId="{0EE935FF-C29D-4887-BC44-D64B81188041}">
      <dgm:prSet/>
      <dgm:spPr/>
      <dgm:t>
        <a:bodyPr/>
        <a:lstStyle/>
        <a:p>
          <a:endParaRPr lang="zh-CN" altLang="en-US"/>
        </a:p>
      </dgm:t>
    </dgm:pt>
    <dgm:pt modelId="{36230D91-E5AD-4A2B-AB2F-872C45086B89}" type="sibTrans" cxnId="{0EE935FF-C29D-4887-BC44-D64B81188041}">
      <dgm:prSet/>
      <dgm:spPr/>
      <dgm:t>
        <a:bodyPr/>
        <a:lstStyle/>
        <a:p>
          <a:endParaRPr lang="zh-CN" altLang="en-US"/>
        </a:p>
      </dgm:t>
    </dgm:pt>
    <dgm:pt modelId="{F0A6882F-1A42-4732-A21A-9BDD98149658}" type="pres">
      <dgm:prSet presAssocID="{B905C37C-ABB7-4883-9A50-72783F8AEF11}" presName="Name0" presStyleCnt="0">
        <dgm:presLayoutVars>
          <dgm:chMax val="7"/>
          <dgm:dir/>
          <dgm:animOne val="branch"/>
        </dgm:presLayoutVars>
      </dgm:prSet>
      <dgm:spPr/>
      <dgm:t>
        <a:bodyPr/>
        <a:lstStyle/>
        <a:p>
          <a:endParaRPr lang="zh-CN" altLang="en-US"/>
        </a:p>
      </dgm:t>
    </dgm:pt>
    <dgm:pt modelId="{FF90A443-E982-4631-B168-ED1B0B8CD144}" type="pres">
      <dgm:prSet presAssocID="{F019CC11-EB2A-4830-8D91-E6F311AF2B25}" presName="parTx1" presStyleLbl="node1" presStyleIdx="0" presStyleCnt="4"/>
      <dgm:spPr/>
      <dgm:t>
        <a:bodyPr/>
        <a:lstStyle/>
        <a:p>
          <a:endParaRPr lang="zh-CN" altLang="en-US"/>
        </a:p>
      </dgm:t>
    </dgm:pt>
    <dgm:pt modelId="{E2CCCB98-8FC7-411A-B385-B03AFB45C9DC}" type="pres">
      <dgm:prSet presAssocID="{EA561D02-4FCE-4B20-92EB-A26BF6AEEF57}" presName="parTx2" presStyleLbl="node1" presStyleIdx="1" presStyleCnt="4"/>
      <dgm:spPr/>
      <dgm:t>
        <a:bodyPr/>
        <a:lstStyle/>
        <a:p>
          <a:endParaRPr lang="zh-CN" altLang="en-US"/>
        </a:p>
      </dgm:t>
    </dgm:pt>
    <dgm:pt modelId="{C00D2E26-678B-468E-9AC5-E300EA2C68B1}" type="pres">
      <dgm:prSet presAssocID="{0B037159-C9FC-4FEE-81E2-1019BD148C80}" presName="parTx3" presStyleLbl="node1" presStyleIdx="2" presStyleCnt="4"/>
      <dgm:spPr/>
      <dgm:t>
        <a:bodyPr/>
        <a:lstStyle/>
        <a:p>
          <a:endParaRPr lang="zh-CN" altLang="en-US"/>
        </a:p>
      </dgm:t>
    </dgm:pt>
    <dgm:pt modelId="{A48965CE-5249-498C-987A-15787942BCBB}" type="pres">
      <dgm:prSet presAssocID="{0B037159-C9FC-4FEE-81E2-1019BD148C80}" presName="spPre3" presStyleCnt="0"/>
      <dgm:spPr/>
    </dgm:pt>
    <dgm:pt modelId="{35752799-DD41-409D-8D37-6C87F5BEDCFF}" type="pres">
      <dgm:prSet presAssocID="{0B037159-C9FC-4FEE-81E2-1019BD148C80}" presName="chLin3" presStyleCnt="0"/>
      <dgm:spPr/>
    </dgm:pt>
    <dgm:pt modelId="{764159E7-C069-4534-BD8E-03AB4FFE1999}" type="pres">
      <dgm:prSet presAssocID="{8BDFA2C7-7B25-4CE6-BCC2-77DDC8F1CF4A}" presName="Name79" presStyleLbl="parChTrans1D1" presStyleIdx="0" presStyleCnt="20"/>
      <dgm:spPr/>
    </dgm:pt>
    <dgm:pt modelId="{690ACC85-B929-4E92-A206-06817F37CC7F}" type="pres">
      <dgm:prSet presAssocID="{8BDFA2C7-7B25-4CE6-BCC2-77DDC8F1CF4A}" presName="Name99" presStyleLbl="parChTrans1D1" presStyleIdx="1" presStyleCnt="20"/>
      <dgm:spPr/>
    </dgm:pt>
    <dgm:pt modelId="{358E6C6F-47A6-4990-9D19-27B61A962BEA}" type="pres">
      <dgm:prSet presAssocID="{6D20C20B-6A5B-4177-8241-E818172589BC}" presName="txAndLines3" presStyleCnt="0"/>
      <dgm:spPr/>
    </dgm:pt>
    <dgm:pt modelId="{17D7ABDE-BFC2-4620-A8D5-5501AC74467C}" type="pres">
      <dgm:prSet presAssocID="{6D20C20B-6A5B-4177-8241-E818172589BC}" presName="anchor3" presStyleCnt="0"/>
      <dgm:spPr/>
    </dgm:pt>
    <dgm:pt modelId="{529A12D1-2F8E-45EB-9CF5-54F2112A4DC2}" type="pres">
      <dgm:prSet presAssocID="{6D20C20B-6A5B-4177-8241-E818172589BC}" presName="backup3" presStyleCnt="0"/>
      <dgm:spPr/>
    </dgm:pt>
    <dgm:pt modelId="{1D447F0B-F572-4D55-BD9B-3CD5E95A757F}" type="pres">
      <dgm:prSet presAssocID="{6D20C20B-6A5B-4177-8241-E818172589BC}" presName="preLine3" presStyleLbl="parChTrans1D1" presStyleIdx="2" presStyleCnt="20"/>
      <dgm:spPr/>
    </dgm:pt>
    <dgm:pt modelId="{16801401-990F-42FE-80B2-781E70B28BFA}" type="pres">
      <dgm:prSet presAssocID="{6D20C20B-6A5B-4177-8241-E818172589BC}" presName="desTx3" presStyleLbl="revTx" presStyleIdx="0" presStyleCnt="0">
        <dgm:presLayoutVars>
          <dgm:bulletEnabled val="1"/>
        </dgm:presLayoutVars>
      </dgm:prSet>
      <dgm:spPr/>
      <dgm:t>
        <a:bodyPr/>
        <a:lstStyle/>
        <a:p>
          <a:endParaRPr lang="zh-CN" altLang="en-US"/>
        </a:p>
      </dgm:t>
    </dgm:pt>
    <dgm:pt modelId="{FC99B875-4B95-4790-83FE-6E841A5360A1}" type="pres">
      <dgm:prSet presAssocID="{6D20C20B-6A5B-4177-8241-E818172589BC}" presName="postLine3" presStyleLbl="parChTrans1D1" presStyleIdx="3" presStyleCnt="20"/>
      <dgm:spPr/>
    </dgm:pt>
    <dgm:pt modelId="{F48E4F88-37D2-4FDB-810B-D087F8887158}" type="pres">
      <dgm:prSet presAssocID="{824FF14D-268B-4C0C-BF5D-A5542771D52A}" presName="Name79" presStyleLbl="parChTrans1D1" presStyleIdx="4" presStyleCnt="20"/>
      <dgm:spPr/>
    </dgm:pt>
    <dgm:pt modelId="{9FD7FCDE-00E4-403F-8B9B-660B26816465}" type="pres">
      <dgm:prSet presAssocID="{824FF14D-268B-4C0C-BF5D-A5542771D52A}" presName="Name99" presStyleLbl="parChTrans1D1" presStyleIdx="5" presStyleCnt="20"/>
      <dgm:spPr/>
    </dgm:pt>
    <dgm:pt modelId="{6F3017A2-7D5A-46DC-AB1C-0CFFA1972A25}" type="pres">
      <dgm:prSet presAssocID="{3937E2C0-FE00-4EEE-9F93-BC4B256A70EA}" presName="txAndLines3" presStyleCnt="0"/>
      <dgm:spPr/>
    </dgm:pt>
    <dgm:pt modelId="{49AE95B5-9570-4A5A-A7BA-8DBDD64CE5EF}" type="pres">
      <dgm:prSet presAssocID="{3937E2C0-FE00-4EEE-9F93-BC4B256A70EA}" presName="anchor3" presStyleCnt="0"/>
      <dgm:spPr/>
    </dgm:pt>
    <dgm:pt modelId="{B3DE0C0E-9644-48A3-B748-DBB14C879B36}" type="pres">
      <dgm:prSet presAssocID="{3937E2C0-FE00-4EEE-9F93-BC4B256A70EA}" presName="backup3" presStyleCnt="0"/>
      <dgm:spPr/>
    </dgm:pt>
    <dgm:pt modelId="{8DCD7A44-F85B-4F1E-A5DE-9FC5447D504D}" type="pres">
      <dgm:prSet presAssocID="{3937E2C0-FE00-4EEE-9F93-BC4B256A70EA}" presName="preLine3" presStyleLbl="parChTrans1D1" presStyleIdx="6" presStyleCnt="20"/>
      <dgm:spPr/>
    </dgm:pt>
    <dgm:pt modelId="{C3A3379F-986C-49A3-ABCB-9AC3CAA86B96}" type="pres">
      <dgm:prSet presAssocID="{3937E2C0-FE00-4EEE-9F93-BC4B256A70EA}" presName="desTx3" presStyleLbl="revTx" presStyleIdx="0" presStyleCnt="0">
        <dgm:presLayoutVars>
          <dgm:bulletEnabled val="1"/>
        </dgm:presLayoutVars>
      </dgm:prSet>
      <dgm:spPr/>
      <dgm:t>
        <a:bodyPr/>
        <a:lstStyle/>
        <a:p>
          <a:endParaRPr lang="zh-CN" altLang="en-US"/>
        </a:p>
      </dgm:t>
    </dgm:pt>
    <dgm:pt modelId="{5F767C66-D768-469B-A478-8F32B96B5C7B}" type="pres">
      <dgm:prSet presAssocID="{3937E2C0-FE00-4EEE-9F93-BC4B256A70EA}" presName="postLine3" presStyleLbl="parChTrans1D1" presStyleIdx="7" presStyleCnt="20"/>
      <dgm:spPr/>
    </dgm:pt>
    <dgm:pt modelId="{0D6F707C-83D0-407B-98C7-48003F9903D2}" type="pres">
      <dgm:prSet presAssocID="{641FB6B7-A3E9-4255-9238-BDDFE1B6C631}" presName="Name79" presStyleLbl="parChTrans1D1" presStyleIdx="8" presStyleCnt="20"/>
      <dgm:spPr/>
    </dgm:pt>
    <dgm:pt modelId="{C87BD0A4-28ED-431E-AEBD-2382D22199A4}" type="pres">
      <dgm:prSet presAssocID="{641FB6B7-A3E9-4255-9238-BDDFE1B6C631}" presName="Name99" presStyleLbl="parChTrans1D1" presStyleIdx="9" presStyleCnt="20"/>
      <dgm:spPr/>
    </dgm:pt>
    <dgm:pt modelId="{59544F8C-52F2-4049-9D8F-520B45B69A3F}" type="pres">
      <dgm:prSet presAssocID="{C1779F9D-495F-4D2F-9D91-6D9DF041F703}" presName="txAndLines3" presStyleCnt="0"/>
      <dgm:spPr/>
    </dgm:pt>
    <dgm:pt modelId="{B5D772EE-0C34-4C96-BEE2-8D2865CBB5F9}" type="pres">
      <dgm:prSet presAssocID="{C1779F9D-495F-4D2F-9D91-6D9DF041F703}" presName="anchor3" presStyleCnt="0"/>
      <dgm:spPr/>
    </dgm:pt>
    <dgm:pt modelId="{1FEC0523-4440-4470-B5F6-6BE5A5ACB209}" type="pres">
      <dgm:prSet presAssocID="{C1779F9D-495F-4D2F-9D91-6D9DF041F703}" presName="backup3" presStyleCnt="0"/>
      <dgm:spPr/>
    </dgm:pt>
    <dgm:pt modelId="{ECFD0042-1707-4D73-B989-E1F6A2270290}" type="pres">
      <dgm:prSet presAssocID="{C1779F9D-495F-4D2F-9D91-6D9DF041F703}" presName="preLine3" presStyleLbl="parChTrans1D1" presStyleIdx="10" presStyleCnt="20"/>
      <dgm:spPr/>
    </dgm:pt>
    <dgm:pt modelId="{F3BD94E5-A871-40BD-8030-D0D83F592E35}" type="pres">
      <dgm:prSet presAssocID="{C1779F9D-495F-4D2F-9D91-6D9DF041F703}" presName="desTx3" presStyleLbl="revTx" presStyleIdx="0" presStyleCnt="0">
        <dgm:presLayoutVars>
          <dgm:bulletEnabled val="1"/>
        </dgm:presLayoutVars>
      </dgm:prSet>
      <dgm:spPr/>
      <dgm:t>
        <a:bodyPr/>
        <a:lstStyle/>
        <a:p>
          <a:endParaRPr lang="zh-CN" altLang="en-US"/>
        </a:p>
      </dgm:t>
    </dgm:pt>
    <dgm:pt modelId="{0C8DF640-F34B-4114-AAD2-A1734E737A6B}" type="pres">
      <dgm:prSet presAssocID="{C1779F9D-495F-4D2F-9D91-6D9DF041F703}" presName="postLine3" presStyleLbl="parChTrans1D1" presStyleIdx="11" presStyleCnt="20"/>
      <dgm:spPr/>
    </dgm:pt>
    <dgm:pt modelId="{32483E32-4B14-4AAD-9CCD-586B8F6E55F8}" type="pres">
      <dgm:prSet presAssocID="{0B037159-C9FC-4FEE-81E2-1019BD148C80}" presName="spPost3" presStyleCnt="0"/>
      <dgm:spPr/>
    </dgm:pt>
    <dgm:pt modelId="{033EFCC9-C9FE-4826-AFB2-77BC9E6BEF4F}" type="pres">
      <dgm:prSet presAssocID="{2FAD1731-D010-45F9-BB6C-035A5D39D11F}" presName="parTx4" presStyleLbl="node1" presStyleIdx="3" presStyleCnt="4"/>
      <dgm:spPr/>
      <dgm:t>
        <a:bodyPr/>
        <a:lstStyle/>
        <a:p>
          <a:endParaRPr lang="zh-CN" altLang="en-US"/>
        </a:p>
      </dgm:t>
    </dgm:pt>
    <dgm:pt modelId="{BE5DB7AA-A75C-4F6D-BF74-41A236C09B6C}" type="pres">
      <dgm:prSet presAssocID="{2FAD1731-D010-45F9-BB6C-035A5D39D11F}" presName="spPre4" presStyleCnt="0"/>
      <dgm:spPr/>
    </dgm:pt>
    <dgm:pt modelId="{D32E4AFA-B58E-4AA6-8A4E-5A6C335DF80D}" type="pres">
      <dgm:prSet presAssocID="{2FAD1731-D010-45F9-BB6C-035A5D39D11F}" presName="chLin4" presStyleCnt="0"/>
      <dgm:spPr/>
    </dgm:pt>
    <dgm:pt modelId="{2436E09F-28EE-4E78-A3DC-D16F5DAA7087}" type="pres">
      <dgm:prSet presAssocID="{FA982E66-8F13-4C7F-8DD1-BDBCE0FD437B}" presName="Name113" presStyleLbl="parChTrans1D1" presStyleIdx="12" presStyleCnt="20"/>
      <dgm:spPr/>
    </dgm:pt>
    <dgm:pt modelId="{8C0F269B-DD16-4FDA-BCD1-C810EFD858A4}" type="pres">
      <dgm:prSet presAssocID="{63D17846-48E8-4B2E-B87D-EAD0185FF9DD}" presName="txAndLines4" presStyleCnt="0"/>
      <dgm:spPr/>
    </dgm:pt>
    <dgm:pt modelId="{F5F034DE-D8C9-4AAD-8FE6-A47F998BA4BD}" type="pres">
      <dgm:prSet presAssocID="{63D17846-48E8-4B2E-B87D-EAD0185FF9DD}" presName="anchor4" presStyleCnt="0"/>
      <dgm:spPr/>
    </dgm:pt>
    <dgm:pt modelId="{4CD0C9DC-6893-43A8-9290-9C5F6AF0A04B}" type="pres">
      <dgm:prSet presAssocID="{63D17846-48E8-4B2E-B87D-EAD0185FF9DD}" presName="backup4" presStyleCnt="0"/>
      <dgm:spPr/>
    </dgm:pt>
    <dgm:pt modelId="{CDACA4EB-F46C-4A6D-A1FE-087CE6255137}" type="pres">
      <dgm:prSet presAssocID="{63D17846-48E8-4B2E-B87D-EAD0185FF9DD}" presName="preLine4" presStyleLbl="parChTrans1D1" presStyleIdx="13" presStyleCnt="20"/>
      <dgm:spPr/>
    </dgm:pt>
    <dgm:pt modelId="{3BF58CAA-E32B-4443-B287-DA897C445C59}" type="pres">
      <dgm:prSet presAssocID="{63D17846-48E8-4B2E-B87D-EAD0185FF9DD}" presName="desTx4" presStyleLbl="revTx" presStyleIdx="0" presStyleCnt="0">
        <dgm:presLayoutVars>
          <dgm:bulletEnabled val="1"/>
        </dgm:presLayoutVars>
      </dgm:prSet>
      <dgm:spPr/>
      <dgm:t>
        <a:bodyPr/>
        <a:lstStyle/>
        <a:p>
          <a:endParaRPr lang="zh-CN" altLang="en-US"/>
        </a:p>
      </dgm:t>
    </dgm:pt>
    <dgm:pt modelId="{2B07D920-38AD-4A00-99A6-A2E8AFC6D322}" type="pres">
      <dgm:prSet presAssocID="{404C09C3-91DD-479B-BDAE-695C1E1A44B5}" presName="Name113" presStyleLbl="parChTrans1D1" presStyleIdx="14" presStyleCnt="20"/>
      <dgm:spPr/>
    </dgm:pt>
    <dgm:pt modelId="{8C792C7B-F752-4D64-B626-9753ED7E8857}" type="pres">
      <dgm:prSet presAssocID="{FE35808E-FD1A-4D9B-966D-8055AAAC7F23}" presName="txAndLines4" presStyleCnt="0"/>
      <dgm:spPr/>
    </dgm:pt>
    <dgm:pt modelId="{09665674-44A7-4355-B5DD-918D2B5F0121}" type="pres">
      <dgm:prSet presAssocID="{FE35808E-FD1A-4D9B-966D-8055AAAC7F23}" presName="anchor4" presStyleCnt="0"/>
      <dgm:spPr/>
    </dgm:pt>
    <dgm:pt modelId="{3A034CC6-4322-43BD-99BD-0E9ADC9F83E3}" type="pres">
      <dgm:prSet presAssocID="{FE35808E-FD1A-4D9B-966D-8055AAAC7F23}" presName="backup4" presStyleCnt="0"/>
      <dgm:spPr/>
    </dgm:pt>
    <dgm:pt modelId="{183BD20F-A13D-44D9-8789-A041506C014A}" type="pres">
      <dgm:prSet presAssocID="{FE35808E-FD1A-4D9B-966D-8055AAAC7F23}" presName="preLine4" presStyleLbl="parChTrans1D1" presStyleIdx="15" presStyleCnt="20"/>
      <dgm:spPr/>
    </dgm:pt>
    <dgm:pt modelId="{BAA7C6E3-2C5A-4A3D-A1E2-F8C23C7785A5}" type="pres">
      <dgm:prSet presAssocID="{FE35808E-FD1A-4D9B-966D-8055AAAC7F23}" presName="desTx4" presStyleLbl="revTx" presStyleIdx="0" presStyleCnt="0">
        <dgm:presLayoutVars>
          <dgm:bulletEnabled val="1"/>
        </dgm:presLayoutVars>
      </dgm:prSet>
      <dgm:spPr/>
      <dgm:t>
        <a:bodyPr/>
        <a:lstStyle/>
        <a:p>
          <a:endParaRPr lang="zh-CN" altLang="en-US"/>
        </a:p>
      </dgm:t>
    </dgm:pt>
    <dgm:pt modelId="{6D92EDEC-DB57-45D6-841A-822F1E83A140}" type="pres">
      <dgm:prSet presAssocID="{01E0FB0D-D2AE-4353-A522-8B4742618430}" presName="Name113" presStyleLbl="parChTrans1D1" presStyleIdx="16" presStyleCnt="20"/>
      <dgm:spPr/>
    </dgm:pt>
    <dgm:pt modelId="{EAA67268-8717-4D41-B4FE-8D3D55CE33B8}" type="pres">
      <dgm:prSet presAssocID="{BB0BAAF4-3DE5-491A-9B7B-E3CAA01C56BF}" presName="txAndLines4" presStyleCnt="0"/>
      <dgm:spPr/>
    </dgm:pt>
    <dgm:pt modelId="{E8A50982-5B90-4C75-8C68-81B9789A126C}" type="pres">
      <dgm:prSet presAssocID="{BB0BAAF4-3DE5-491A-9B7B-E3CAA01C56BF}" presName="anchor4" presStyleCnt="0"/>
      <dgm:spPr/>
    </dgm:pt>
    <dgm:pt modelId="{C4558E2C-F3D8-43BB-8DD8-C90D10433E3D}" type="pres">
      <dgm:prSet presAssocID="{BB0BAAF4-3DE5-491A-9B7B-E3CAA01C56BF}" presName="backup4" presStyleCnt="0"/>
      <dgm:spPr/>
    </dgm:pt>
    <dgm:pt modelId="{47602604-C884-4DE9-B08F-49D9F9B6BC33}" type="pres">
      <dgm:prSet presAssocID="{BB0BAAF4-3DE5-491A-9B7B-E3CAA01C56BF}" presName="preLine4" presStyleLbl="parChTrans1D1" presStyleIdx="17" presStyleCnt="20"/>
      <dgm:spPr/>
    </dgm:pt>
    <dgm:pt modelId="{CD875BDA-3916-4E10-998E-430C755F22B7}" type="pres">
      <dgm:prSet presAssocID="{BB0BAAF4-3DE5-491A-9B7B-E3CAA01C56BF}" presName="desTx4" presStyleLbl="revTx" presStyleIdx="0" presStyleCnt="0">
        <dgm:presLayoutVars>
          <dgm:bulletEnabled val="1"/>
        </dgm:presLayoutVars>
      </dgm:prSet>
      <dgm:spPr/>
      <dgm:t>
        <a:bodyPr/>
        <a:lstStyle/>
        <a:p>
          <a:endParaRPr lang="zh-CN" altLang="en-US"/>
        </a:p>
      </dgm:t>
    </dgm:pt>
    <dgm:pt modelId="{D18AFBB9-EC62-455F-A4B6-4584DFACDB18}" type="pres">
      <dgm:prSet presAssocID="{18FD3DD9-480B-4A41-B134-404509181798}" presName="Name113" presStyleLbl="parChTrans1D1" presStyleIdx="18" presStyleCnt="20"/>
      <dgm:spPr/>
    </dgm:pt>
    <dgm:pt modelId="{4634F3E4-A547-4995-AC80-26645EC05465}" type="pres">
      <dgm:prSet presAssocID="{3A151DA5-53ED-4DF8-8E77-7539D9CA6964}" presName="txAndLines4" presStyleCnt="0"/>
      <dgm:spPr/>
    </dgm:pt>
    <dgm:pt modelId="{FEA6344D-602A-4D36-ABC3-57C95E9964FF}" type="pres">
      <dgm:prSet presAssocID="{3A151DA5-53ED-4DF8-8E77-7539D9CA6964}" presName="anchor4" presStyleCnt="0"/>
      <dgm:spPr/>
    </dgm:pt>
    <dgm:pt modelId="{D51EFB78-CD44-4CE5-A677-4183833B406B}" type="pres">
      <dgm:prSet presAssocID="{3A151DA5-53ED-4DF8-8E77-7539D9CA6964}" presName="backup4" presStyleCnt="0"/>
      <dgm:spPr/>
    </dgm:pt>
    <dgm:pt modelId="{A9067058-E3F7-4C36-930A-4D2F9FD24365}" type="pres">
      <dgm:prSet presAssocID="{3A151DA5-53ED-4DF8-8E77-7539D9CA6964}" presName="preLine4" presStyleLbl="parChTrans1D1" presStyleIdx="19" presStyleCnt="20"/>
      <dgm:spPr/>
    </dgm:pt>
    <dgm:pt modelId="{1795B48C-C18C-4861-8E5E-DC12A4A587BC}" type="pres">
      <dgm:prSet presAssocID="{3A151DA5-53ED-4DF8-8E77-7539D9CA6964}" presName="desTx4" presStyleLbl="revTx" presStyleIdx="0" presStyleCnt="0">
        <dgm:presLayoutVars>
          <dgm:bulletEnabled val="1"/>
        </dgm:presLayoutVars>
      </dgm:prSet>
      <dgm:spPr/>
      <dgm:t>
        <a:bodyPr/>
        <a:lstStyle/>
        <a:p>
          <a:endParaRPr lang="zh-CN" altLang="en-US"/>
        </a:p>
      </dgm:t>
    </dgm:pt>
  </dgm:ptLst>
  <dgm:cxnLst>
    <dgm:cxn modelId="{C8C6DDC4-B84C-46AF-A6A3-1F75FD9B1473}" srcId="{B905C37C-ABB7-4883-9A50-72783F8AEF11}" destId="{2FAD1731-D010-45F9-BB6C-035A5D39D11F}" srcOrd="3" destOrd="0" parTransId="{C923ED51-F0A8-45AE-BD7E-9B68B8CEFC51}" sibTransId="{3E27F607-0089-4559-B6D8-548362876FE6}"/>
    <dgm:cxn modelId="{8BA8933D-471B-4231-B26A-D4DAC6EB37D8}" type="presOf" srcId="{0B037159-C9FC-4FEE-81E2-1019BD148C80}" destId="{C00D2E26-678B-468E-9AC5-E300EA2C68B1}" srcOrd="0" destOrd="0" presId="urn:microsoft.com/office/officeart/2009/3/layout/SubStepProcess"/>
    <dgm:cxn modelId="{43F5D77C-2450-424B-B344-E9B4F16C795C}" srcId="{0B037159-C9FC-4FEE-81E2-1019BD148C80}" destId="{6D20C20B-6A5B-4177-8241-E818172589BC}" srcOrd="0" destOrd="0" parTransId="{8BDFA2C7-7B25-4CE6-BCC2-77DDC8F1CF4A}" sibTransId="{6388B480-CAFE-40EA-AF0C-15A37FF37366}"/>
    <dgm:cxn modelId="{0EE935FF-C29D-4887-BC44-D64B81188041}" srcId="{2FAD1731-D010-45F9-BB6C-035A5D39D11F}" destId="{3A151DA5-53ED-4DF8-8E77-7539D9CA6964}" srcOrd="3" destOrd="0" parTransId="{18FD3DD9-480B-4A41-B134-404509181798}" sibTransId="{36230D91-E5AD-4A2B-AB2F-872C45086B89}"/>
    <dgm:cxn modelId="{57DC1B69-7DC9-45DA-A5EB-1A10BA54AE6C}" srcId="{B905C37C-ABB7-4883-9A50-72783F8AEF11}" destId="{0B037159-C9FC-4FEE-81E2-1019BD148C80}" srcOrd="2" destOrd="0" parTransId="{D362CA42-20FD-4CAA-8ECE-C4E7EF2CDA19}" sibTransId="{FDA7F231-B9FC-452F-966D-8D9EC874CC6D}"/>
    <dgm:cxn modelId="{9D9B2132-8C12-4F79-B2AA-997D32A6FD8C}" type="presOf" srcId="{3A151DA5-53ED-4DF8-8E77-7539D9CA6964}" destId="{1795B48C-C18C-4861-8E5E-DC12A4A587BC}" srcOrd="0" destOrd="0" presId="urn:microsoft.com/office/officeart/2009/3/layout/SubStepProcess"/>
    <dgm:cxn modelId="{9383C48A-010D-40F6-922F-9BD8F5111D2E}" srcId="{2FAD1731-D010-45F9-BB6C-035A5D39D11F}" destId="{63D17846-48E8-4B2E-B87D-EAD0185FF9DD}" srcOrd="0" destOrd="0" parTransId="{FA982E66-8F13-4C7F-8DD1-BDBCE0FD437B}" sibTransId="{DACB9BF4-E312-4090-A705-79810D7B8CBC}"/>
    <dgm:cxn modelId="{1FD2BB0F-3327-4361-8BFC-12883E8ED2D2}" type="presOf" srcId="{B905C37C-ABB7-4883-9A50-72783F8AEF11}" destId="{F0A6882F-1A42-4732-A21A-9BDD98149658}" srcOrd="0" destOrd="0" presId="urn:microsoft.com/office/officeart/2009/3/layout/SubStepProcess"/>
    <dgm:cxn modelId="{F6C67147-B381-438E-9B31-E2EC919BEC07}" srcId="{0B037159-C9FC-4FEE-81E2-1019BD148C80}" destId="{C1779F9D-495F-4D2F-9D91-6D9DF041F703}" srcOrd="2" destOrd="0" parTransId="{641FB6B7-A3E9-4255-9238-BDDFE1B6C631}" sibTransId="{DCB8C027-D387-4F55-8319-B7158E387CB6}"/>
    <dgm:cxn modelId="{7A7649F4-5A9B-455F-A5C9-A876010A8B10}" type="presOf" srcId="{C1779F9D-495F-4D2F-9D91-6D9DF041F703}" destId="{F3BD94E5-A871-40BD-8030-D0D83F592E35}" srcOrd="0" destOrd="0" presId="urn:microsoft.com/office/officeart/2009/3/layout/SubStepProcess"/>
    <dgm:cxn modelId="{81D5A150-A297-4DF4-8D40-4E4B40BFDAB5}" type="presOf" srcId="{3937E2C0-FE00-4EEE-9F93-BC4B256A70EA}" destId="{C3A3379F-986C-49A3-ABCB-9AC3CAA86B96}" srcOrd="0" destOrd="0" presId="urn:microsoft.com/office/officeart/2009/3/layout/SubStepProcess"/>
    <dgm:cxn modelId="{08D0AF9D-3B6F-41BB-B126-D891211AA2FA}" type="presOf" srcId="{EA561D02-4FCE-4B20-92EB-A26BF6AEEF57}" destId="{E2CCCB98-8FC7-411A-B385-B03AFB45C9DC}" srcOrd="0" destOrd="0" presId="urn:microsoft.com/office/officeart/2009/3/layout/SubStepProcess"/>
    <dgm:cxn modelId="{B7A72A4D-430C-4C93-A60C-A584087C6A3F}" type="presOf" srcId="{BB0BAAF4-3DE5-491A-9B7B-E3CAA01C56BF}" destId="{CD875BDA-3916-4E10-998E-430C755F22B7}" srcOrd="0" destOrd="0" presId="urn:microsoft.com/office/officeart/2009/3/layout/SubStepProcess"/>
    <dgm:cxn modelId="{56D6FAEB-9F8F-4FD2-81FA-3D72FFDAF1A6}" srcId="{2FAD1731-D010-45F9-BB6C-035A5D39D11F}" destId="{FE35808E-FD1A-4D9B-966D-8055AAAC7F23}" srcOrd="1" destOrd="0" parTransId="{404C09C3-91DD-479B-BDAE-695C1E1A44B5}" sibTransId="{528FE5D0-504C-4655-A23D-FFCC8A18D579}"/>
    <dgm:cxn modelId="{35D62165-A52C-44F9-9D66-D2A79AA374F1}" srcId="{0B037159-C9FC-4FEE-81E2-1019BD148C80}" destId="{3937E2C0-FE00-4EEE-9F93-BC4B256A70EA}" srcOrd="1" destOrd="0" parTransId="{824FF14D-268B-4C0C-BF5D-A5542771D52A}" sibTransId="{12DF50BE-3760-48B5-AB56-C5F57FCCFE7A}"/>
    <dgm:cxn modelId="{674CA621-7727-414D-BA96-5A6F776DD062}" type="presOf" srcId="{6D20C20B-6A5B-4177-8241-E818172589BC}" destId="{16801401-990F-42FE-80B2-781E70B28BFA}" srcOrd="0" destOrd="0" presId="urn:microsoft.com/office/officeart/2009/3/layout/SubStepProcess"/>
    <dgm:cxn modelId="{D1ACA59D-5240-4496-8361-6FE09C73EBC7}" type="presOf" srcId="{F019CC11-EB2A-4830-8D91-E6F311AF2B25}" destId="{FF90A443-E982-4631-B168-ED1B0B8CD144}" srcOrd="0" destOrd="0" presId="urn:microsoft.com/office/officeart/2009/3/layout/SubStepProcess"/>
    <dgm:cxn modelId="{EDC43A20-B637-4D5A-AF02-C7A09D85E93C}" srcId="{2FAD1731-D010-45F9-BB6C-035A5D39D11F}" destId="{BB0BAAF4-3DE5-491A-9B7B-E3CAA01C56BF}" srcOrd="2" destOrd="0" parTransId="{01E0FB0D-D2AE-4353-A522-8B4742618430}" sibTransId="{A2F35AD4-AF96-4FF5-9C02-8994F90CB4C3}"/>
    <dgm:cxn modelId="{D52A490F-E879-4796-B658-100B4073B120}" type="presOf" srcId="{2FAD1731-D010-45F9-BB6C-035A5D39D11F}" destId="{033EFCC9-C9FE-4826-AFB2-77BC9E6BEF4F}" srcOrd="0" destOrd="0" presId="urn:microsoft.com/office/officeart/2009/3/layout/SubStepProcess"/>
    <dgm:cxn modelId="{F6678744-8F35-4A3A-A510-3B0F52B2226B}" type="presOf" srcId="{FE35808E-FD1A-4D9B-966D-8055AAAC7F23}" destId="{BAA7C6E3-2C5A-4A3D-A1E2-F8C23C7785A5}" srcOrd="0" destOrd="0" presId="urn:microsoft.com/office/officeart/2009/3/layout/SubStepProcess"/>
    <dgm:cxn modelId="{EA488CB7-98FE-4188-B0B3-8C4BB544D567}" srcId="{B905C37C-ABB7-4883-9A50-72783F8AEF11}" destId="{F019CC11-EB2A-4830-8D91-E6F311AF2B25}" srcOrd="0" destOrd="0" parTransId="{9841CD90-AD05-4D25-AA5A-4EF992D0EABD}" sibTransId="{B267982C-1273-4773-8D49-6C87C1A872A0}"/>
    <dgm:cxn modelId="{50C369D9-7CC7-4268-8344-180B4B8F6E5F}" srcId="{B905C37C-ABB7-4883-9A50-72783F8AEF11}" destId="{EA561D02-4FCE-4B20-92EB-A26BF6AEEF57}" srcOrd="1" destOrd="0" parTransId="{FF6B93F1-4C37-4A59-8769-B5E7626E1DB2}" sibTransId="{6989BC15-B294-46CE-B481-CD0EE92BCEFE}"/>
    <dgm:cxn modelId="{CE54B6D7-830A-4E28-9ACA-157DE4F659F0}" type="presOf" srcId="{63D17846-48E8-4B2E-B87D-EAD0185FF9DD}" destId="{3BF58CAA-E32B-4443-B287-DA897C445C59}" srcOrd="0" destOrd="0" presId="urn:microsoft.com/office/officeart/2009/3/layout/SubStepProcess"/>
    <dgm:cxn modelId="{47B82F62-7A27-4329-95A1-84B4E69BF7BF}" type="presParOf" srcId="{F0A6882F-1A42-4732-A21A-9BDD98149658}" destId="{FF90A443-E982-4631-B168-ED1B0B8CD144}" srcOrd="0" destOrd="0" presId="urn:microsoft.com/office/officeart/2009/3/layout/SubStepProcess"/>
    <dgm:cxn modelId="{C3EC01A2-CA1F-4378-A421-999C775FEE06}" type="presParOf" srcId="{F0A6882F-1A42-4732-A21A-9BDD98149658}" destId="{E2CCCB98-8FC7-411A-B385-B03AFB45C9DC}" srcOrd="1" destOrd="0" presId="urn:microsoft.com/office/officeart/2009/3/layout/SubStepProcess"/>
    <dgm:cxn modelId="{B3BE2E65-2750-4A0A-99A1-2A7E299F9B0D}" type="presParOf" srcId="{F0A6882F-1A42-4732-A21A-9BDD98149658}" destId="{C00D2E26-678B-468E-9AC5-E300EA2C68B1}" srcOrd="2" destOrd="0" presId="urn:microsoft.com/office/officeart/2009/3/layout/SubStepProcess"/>
    <dgm:cxn modelId="{BCC7B60E-FFE3-48EA-A78B-7B8CBCFE1FB7}" type="presParOf" srcId="{F0A6882F-1A42-4732-A21A-9BDD98149658}" destId="{A48965CE-5249-498C-987A-15787942BCBB}" srcOrd="3" destOrd="0" presId="urn:microsoft.com/office/officeart/2009/3/layout/SubStepProcess"/>
    <dgm:cxn modelId="{2A58ADD8-E0A7-4C73-860C-D4103C3772E4}" type="presParOf" srcId="{F0A6882F-1A42-4732-A21A-9BDD98149658}" destId="{35752799-DD41-409D-8D37-6C87F5BEDCFF}" srcOrd="4" destOrd="0" presId="urn:microsoft.com/office/officeart/2009/3/layout/SubStepProcess"/>
    <dgm:cxn modelId="{F744AC22-03D9-47A1-9676-4FECA6B4B9CC}" type="presParOf" srcId="{35752799-DD41-409D-8D37-6C87F5BEDCFF}" destId="{764159E7-C069-4534-BD8E-03AB4FFE1999}" srcOrd="0" destOrd="0" presId="urn:microsoft.com/office/officeart/2009/3/layout/SubStepProcess"/>
    <dgm:cxn modelId="{477BC8DB-1BFC-46ED-9699-A6E782E8CADE}" type="presParOf" srcId="{35752799-DD41-409D-8D37-6C87F5BEDCFF}" destId="{690ACC85-B929-4E92-A206-06817F37CC7F}" srcOrd="1" destOrd="0" presId="urn:microsoft.com/office/officeart/2009/3/layout/SubStepProcess"/>
    <dgm:cxn modelId="{7EC173FC-6403-4142-ADF4-81367C099488}" type="presParOf" srcId="{35752799-DD41-409D-8D37-6C87F5BEDCFF}" destId="{358E6C6F-47A6-4990-9D19-27B61A962BEA}" srcOrd="2" destOrd="0" presId="urn:microsoft.com/office/officeart/2009/3/layout/SubStepProcess"/>
    <dgm:cxn modelId="{C72C7EAC-3CCE-4E3F-A27E-4FAAD0414D93}" type="presParOf" srcId="{358E6C6F-47A6-4990-9D19-27B61A962BEA}" destId="{17D7ABDE-BFC2-4620-A8D5-5501AC74467C}" srcOrd="0" destOrd="0" presId="urn:microsoft.com/office/officeart/2009/3/layout/SubStepProcess"/>
    <dgm:cxn modelId="{408CCE4C-6C58-435E-B940-DAAF73BAA44B}" type="presParOf" srcId="{358E6C6F-47A6-4990-9D19-27B61A962BEA}" destId="{529A12D1-2F8E-45EB-9CF5-54F2112A4DC2}" srcOrd="1" destOrd="0" presId="urn:microsoft.com/office/officeart/2009/3/layout/SubStepProcess"/>
    <dgm:cxn modelId="{8439A6DC-C4DD-4BED-9BB0-C9C8004BE985}" type="presParOf" srcId="{358E6C6F-47A6-4990-9D19-27B61A962BEA}" destId="{1D447F0B-F572-4D55-BD9B-3CD5E95A757F}" srcOrd="2" destOrd="0" presId="urn:microsoft.com/office/officeart/2009/3/layout/SubStepProcess"/>
    <dgm:cxn modelId="{1A6C3E2C-03A2-4153-9811-895732051F7D}" type="presParOf" srcId="{358E6C6F-47A6-4990-9D19-27B61A962BEA}" destId="{16801401-990F-42FE-80B2-781E70B28BFA}" srcOrd="3" destOrd="0" presId="urn:microsoft.com/office/officeart/2009/3/layout/SubStepProcess"/>
    <dgm:cxn modelId="{2F949D3F-DA23-44E1-BA04-93DE3AC9E112}" type="presParOf" srcId="{358E6C6F-47A6-4990-9D19-27B61A962BEA}" destId="{FC99B875-4B95-4790-83FE-6E841A5360A1}" srcOrd="4" destOrd="0" presId="urn:microsoft.com/office/officeart/2009/3/layout/SubStepProcess"/>
    <dgm:cxn modelId="{0EF967DB-C1C3-44A5-A724-91872C7E0B8C}" type="presParOf" srcId="{35752799-DD41-409D-8D37-6C87F5BEDCFF}" destId="{F48E4F88-37D2-4FDB-810B-D087F8887158}" srcOrd="3" destOrd="0" presId="urn:microsoft.com/office/officeart/2009/3/layout/SubStepProcess"/>
    <dgm:cxn modelId="{6BDA7B06-032A-49B3-8A47-05F37D233D33}" type="presParOf" srcId="{35752799-DD41-409D-8D37-6C87F5BEDCFF}" destId="{9FD7FCDE-00E4-403F-8B9B-660B26816465}" srcOrd="4" destOrd="0" presId="urn:microsoft.com/office/officeart/2009/3/layout/SubStepProcess"/>
    <dgm:cxn modelId="{F69867F4-A1CA-4CF4-8F5A-E0E6583AF935}" type="presParOf" srcId="{35752799-DD41-409D-8D37-6C87F5BEDCFF}" destId="{6F3017A2-7D5A-46DC-AB1C-0CFFA1972A25}" srcOrd="5" destOrd="0" presId="urn:microsoft.com/office/officeart/2009/3/layout/SubStepProcess"/>
    <dgm:cxn modelId="{854911D8-C67E-4E64-BC32-CC765F6257D4}" type="presParOf" srcId="{6F3017A2-7D5A-46DC-AB1C-0CFFA1972A25}" destId="{49AE95B5-9570-4A5A-A7BA-8DBDD64CE5EF}" srcOrd="0" destOrd="0" presId="urn:microsoft.com/office/officeart/2009/3/layout/SubStepProcess"/>
    <dgm:cxn modelId="{33F03600-2EEB-4A31-846B-62D553F14BDE}" type="presParOf" srcId="{6F3017A2-7D5A-46DC-AB1C-0CFFA1972A25}" destId="{B3DE0C0E-9644-48A3-B748-DBB14C879B36}" srcOrd="1" destOrd="0" presId="urn:microsoft.com/office/officeart/2009/3/layout/SubStepProcess"/>
    <dgm:cxn modelId="{338FDA73-D60B-43A0-AF48-746B890D7916}" type="presParOf" srcId="{6F3017A2-7D5A-46DC-AB1C-0CFFA1972A25}" destId="{8DCD7A44-F85B-4F1E-A5DE-9FC5447D504D}" srcOrd="2" destOrd="0" presId="urn:microsoft.com/office/officeart/2009/3/layout/SubStepProcess"/>
    <dgm:cxn modelId="{DF95AA99-AC6F-4679-AF50-EE562832A73D}" type="presParOf" srcId="{6F3017A2-7D5A-46DC-AB1C-0CFFA1972A25}" destId="{C3A3379F-986C-49A3-ABCB-9AC3CAA86B96}" srcOrd="3" destOrd="0" presId="urn:microsoft.com/office/officeart/2009/3/layout/SubStepProcess"/>
    <dgm:cxn modelId="{551117CC-1F7F-44E1-BDBC-C86E90AEBE85}" type="presParOf" srcId="{6F3017A2-7D5A-46DC-AB1C-0CFFA1972A25}" destId="{5F767C66-D768-469B-A478-8F32B96B5C7B}" srcOrd="4" destOrd="0" presId="urn:microsoft.com/office/officeart/2009/3/layout/SubStepProcess"/>
    <dgm:cxn modelId="{4EFD4588-20AC-4FD7-9CFD-EE585FB0D98F}" type="presParOf" srcId="{35752799-DD41-409D-8D37-6C87F5BEDCFF}" destId="{0D6F707C-83D0-407B-98C7-48003F9903D2}" srcOrd="6" destOrd="0" presId="urn:microsoft.com/office/officeart/2009/3/layout/SubStepProcess"/>
    <dgm:cxn modelId="{BBF4AE02-D595-4613-A98C-F4ADD9D0A9A6}" type="presParOf" srcId="{35752799-DD41-409D-8D37-6C87F5BEDCFF}" destId="{C87BD0A4-28ED-431E-AEBD-2382D22199A4}" srcOrd="7" destOrd="0" presId="urn:microsoft.com/office/officeart/2009/3/layout/SubStepProcess"/>
    <dgm:cxn modelId="{4FD7BE99-80B2-4955-AADD-47147F1C5C0C}" type="presParOf" srcId="{35752799-DD41-409D-8D37-6C87F5BEDCFF}" destId="{59544F8C-52F2-4049-9D8F-520B45B69A3F}" srcOrd="8" destOrd="0" presId="urn:microsoft.com/office/officeart/2009/3/layout/SubStepProcess"/>
    <dgm:cxn modelId="{642F0C6C-B033-454C-AF71-33BD613E8B18}" type="presParOf" srcId="{59544F8C-52F2-4049-9D8F-520B45B69A3F}" destId="{B5D772EE-0C34-4C96-BEE2-8D2865CBB5F9}" srcOrd="0" destOrd="0" presId="urn:microsoft.com/office/officeart/2009/3/layout/SubStepProcess"/>
    <dgm:cxn modelId="{8921CCBB-54C1-41C6-BAF8-7E00C6D8A07B}" type="presParOf" srcId="{59544F8C-52F2-4049-9D8F-520B45B69A3F}" destId="{1FEC0523-4440-4470-B5F6-6BE5A5ACB209}" srcOrd="1" destOrd="0" presId="urn:microsoft.com/office/officeart/2009/3/layout/SubStepProcess"/>
    <dgm:cxn modelId="{1F4B4979-039C-421C-9B79-3FC28DCB1C19}" type="presParOf" srcId="{59544F8C-52F2-4049-9D8F-520B45B69A3F}" destId="{ECFD0042-1707-4D73-B989-E1F6A2270290}" srcOrd="2" destOrd="0" presId="urn:microsoft.com/office/officeart/2009/3/layout/SubStepProcess"/>
    <dgm:cxn modelId="{B1C3859F-F080-4220-BD69-C050F5602BA3}" type="presParOf" srcId="{59544F8C-52F2-4049-9D8F-520B45B69A3F}" destId="{F3BD94E5-A871-40BD-8030-D0D83F592E35}" srcOrd="3" destOrd="0" presId="urn:microsoft.com/office/officeart/2009/3/layout/SubStepProcess"/>
    <dgm:cxn modelId="{C8CCD8F6-786E-4406-B799-A05D35204EB9}" type="presParOf" srcId="{59544F8C-52F2-4049-9D8F-520B45B69A3F}" destId="{0C8DF640-F34B-4114-AAD2-A1734E737A6B}" srcOrd="4" destOrd="0" presId="urn:microsoft.com/office/officeart/2009/3/layout/SubStepProcess"/>
    <dgm:cxn modelId="{92D50D57-41FD-40A9-AE72-6ED4DB2BF669}" type="presParOf" srcId="{F0A6882F-1A42-4732-A21A-9BDD98149658}" destId="{32483E32-4B14-4AAD-9CCD-586B8F6E55F8}" srcOrd="5" destOrd="0" presId="urn:microsoft.com/office/officeart/2009/3/layout/SubStepProcess"/>
    <dgm:cxn modelId="{BC5A37A0-9323-4B6D-AC29-BB536827D49A}" type="presParOf" srcId="{F0A6882F-1A42-4732-A21A-9BDD98149658}" destId="{033EFCC9-C9FE-4826-AFB2-77BC9E6BEF4F}" srcOrd="6" destOrd="0" presId="urn:microsoft.com/office/officeart/2009/3/layout/SubStepProcess"/>
    <dgm:cxn modelId="{11075463-E0CD-4885-9B01-AEACEBDE0C1D}" type="presParOf" srcId="{F0A6882F-1A42-4732-A21A-9BDD98149658}" destId="{BE5DB7AA-A75C-4F6D-BF74-41A236C09B6C}" srcOrd="7" destOrd="0" presId="urn:microsoft.com/office/officeart/2009/3/layout/SubStepProcess"/>
    <dgm:cxn modelId="{DBB63025-079B-4C51-8AD0-FEA168985F11}" type="presParOf" srcId="{F0A6882F-1A42-4732-A21A-9BDD98149658}" destId="{D32E4AFA-B58E-4AA6-8A4E-5A6C335DF80D}" srcOrd="8" destOrd="0" presId="urn:microsoft.com/office/officeart/2009/3/layout/SubStepProcess"/>
    <dgm:cxn modelId="{6BE228A9-C4B8-42C0-AD1E-9D68BD96A206}" type="presParOf" srcId="{D32E4AFA-B58E-4AA6-8A4E-5A6C335DF80D}" destId="{2436E09F-28EE-4E78-A3DC-D16F5DAA7087}" srcOrd="0" destOrd="0" presId="urn:microsoft.com/office/officeart/2009/3/layout/SubStepProcess"/>
    <dgm:cxn modelId="{DF2CCA1B-BE0D-45CB-89C7-50324EBC18E1}" type="presParOf" srcId="{D32E4AFA-B58E-4AA6-8A4E-5A6C335DF80D}" destId="{8C0F269B-DD16-4FDA-BCD1-C810EFD858A4}" srcOrd="1" destOrd="0" presId="urn:microsoft.com/office/officeart/2009/3/layout/SubStepProcess"/>
    <dgm:cxn modelId="{3F9DD83B-0AD6-40C2-A837-64E685979635}" type="presParOf" srcId="{8C0F269B-DD16-4FDA-BCD1-C810EFD858A4}" destId="{F5F034DE-D8C9-4AAD-8FE6-A47F998BA4BD}" srcOrd="0" destOrd="0" presId="urn:microsoft.com/office/officeart/2009/3/layout/SubStepProcess"/>
    <dgm:cxn modelId="{E4F1BFAC-1E67-4717-95EA-79093163FA52}" type="presParOf" srcId="{8C0F269B-DD16-4FDA-BCD1-C810EFD858A4}" destId="{4CD0C9DC-6893-43A8-9290-9C5F6AF0A04B}" srcOrd="1" destOrd="0" presId="urn:microsoft.com/office/officeart/2009/3/layout/SubStepProcess"/>
    <dgm:cxn modelId="{722EEDA0-F00B-4D53-8EDF-2CB462FE935C}" type="presParOf" srcId="{8C0F269B-DD16-4FDA-BCD1-C810EFD858A4}" destId="{CDACA4EB-F46C-4A6D-A1FE-087CE6255137}" srcOrd="2" destOrd="0" presId="urn:microsoft.com/office/officeart/2009/3/layout/SubStepProcess"/>
    <dgm:cxn modelId="{2AFB91F2-9C5E-415A-B6AA-15E63E16CD0B}" type="presParOf" srcId="{8C0F269B-DD16-4FDA-BCD1-C810EFD858A4}" destId="{3BF58CAA-E32B-4443-B287-DA897C445C59}" srcOrd="3" destOrd="0" presId="urn:microsoft.com/office/officeart/2009/3/layout/SubStepProcess"/>
    <dgm:cxn modelId="{DE53D476-3557-485B-A78A-F97A11BFEF0B}" type="presParOf" srcId="{D32E4AFA-B58E-4AA6-8A4E-5A6C335DF80D}" destId="{2B07D920-38AD-4A00-99A6-A2E8AFC6D322}" srcOrd="2" destOrd="0" presId="urn:microsoft.com/office/officeart/2009/3/layout/SubStepProcess"/>
    <dgm:cxn modelId="{E5D5F701-3FEF-4B01-9E7C-F079F7664FEA}" type="presParOf" srcId="{D32E4AFA-B58E-4AA6-8A4E-5A6C335DF80D}" destId="{8C792C7B-F752-4D64-B626-9753ED7E8857}" srcOrd="3" destOrd="0" presId="urn:microsoft.com/office/officeart/2009/3/layout/SubStepProcess"/>
    <dgm:cxn modelId="{50CDD718-7426-409E-B7AF-6153B473FDB0}" type="presParOf" srcId="{8C792C7B-F752-4D64-B626-9753ED7E8857}" destId="{09665674-44A7-4355-B5DD-918D2B5F0121}" srcOrd="0" destOrd="0" presId="urn:microsoft.com/office/officeart/2009/3/layout/SubStepProcess"/>
    <dgm:cxn modelId="{A06F3056-A435-4276-A05C-10A5D9E1C7C4}" type="presParOf" srcId="{8C792C7B-F752-4D64-B626-9753ED7E8857}" destId="{3A034CC6-4322-43BD-99BD-0E9ADC9F83E3}" srcOrd="1" destOrd="0" presId="urn:microsoft.com/office/officeart/2009/3/layout/SubStepProcess"/>
    <dgm:cxn modelId="{EF03DCDA-AA03-4E60-BCCB-90C3E1EA6BB0}" type="presParOf" srcId="{8C792C7B-F752-4D64-B626-9753ED7E8857}" destId="{183BD20F-A13D-44D9-8789-A041506C014A}" srcOrd="2" destOrd="0" presId="urn:microsoft.com/office/officeart/2009/3/layout/SubStepProcess"/>
    <dgm:cxn modelId="{2507892B-5582-4228-9667-D5BBA7B2B1D0}" type="presParOf" srcId="{8C792C7B-F752-4D64-B626-9753ED7E8857}" destId="{BAA7C6E3-2C5A-4A3D-A1E2-F8C23C7785A5}" srcOrd="3" destOrd="0" presId="urn:microsoft.com/office/officeart/2009/3/layout/SubStepProcess"/>
    <dgm:cxn modelId="{F8ED1E80-17D8-4BAC-8DE8-42151A0550C0}" type="presParOf" srcId="{D32E4AFA-B58E-4AA6-8A4E-5A6C335DF80D}" destId="{6D92EDEC-DB57-45D6-841A-822F1E83A140}" srcOrd="4" destOrd="0" presId="urn:microsoft.com/office/officeart/2009/3/layout/SubStepProcess"/>
    <dgm:cxn modelId="{C1E28A15-6EB7-4F02-92AB-9EE1C051E924}" type="presParOf" srcId="{D32E4AFA-B58E-4AA6-8A4E-5A6C335DF80D}" destId="{EAA67268-8717-4D41-B4FE-8D3D55CE33B8}" srcOrd="5" destOrd="0" presId="urn:microsoft.com/office/officeart/2009/3/layout/SubStepProcess"/>
    <dgm:cxn modelId="{8459C743-9E8F-4142-8BCA-FC887662FA3D}" type="presParOf" srcId="{EAA67268-8717-4D41-B4FE-8D3D55CE33B8}" destId="{E8A50982-5B90-4C75-8C68-81B9789A126C}" srcOrd="0" destOrd="0" presId="urn:microsoft.com/office/officeart/2009/3/layout/SubStepProcess"/>
    <dgm:cxn modelId="{A4E686AE-E391-45F6-BBB3-DD3D5AD1AC40}" type="presParOf" srcId="{EAA67268-8717-4D41-B4FE-8D3D55CE33B8}" destId="{C4558E2C-F3D8-43BB-8DD8-C90D10433E3D}" srcOrd="1" destOrd="0" presId="urn:microsoft.com/office/officeart/2009/3/layout/SubStepProcess"/>
    <dgm:cxn modelId="{B669EC79-5B78-4835-BF85-AD0B8DE5F37A}" type="presParOf" srcId="{EAA67268-8717-4D41-B4FE-8D3D55CE33B8}" destId="{47602604-C884-4DE9-B08F-49D9F9B6BC33}" srcOrd="2" destOrd="0" presId="urn:microsoft.com/office/officeart/2009/3/layout/SubStepProcess"/>
    <dgm:cxn modelId="{51E83CB8-A93D-4F21-8E36-6FFBC980F09B}" type="presParOf" srcId="{EAA67268-8717-4D41-B4FE-8D3D55CE33B8}" destId="{CD875BDA-3916-4E10-998E-430C755F22B7}" srcOrd="3" destOrd="0" presId="urn:microsoft.com/office/officeart/2009/3/layout/SubStepProcess"/>
    <dgm:cxn modelId="{41C9037E-80E9-4A11-A0C9-6EA4D4F04205}" type="presParOf" srcId="{D32E4AFA-B58E-4AA6-8A4E-5A6C335DF80D}" destId="{D18AFBB9-EC62-455F-A4B6-4584DFACDB18}" srcOrd="6" destOrd="0" presId="urn:microsoft.com/office/officeart/2009/3/layout/SubStepProcess"/>
    <dgm:cxn modelId="{6CA49DFD-02A9-4983-92F9-C43A2E2D223B}" type="presParOf" srcId="{D32E4AFA-B58E-4AA6-8A4E-5A6C335DF80D}" destId="{4634F3E4-A547-4995-AC80-26645EC05465}" srcOrd="7" destOrd="0" presId="urn:microsoft.com/office/officeart/2009/3/layout/SubStepProcess"/>
    <dgm:cxn modelId="{5C66DC96-B74E-4CD7-8289-8FEB95C0A960}" type="presParOf" srcId="{4634F3E4-A547-4995-AC80-26645EC05465}" destId="{FEA6344D-602A-4D36-ABC3-57C95E9964FF}" srcOrd="0" destOrd="0" presId="urn:microsoft.com/office/officeart/2009/3/layout/SubStepProcess"/>
    <dgm:cxn modelId="{681930B5-455E-4E4D-9F5C-3DD6803589DE}" type="presParOf" srcId="{4634F3E4-A547-4995-AC80-26645EC05465}" destId="{D51EFB78-CD44-4CE5-A677-4183833B406B}" srcOrd="1" destOrd="0" presId="urn:microsoft.com/office/officeart/2009/3/layout/SubStepProcess"/>
    <dgm:cxn modelId="{17875485-251D-4180-BDE2-153A6021F989}" type="presParOf" srcId="{4634F3E4-A547-4995-AC80-26645EC05465}" destId="{A9067058-E3F7-4C36-930A-4D2F9FD24365}" srcOrd="2" destOrd="0" presId="urn:microsoft.com/office/officeart/2009/3/layout/SubStepProcess"/>
    <dgm:cxn modelId="{8CE205A5-4AFC-4953-AFFB-E65A102710BA}" type="presParOf" srcId="{4634F3E4-A547-4995-AC80-26645EC05465}" destId="{1795B48C-C18C-4861-8E5E-DC12A4A587BC}" srcOrd="3" destOrd="0" presId="urn:microsoft.com/office/officeart/2009/3/layout/SubStepProcess"/>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C5E977FF-5B4C-49F9-B05B-95E20934E679}" type="doc">
      <dgm:prSet loTypeId="urn:microsoft.com/office/officeart/2005/8/layout/pyramid2" loCatId="pyramid" qsTypeId="urn:microsoft.com/office/officeart/2005/8/quickstyle/simple1" qsCatId="simple" csTypeId="urn:microsoft.com/office/officeart/2005/8/colors/accent1_2" csCatId="accent1" phldr="1"/>
      <dgm:spPr/>
    </dgm:pt>
    <dgm:pt modelId="{130B909E-A088-4B2F-A9D8-94AC6E5B5935}">
      <dgm:prSet phldrT="[文本]"/>
      <dgm:spPr/>
      <dgm:t>
        <a:bodyPr/>
        <a:lstStyle/>
        <a:p>
          <a:r>
            <a:rPr lang="zh-CN" altLang="en-US" dirty="0" smtClean="0"/>
            <a:t>（一）高职教育的特色</a:t>
          </a:r>
          <a:endParaRPr lang="zh-CN" altLang="en-US" dirty="0"/>
        </a:p>
      </dgm:t>
    </dgm:pt>
    <dgm:pt modelId="{F6B1F344-361F-4793-8FC8-7290D195BB1A}" type="parTrans" cxnId="{66F74550-253A-4BBD-8B1B-B1D7AEAB834D}">
      <dgm:prSet/>
      <dgm:spPr/>
      <dgm:t>
        <a:bodyPr/>
        <a:lstStyle/>
        <a:p>
          <a:endParaRPr lang="zh-CN" altLang="en-US"/>
        </a:p>
      </dgm:t>
    </dgm:pt>
    <dgm:pt modelId="{D3BDC62B-9A86-4B24-950C-6B31D2952636}" type="sibTrans" cxnId="{66F74550-253A-4BBD-8B1B-B1D7AEAB834D}">
      <dgm:prSet/>
      <dgm:spPr/>
      <dgm:t>
        <a:bodyPr/>
        <a:lstStyle/>
        <a:p>
          <a:endParaRPr lang="zh-CN" altLang="en-US"/>
        </a:p>
      </dgm:t>
    </dgm:pt>
    <dgm:pt modelId="{BE615DCF-6E04-4E60-97FE-1211D27F16F1}">
      <dgm:prSet phldrT="[文本]"/>
      <dgm:spPr/>
      <dgm:t>
        <a:bodyPr/>
        <a:lstStyle/>
        <a:p>
          <a:r>
            <a:rPr lang="zh-CN" altLang="en-US" dirty="0" smtClean="0"/>
            <a:t>（二）高职教育的优势</a:t>
          </a:r>
          <a:endParaRPr lang="zh-CN" altLang="en-US" dirty="0"/>
        </a:p>
      </dgm:t>
    </dgm:pt>
    <dgm:pt modelId="{0F1653AE-F26C-472F-BAEF-9003832AE600}" type="parTrans" cxnId="{0557F311-2693-4328-985C-CA52A6954914}">
      <dgm:prSet/>
      <dgm:spPr/>
      <dgm:t>
        <a:bodyPr/>
        <a:lstStyle/>
        <a:p>
          <a:endParaRPr lang="zh-CN" altLang="en-US"/>
        </a:p>
      </dgm:t>
    </dgm:pt>
    <dgm:pt modelId="{5619E991-FA4F-4979-B02F-DD3D0937CD9D}" type="sibTrans" cxnId="{0557F311-2693-4328-985C-CA52A6954914}">
      <dgm:prSet/>
      <dgm:spPr/>
      <dgm:t>
        <a:bodyPr/>
        <a:lstStyle/>
        <a:p>
          <a:endParaRPr lang="zh-CN" altLang="en-US"/>
        </a:p>
      </dgm:t>
    </dgm:pt>
    <dgm:pt modelId="{6D8FD290-3AE9-468B-AD83-CAB7A69FFDF1}" type="pres">
      <dgm:prSet presAssocID="{C5E977FF-5B4C-49F9-B05B-95E20934E679}" presName="compositeShape" presStyleCnt="0">
        <dgm:presLayoutVars>
          <dgm:dir/>
          <dgm:resizeHandles/>
        </dgm:presLayoutVars>
      </dgm:prSet>
      <dgm:spPr/>
    </dgm:pt>
    <dgm:pt modelId="{FD59B075-628E-411A-9786-D2AF4013A57B}" type="pres">
      <dgm:prSet presAssocID="{C5E977FF-5B4C-49F9-B05B-95E20934E679}" presName="pyramid" presStyleLbl="node1" presStyleIdx="0" presStyleCnt="1"/>
      <dgm:spPr/>
    </dgm:pt>
    <dgm:pt modelId="{B6C99227-536C-4709-8D45-8E5C28963329}" type="pres">
      <dgm:prSet presAssocID="{C5E977FF-5B4C-49F9-B05B-95E20934E679}" presName="theList" presStyleCnt="0"/>
      <dgm:spPr/>
    </dgm:pt>
    <dgm:pt modelId="{0940A61B-BA77-4B1A-A4FB-E9C0891835FC}" type="pres">
      <dgm:prSet presAssocID="{130B909E-A088-4B2F-A9D8-94AC6E5B5935}" presName="aNode" presStyleLbl="fgAcc1" presStyleIdx="0" presStyleCnt="2">
        <dgm:presLayoutVars>
          <dgm:bulletEnabled val="1"/>
        </dgm:presLayoutVars>
      </dgm:prSet>
      <dgm:spPr/>
      <dgm:t>
        <a:bodyPr/>
        <a:lstStyle/>
        <a:p>
          <a:endParaRPr lang="zh-CN" altLang="en-US"/>
        </a:p>
      </dgm:t>
    </dgm:pt>
    <dgm:pt modelId="{C914DB77-A10E-4C74-80B5-4F0CD9FAC25C}" type="pres">
      <dgm:prSet presAssocID="{130B909E-A088-4B2F-A9D8-94AC6E5B5935}" presName="aSpace" presStyleCnt="0"/>
      <dgm:spPr/>
    </dgm:pt>
    <dgm:pt modelId="{44DA2854-14DD-4C8E-8230-D0F5913E3B17}" type="pres">
      <dgm:prSet presAssocID="{BE615DCF-6E04-4E60-97FE-1211D27F16F1}" presName="aNode" presStyleLbl="fgAcc1" presStyleIdx="1" presStyleCnt="2">
        <dgm:presLayoutVars>
          <dgm:bulletEnabled val="1"/>
        </dgm:presLayoutVars>
      </dgm:prSet>
      <dgm:spPr/>
      <dgm:t>
        <a:bodyPr/>
        <a:lstStyle/>
        <a:p>
          <a:endParaRPr lang="zh-CN" altLang="en-US"/>
        </a:p>
      </dgm:t>
    </dgm:pt>
    <dgm:pt modelId="{429C73BC-83E6-4C59-B0EA-B42156B3047C}" type="pres">
      <dgm:prSet presAssocID="{BE615DCF-6E04-4E60-97FE-1211D27F16F1}" presName="aSpace" presStyleCnt="0"/>
      <dgm:spPr/>
    </dgm:pt>
  </dgm:ptLst>
  <dgm:cxnLst>
    <dgm:cxn modelId="{2E97CDF6-A0A9-4273-9A7E-0019BB234C5D}" type="presOf" srcId="{C5E977FF-5B4C-49F9-B05B-95E20934E679}" destId="{6D8FD290-3AE9-468B-AD83-CAB7A69FFDF1}" srcOrd="0" destOrd="0" presId="urn:microsoft.com/office/officeart/2005/8/layout/pyramid2"/>
    <dgm:cxn modelId="{66F74550-253A-4BBD-8B1B-B1D7AEAB834D}" srcId="{C5E977FF-5B4C-49F9-B05B-95E20934E679}" destId="{130B909E-A088-4B2F-A9D8-94AC6E5B5935}" srcOrd="0" destOrd="0" parTransId="{F6B1F344-361F-4793-8FC8-7290D195BB1A}" sibTransId="{D3BDC62B-9A86-4B24-950C-6B31D2952636}"/>
    <dgm:cxn modelId="{A85F5D33-557D-4A87-A0E2-B7D31AF57AE0}" type="presOf" srcId="{BE615DCF-6E04-4E60-97FE-1211D27F16F1}" destId="{44DA2854-14DD-4C8E-8230-D0F5913E3B17}" srcOrd="0" destOrd="0" presId="urn:microsoft.com/office/officeart/2005/8/layout/pyramid2"/>
    <dgm:cxn modelId="{959E0390-99CD-4690-BD57-624CAFD6F203}" type="presOf" srcId="{130B909E-A088-4B2F-A9D8-94AC6E5B5935}" destId="{0940A61B-BA77-4B1A-A4FB-E9C0891835FC}" srcOrd="0" destOrd="0" presId="urn:microsoft.com/office/officeart/2005/8/layout/pyramid2"/>
    <dgm:cxn modelId="{0557F311-2693-4328-985C-CA52A6954914}" srcId="{C5E977FF-5B4C-49F9-B05B-95E20934E679}" destId="{BE615DCF-6E04-4E60-97FE-1211D27F16F1}" srcOrd="1" destOrd="0" parTransId="{0F1653AE-F26C-472F-BAEF-9003832AE600}" sibTransId="{5619E991-FA4F-4979-B02F-DD3D0937CD9D}"/>
    <dgm:cxn modelId="{5149FF6D-5650-4358-B028-79D3934B31E6}" type="presParOf" srcId="{6D8FD290-3AE9-468B-AD83-CAB7A69FFDF1}" destId="{FD59B075-628E-411A-9786-D2AF4013A57B}" srcOrd="0" destOrd="0" presId="urn:microsoft.com/office/officeart/2005/8/layout/pyramid2"/>
    <dgm:cxn modelId="{7E63AE71-B7D2-4C05-8D44-004E993AD8EB}" type="presParOf" srcId="{6D8FD290-3AE9-468B-AD83-CAB7A69FFDF1}" destId="{B6C99227-536C-4709-8D45-8E5C28963329}" srcOrd="1" destOrd="0" presId="urn:microsoft.com/office/officeart/2005/8/layout/pyramid2"/>
    <dgm:cxn modelId="{A120FC9F-F429-4420-A201-1C0F483A1498}" type="presParOf" srcId="{B6C99227-536C-4709-8D45-8E5C28963329}" destId="{0940A61B-BA77-4B1A-A4FB-E9C0891835FC}" srcOrd="0" destOrd="0" presId="urn:microsoft.com/office/officeart/2005/8/layout/pyramid2"/>
    <dgm:cxn modelId="{9D0E4B53-58CA-49DE-AF28-7158BD4E22BF}" type="presParOf" srcId="{B6C99227-536C-4709-8D45-8E5C28963329}" destId="{C914DB77-A10E-4C74-80B5-4F0CD9FAC25C}" srcOrd="1" destOrd="0" presId="urn:microsoft.com/office/officeart/2005/8/layout/pyramid2"/>
    <dgm:cxn modelId="{A137A16E-93BF-4125-82F3-95663C55A0E9}" type="presParOf" srcId="{B6C99227-536C-4709-8D45-8E5C28963329}" destId="{44DA2854-14DD-4C8E-8230-D0F5913E3B17}" srcOrd="2" destOrd="0" presId="urn:microsoft.com/office/officeart/2005/8/layout/pyramid2"/>
    <dgm:cxn modelId="{6BD37886-E8A4-48CE-A5E6-55644658045F}" type="presParOf" srcId="{B6C99227-536C-4709-8D45-8E5C28963329}" destId="{429C73BC-83E6-4C59-B0EA-B42156B3047C}" srcOrd="3" destOrd="0" presId="urn:microsoft.com/office/officeart/2005/8/layout/pyramid2"/>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D4BCEBE5-AF61-48CA-A1ED-49C0A3EFE972}" type="doc">
      <dgm:prSet loTypeId="urn:microsoft.com/office/officeart/2005/8/layout/pyramid2" loCatId="list" qsTypeId="urn:microsoft.com/office/officeart/2005/8/quickstyle/simple1" qsCatId="simple" csTypeId="urn:microsoft.com/office/officeart/2005/8/colors/colorful4" csCatId="colorful" phldr="1"/>
      <dgm:spPr/>
      <dgm:t>
        <a:bodyPr/>
        <a:lstStyle/>
        <a:p>
          <a:endParaRPr lang="zh-CN" altLang="en-US"/>
        </a:p>
      </dgm:t>
    </dgm:pt>
    <dgm:pt modelId="{E4DFEB1B-7741-4C77-9705-A922461D244D}">
      <dgm:prSet phldrT="[文本]" custT="1"/>
      <dgm:spPr/>
      <dgm:t>
        <a:bodyPr/>
        <a:lstStyle/>
        <a:p>
          <a:r>
            <a:rPr lang="zh-CN" altLang="en-US" sz="1500" dirty="0" smtClean="0"/>
            <a:t>（一）你准备好了吗</a:t>
          </a:r>
          <a:endParaRPr lang="zh-CN" altLang="en-US" sz="1500" dirty="0"/>
        </a:p>
      </dgm:t>
    </dgm:pt>
    <dgm:pt modelId="{CB568BA3-C5EB-4416-A59B-EA1B6DACB835}" type="parTrans" cxnId="{F6F6DA5F-4A1C-4AF0-A19F-E7EF7FF48ADC}">
      <dgm:prSet/>
      <dgm:spPr/>
      <dgm:t>
        <a:bodyPr/>
        <a:lstStyle/>
        <a:p>
          <a:endParaRPr lang="zh-CN" altLang="en-US"/>
        </a:p>
      </dgm:t>
    </dgm:pt>
    <dgm:pt modelId="{29A8F94B-63E4-4853-86C2-F4AC939444A4}" type="sibTrans" cxnId="{F6F6DA5F-4A1C-4AF0-A19F-E7EF7FF48ADC}">
      <dgm:prSet/>
      <dgm:spPr/>
      <dgm:t>
        <a:bodyPr/>
        <a:lstStyle/>
        <a:p>
          <a:endParaRPr lang="zh-CN" altLang="en-US"/>
        </a:p>
      </dgm:t>
    </dgm:pt>
    <dgm:pt modelId="{E705A85C-C5D2-4F14-A77D-814D2F388E5D}">
      <dgm:prSet phldrT="[文本]" custT="1"/>
      <dgm:spPr/>
      <dgm:t>
        <a:bodyPr/>
        <a:lstStyle/>
        <a:p>
          <a:r>
            <a:rPr lang="zh-CN" altLang="en-US" sz="1500" dirty="0" smtClean="0"/>
            <a:t>（二）高职教育未来发展趋势</a:t>
          </a:r>
          <a:endParaRPr lang="zh-CN" altLang="en-US" sz="1500" dirty="0"/>
        </a:p>
      </dgm:t>
    </dgm:pt>
    <dgm:pt modelId="{E2B00AC1-69DE-494B-9347-486248722EAA}" type="parTrans" cxnId="{55605C62-DFAC-4495-989D-CDF90573C0D5}">
      <dgm:prSet/>
      <dgm:spPr/>
      <dgm:t>
        <a:bodyPr/>
        <a:lstStyle/>
        <a:p>
          <a:endParaRPr lang="zh-CN" altLang="en-US"/>
        </a:p>
      </dgm:t>
    </dgm:pt>
    <dgm:pt modelId="{29EFAF88-4084-419E-902A-E3E529637B19}" type="sibTrans" cxnId="{55605C62-DFAC-4495-989D-CDF90573C0D5}">
      <dgm:prSet/>
      <dgm:spPr/>
      <dgm:t>
        <a:bodyPr/>
        <a:lstStyle/>
        <a:p>
          <a:endParaRPr lang="zh-CN" altLang="en-US"/>
        </a:p>
      </dgm:t>
    </dgm:pt>
    <dgm:pt modelId="{61F2A9D6-174D-427D-B9D4-91DE75E26609}" type="pres">
      <dgm:prSet presAssocID="{D4BCEBE5-AF61-48CA-A1ED-49C0A3EFE972}" presName="compositeShape" presStyleCnt="0">
        <dgm:presLayoutVars>
          <dgm:dir/>
          <dgm:resizeHandles/>
        </dgm:presLayoutVars>
      </dgm:prSet>
      <dgm:spPr/>
      <dgm:t>
        <a:bodyPr/>
        <a:lstStyle/>
        <a:p>
          <a:endParaRPr lang="zh-CN" altLang="en-US"/>
        </a:p>
      </dgm:t>
    </dgm:pt>
    <dgm:pt modelId="{E0D4DDD5-E8B0-4EDD-BB9F-F08439CBABF8}" type="pres">
      <dgm:prSet presAssocID="{D4BCEBE5-AF61-48CA-A1ED-49C0A3EFE972}" presName="pyramid" presStyleLbl="node1" presStyleIdx="0" presStyleCnt="1"/>
      <dgm:spPr/>
    </dgm:pt>
    <dgm:pt modelId="{C3798190-9198-4BC7-A522-830F6CBFB7C0}" type="pres">
      <dgm:prSet presAssocID="{D4BCEBE5-AF61-48CA-A1ED-49C0A3EFE972}" presName="theList" presStyleCnt="0"/>
      <dgm:spPr/>
    </dgm:pt>
    <dgm:pt modelId="{95B256E0-EC50-44BB-8CD4-1EB10DEA3DD5}" type="pres">
      <dgm:prSet presAssocID="{E4DFEB1B-7741-4C77-9705-A922461D244D}" presName="aNode" presStyleLbl="fgAcc1" presStyleIdx="0" presStyleCnt="2">
        <dgm:presLayoutVars>
          <dgm:bulletEnabled val="1"/>
        </dgm:presLayoutVars>
      </dgm:prSet>
      <dgm:spPr/>
      <dgm:t>
        <a:bodyPr/>
        <a:lstStyle/>
        <a:p>
          <a:endParaRPr lang="zh-CN" altLang="en-US"/>
        </a:p>
      </dgm:t>
    </dgm:pt>
    <dgm:pt modelId="{2F8FAB28-9626-4133-9E60-08A9F8D5E42D}" type="pres">
      <dgm:prSet presAssocID="{E4DFEB1B-7741-4C77-9705-A922461D244D}" presName="aSpace" presStyleCnt="0"/>
      <dgm:spPr/>
    </dgm:pt>
    <dgm:pt modelId="{73686C1F-44FE-4DF1-8D1D-7A9C25577861}" type="pres">
      <dgm:prSet presAssocID="{E705A85C-C5D2-4F14-A77D-814D2F388E5D}" presName="aNode" presStyleLbl="fgAcc1" presStyleIdx="1" presStyleCnt="2">
        <dgm:presLayoutVars>
          <dgm:bulletEnabled val="1"/>
        </dgm:presLayoutVars>
      </dgm:prSet>
      <dgm:spPr/>
      <dgm:t>
        <a:bodyPr/>
        <a:lstStyle/>
        <a:p>
          <a:endParaRPr lang="zh-CN" altLang="en-US"/>
        </a:p>
      </dgm:t>
    </dgm:pt>
    <dgm:pt modelId="{0CFEA667-6B82-4585-AB55-176B5A258009}" type="pres">
      <dgm:prSet presAssocID="{E705A85C-C5D2-4F14-A77D-814D2F388E5D}" presName="aSpace" presStyleCnt="0"/>
      <dgm:spPr/>
    </dgm:pt>
  </dgm:ptLst>
  <dgm:cxnLst>
    <dgm:cxn modelId="{F6F6DA5F-4A1C-4AF0-A19F-E7EF7FF48ADC}" srcId="{D4BCEBE5-AF61-48CA-A1ED-49C0A3EFE972}" destId="{E4DFEB1B-7741-4C77-9705-A922461D244D}" srcOrd="0" destOrd="0" parTransId="{CB568BA3-C5EB-4416-A59B-EA1B6DACB835}" sibTransId="{29A8F94B-63E4-4853-86C2-F4AC939444A4}"/>
    <dgm:cxn modelId="{4C133DB6-9576-4FE5-B848-FD368F7094F9}" type="presOf" srcId="{E4DFEB1B-7741-4C77-9705-A922461D244D}" destId="{95B256E0-EC50-44BB-8CD4-1EB10DEA3DD5}" srcOrd="0" destOrd="0" presId="urn:microsoft.com/office/officeart/2005/8/layout/pyramid2"/>
    <dgm:cxn modelId="{68F9C042-86D2-4ADA-91B9-94B52046B528}" type="presOf" srcId="{E705A85C-C5D2-4F14-A77D-814D2F388E5D}" destId="{73686C1F-44FE-4DF1-8D1D-7A9C25577861}" srcOrd="0" destOrd="0" presId="urn:microsoft.com/office/officeart/2005/8/layout/pyramid2"/>
    <dgm:cxn modelId="{ACD990E2-EF8C-4789-80FC-A47B8783C896}" type="presOf" srcId="{D4BCEBE5-AF61-48CA-A1ED-49C0A3EFE972}" destId="{61F2A9D6-174D-427D-B9D4-91DE75E26609}" srcOrd="0" destOrd="0" presId="urn:microsoft.com/office/officeart/2005/8/layout/pyramid2"/>
    <dgm:cxn modelId="{55605C62-DFAC-4495-989D-CDF90573C0D5}" srcId="{D4BCEBE5-AF61-48CA-A1ED-49C0A3EFE972}" destId="{E705A85C-C5D2-4F14-A77D-814D2F388E5D}" srcOrd="1" destOrd="0" parTransId="{E2B00AC1-69DE-494B-9347-486248722EAA}" sibTransId="{29EFAF88-4084-419E-902A-E3E529637B19}"/>
    <dgm:cxn modelId="{DD70B674-9458-465C-AD4A-86248B62078B}" type="presParOf" srcId="{61F2A9D6-174D-427D-B9D4-91DE75E26609}" destId="{E0D4DDD5-E8B0-4EDD-BB9F-F08439CBABF8}" srcOrd="0" destOrd="0" presId="urn:microsoft.com/office/officeart/2005/8/layout/pyramid2"/>
    <dgm:cxn modelId="{D1B76D98-886F-4EFB-8441-90A617638C65}" type="presParOf" srcId="{61F2A9D6-174D-427D-B9D4-91DE75E26609}" destId="{C3798190-9198-4BC7-A522-830F6CBFB7C0}" srcOrd="1" destOrd="0" presId="urn:microsoft.com/office/officeart/2005/8/layout/pyramid2"/>
    <dgm:cxn modelId="{9F84AE74-0AA5-4866-B817-EDCD8A29E50B}" type="presParOf" srcId="{C3798190-9198-4BC7-A522-830F6CBFB7C0}" destId="{95B256E0-EC50-44BB-8CD4-1EB10DEA3DD5}" srcOrd="0" destOrd="0" presId="urn:microsoft.com/office/officeart/2005/8/layout/pyramid2"/>
    <dgm:cxn modelId="{855400AB-D784-4E27-ABB4-929D181D5E8A}" type="presParOf" srcId="{C3798190-9198-4BC7-A522-830F6CBFB7C0}" destId="{2F8FAB28-9626-4133-9E60-08A9F8D5E42D}" srcOrd="1" destOrd="0" presId="urn:microsoft.com/office/officeart/2005/8/layout/pyramid2"/>
    <dgm:cxn modelId="{D09EA411-AF7F-447B-90E5-EEC14B514EB1}" type="presParOf" srcId="{C3798190-9198-4BC7-A522-830F6CBFB7C0}" destId="{73686C1F-44FE-4DF1-8D1D-7A9C25577861}" srcOrd="2" destOrd="0" presId="urn:microsoft.com/office/officeart/2005/8/layout/pyramid2"/>
    <dgm:cxn modelId="{CA69DB4D-3314-48AE-8831-61690402F881}" type="presParOf" srcId="{C3798190-9198-4BC7-A522-830F6CBFB7C0}" destId="{0CFEA667-6B82-4585-AB55-176B5A258009}" srcOrd="3" destOrd="0" presId="urn:microsoft.com/office/officeart/2005/8/layout/pyramid2"/>
  </dgm:cxnLst>
  <dgm:bg/>
  <dgm:whole/>
  <dgm:extLst>
    <a:ext uri="http://schemas.microsoft.com/office/drawing/2008/diagram">
      <dsp:dataModelExt xmlns:dsp="http://schemas.microsoft.com/office/drawing/2008/diagram" relId="rId1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ADE347D7-539F-44B0-82BF-C034F7E53371}" type="doc">
      <dgm:prSet loTypeId="urn:microsoft.com/office/officeart/2005/8/layout/hProcess4" loCatId="process" qsTypeId="urn:microsoft.com/office/officeart/2005/8/quickstyle/simple1" qsCatId="simple" csTypeId="urn:microsoft.com/office/officeart/2005/8/colors/colorful5" csCatId="colorful" phldr="1"/>
      <dgm:spPr/>
      <dgm:t>
        <a:bodyPr/>
        <a:lstStyle/>
        <a:p>
          <a:endParaRPr lang="zh-CN" altLang="en-US"/>
        </a:p>
      </dgm:t>
    </dgm:pt>
    <dgm:pt modelId="{17F79AE3-4976-4B8D-90DC-2E7D6F457718}">
      <dgm:prSet phldrT="[文本]"/>
      <dgm:spPr/>
      <dgm:t>
        <a:bodyPr/>
        <a:lstStyle/>
        <a:p>
          <a:r>
            <a:rPr lang="zh-CN" altLang="en-US" dirty="0" smtClean="0"/>
            <a:t>早期发展阶段</a:t>
          </a:r>
          <a:endParaRPr lang="zh-CN" altLang="en-US" dirty="0"/>
        </a:p>
      </dgm:t>
    </dgm:pt>
    <dgm:pt modelId="{DE4981C2-77EA-4B78-B76A-83B8B69E959D}" type="parTrans" cxnId="{D1BB7064-098E-44FD-97A6-F43250A5A85B}">
      <dgm:prSet/>
      <dgm:spPr/>
      <dgm:t>
        <a:bodyPr/>
        <a:lstStyle/>
        <a:p>
          <a:endParaRPr lang="zh-CN" altLang="en-US"/>
        </a:p>
      </dgm:t>
    </dgm:pt>
    <dgm:pt modelId="{54071DCB-59D1-4B29-A273-C4B793DE72C4}" type="sibTrans" cxnId="{D1BB7064-098E-44FD-97A6-F43250A5A85B}">
      <dgm:prSet/>
      <dgm:spPr/>
      <dgm:t>
        <a:bodyPr/>
        <a:lstStyle/>
        <a:p>
          <a:endParaRPr lang="zh-CN" altLang="en-US"/>
        </a:p>
      </dgm:t>
    </dgm:pt>
    <dgm:pt modelId="{97E2797F-1F61-4A1E-91AE-EB13AB6E1E10}">
      <dgm:prSet phldrT="[文本]"/>
      <dgm:spPr/>
      <dgm:t>
        <a:bodyPr/>
        <a:lstStyle/>
        <a:p>
          <a:r>
            <a:rPr lang="zh-CN" altLang="en-US" dirty="0" smtClean="0"/>
            <a:t>工业革命推动以专业技术人才培养为主要目的的职业教育</a:t>
          </a:r>
          <a:endParaRPr lang="zh-CN" altLang="en-US" dirty="0"/>
        </a:p>
      </dgm:t>
    </dgm:pt>
    <dgm:pt modelId="{48272AF8-4C63-4904-A338-F64E782F21F6}" type="parTrans" cxnId="{88FFA04B-26E9-4805-AD71-F34AC9C5EA37}">
      <dgm:prSet/>
      <dgm:spPr/>
      <dgm:t>
        <a:bodyPr/>
        <a:lstStyle/>
        <a:p>
          <a:endParaRPr lang="zh-CN" altLang="en-US"/>
        </a:p>
      </dgm:t>
    </dgm:pt>
    <dgm:pt modelId="{316FEF04-A383-478F-B6B6-930DC7229E2D}" type="sibTrans" cxnId="{88FFA04B-26E9-4805-AD71-F34AC9C5EA37}">
      <dgm:prSet/>
      <dgm:spPr/>
      <dgm:t>
        <a:bodyPr/>
        <a:lstStyle/>
        <a:p>
          <a:endParaRPr lang="zh-CN" altLang="en-US"/>
        </a:p>
      </dgm:t>
    </dgm:pt>
    <dgm:pt modelId="{A00557B2-EDEB-4A9E-B890-2C5C91CAB736}">
      <dgm:prSet phldrT="[文本]"/>
      <dgm:spPr/>
      <dgm:t>
        <a:bodyPr/>
        <a:lstStyle/>
        <a:p>
          <a:r>
            <a:rPr lang="zh-CN" altLang="en-US" dirty="0" smtClean="0"/>
            <a:t>至二战前</a:t>
          </a:r>
          <a:r>
            <a:rPr lang="en-US" altLang="en-US" dirty="0" smtClean="0"/>
            <a:t>,</a:t>
          </a:r>
          <a:r>
            <a:rPr lang="zh-CN" altLang="en-US" dirty="0" smtClean="0"/>
            <a:t>西方职业教育体系多元化、分工比较明确的基本发展框架</a:t>
          </a:r>
          <a:endParaRPr lang="zh-CN" altLang="en-US" dirty="0"/>
        </a:p>
      </dgm:t>
    </dgm:pt>
    <dgm:pt modelId="{EF576AD0-1F32-4F3E-8626-7DFE0B954EFE}" type="parTrans" cxnId="{483EC1C5-9568-4139-92E7-2682AD2E7456}">
      <dgm:prSet/>
      <dgm:spPr/>
      <dgm:t>
        <a:bodyPr/>
        <a:lstStyle/>
        <a:p>
          <a:endParaRPr lang="zh-CN" altLang="en-US"/>
        </a:p>
      </dgm:t>
    </dgm:pt>
    <dgm:pt modelId="{C22E9985-43E4-4181-9348-D5FB9583EABC}" type="sibTrans" cxnId="{483EC1C5-9568-4139-92E7-2682AD2E7456}">
      <dgm:prSet/>
      <dgm:spPr/>
      <dgm:t>
        <a:bodyPr/>
        <a:lstStyle/>
        <a:p>
          <a:endParaRPr lang="zh-CN" altLang="en-US"/>
        </a:p>
      </dgm:t>
    </dgm:pt>
    <dgm:pt modelId="{E1E9DF65-D25A-4C38-8B26-96BB86129159}">
      <dgm:prSet phldrT="[文本]"/>
      <dgm:spPr/>
      <dgm:t>
        <a:bodyPr/>
        <a:lstStyle/>
        <a:p>
          <a:r>
            <a:rPr lang="zh-CN" altLang="en-US" dirty="0" smtClean="0"/>
            <a:t>二战后</a:t>
          </a:r>
          <a:r>
            <a:rPr lang="en-US" altLang="en-US" smtClean="0"/>
            <a:t>,</a:t>
          </a:r>
          <a:r>
            <a:rPr lang="zh-CN" altLang="en-US" smtClean="0"/>
            <a:t>第三次工业革命</a:t>
          </a:r>
          <a:endParaRPr lang="zh-CN" altLang="en-US" dirty="0"/>
        </a:p>
      </dgm:t>
    </dgm:pt>
    <dgm:pt modelId="{4505B21C-50D3-4C31-82B6-064A0BCCDBA5}" type="parTrans" cxnId="{D0B74FB6-A5AF-4250-B815-A3948B7FCBF6}">
      <dgm:prSet/>
      <dgm:spPr/>
      <dgm:t>
        <a:bodyPr/>
        <a:lstStyle/>
        <a:p>
          <a:endParaRPr lang="zh-CN" altLang="en-US"/>
        </a:p>
      </dgm:t>
    </dgm:pt>
    <dgm:pt modelId="{2C966994-ACC0-4163-AB5D-464E2B1A8813}" type="sibTrans" cxnId="{D0B74FB6-A5AF-4250-B815-A3948B7FCBF6}">
      <dgm:prSet/>
      <dgm:spPr/>
      <dgm:t>
        <a:bodyPr/>
        <a:lstStyle/>
        <a:p>
          <a:endParaRPr lang="zh-CN" altLang="en-US"/>
        </a:p>
      </dgm:t>
    </dgm:pt>
    <dgm:pt modelId="{B53C9E23-5508-40A7-A06E-AA4055E7E0DE}">
      <dgm:prSet phldrT="[文本]"/>
      <dgm:spPr/>
      <dgm:t>
        <a:bodyPr/>
        <a:lstStyle/>
        <a:p>
          <a:r>
            <a:rPr lang="zh-CN" altLang="en-US" dirty="0" smtClean="0"/>
            <a:t>大量的军人退伍需要进行培养，在这样的背景下</a:t>
          </a:r>
          <a:r>
            <a:rPr lang="en-US" altLang="en-US" dirty="0" smtClean="0"/>
            <a:t>,</a:t>
          </a:r>
          <a:r>
            <a:rPr lang="zh-CN" altLang="en-US" dirty="0" smtClean="0"/>
            <a:t>各类职业教育应运而生</a:t>
          </a:r>
          <a:endParaRPr lang="zh-CN" altLang="en-US" dirty="0"/>
        </a:p>
      </dgm:t>
    </dgm:pt>
    <dgm:pt modelId="{669E3AAD-71CA-48A5-A94B-E917DE2950F7}" type="parTrans" cxnId="{B3852344-E67C-4775-96CA-1761E496DCE2}">
      <dgm:prSet/>
      <dgm:spPr/>
      <dgm:t>
        <a:bodyPr/>
        <a:lstStyle/>
        <a:p>
          <a:endParaRPr lang="zh-CN" altLang="en-US"/>
        </a:p>
      </dgm:t>
    </dgm:pt>
    <dgm:pt modelId="{D135738D-E469-4158-AACD-60C5CF1EC0A8}" type="sibTrans" cxnId="{B3852344-E67C-4775-96CA-1761E496DCE2}">
      <dgm:prSet/>
      <dgm:spPr/>
      <dgm:t>
        <a:bodyPr/>
        <a:lstStyle/>
        <a:p>
          <a:endParaRPr lang="zh-CN" altLang="en-US"/>
        </a:p>
      </dgm:t>
    </dgm:pt>
    <dgm:pt modelId="{B0D8C6A3-335B-4555-A179-EAF54CD0B3B1}">
      <dgm:prSet phldrT="[文本]"/>
      <dgm:spPr/>
      <dgm:t>
        <a:bodyPr/>
        <a:lstStyle/>
        <a:p>
          <a:r>
            <a:rPr lang="zh-CN" altLang="en-US" dirty="0" smtClean="0"/>
            <a:t>美国有将近</a:t>
          </a:r>
          <a:r>
            <a:rPr lang="en-US" altLang="en-US" dirty="0" smtClean="0"/>
            <a:t>300 </a:t>
          </a:r>
          <a:r>
            <a:rPr lang="zh-CN" altLang="en-US" dirty="0" smtClean="0"/>
            <a:t>所大学都增设了技术学院；一些新型的职业院校也在这一时期出现</a:t>
          </a:r>
          <a:endParaRPr lang="zh-CN" altLang="en-US" dirty="0"/>
        </a:p>
      </dgm:t>
    </dgm:pt>
    <dgm:pt modelId="{0A8F4338-CD1C-4087-ACE5-89FD7C7FD122}" type="parTrans" cxnId="{F4A55F91-3E3C-4D7D-9F08-F9D99E256C29}">
      <dgm:prSet/>
      <dgm:spPr/>
      <dgm:t>
        <a:bodyPr/>
        <a:lstStyle/>
        <a:p>
          <a:endParaRPr lang="zh-CN" altLang="en-US"/>
        </a:p>
      </dgm:t>
    </dgm:pt>
    <dgm:pt modelId="{687EB77D-6D75-4D4C-AE2D-7238525B27C0}" type="sibTrans" cxnId="{F4A55F91-3E3C-4D7D-9F08-F9D99E256C29}">
      <dgm:prSet/>
      <dgm:spPr/>
      <dgm:t>
        <a:bodyPr/>
        <a:lstStyle/>
        <a:p>
          <a:endParaRPr lang="zh-CN" altLang="en-US"/>
        </a:p>
      </dgm:t>
    </dgm:pt>
    <dgm:pt modelId="{B6777B82-9735-4417-B2DF-5BE6DF75D420}">
      <dgm:prSet phldrT="[文本]"/>
      <dgm:spPr/>
      <dgm:t>
        <a:bodyPr/>
        <a:lstStyle/>
        <a:p>
          <a:r>
            <a:rPr lang="en-US" altLang="en-US" dirty="0" smtClean="0"/>
            <a:t>20 </a:t>
          </a:r>
          <a:r>
            <a:rPr lang="zh-CN" altLang="en-US" dirty="0" smtClean="0"/>
            <a:t>世纪</a:t>
          </a:r>
          <a:r>
            <a:rPr lang="en-US" altLang="en-US" dirty="0" smtClean="0"/>
            <a:t>70~80 </a:t>
          </a:r>
          <a:r>
            <a:rPr lang="zh-CN" altLang="en-US" dirty="0" smtClean="0"/>
            <a:t>年代</a:t>
          </a:r>
          <a:endParaRPr lang="zh-CN" altLang="en-US" dirty="0"/>
        </a:p>
      </dgm:t>
    </dgm:pt>
    <dgm:pt modelId="{3989CD3E-C43D-4AE6-A62B-255E7E4D5444}" type="parTrans" cxnId="{6599C936-13C5-4C81-9F7C-637A883114CD}">
      <dgm:prSet/>
      <dgm:spPr/>
      <dgm:t>
        <a:bodyPr/>
        <a:lstStyle/>
        <a:p>
          <a:endParaRPr lang="zh-CN" altLang="en-US"/>
        </a:p>
      </dgm:t>
    </dgm:pt>
    <dgm:pt modelId="{D1D97F08-3FCE-4C50-88D3-679F4A86C48E}" type="sibTrans" cxnId="{6599C936-13C5-4C81-9F7C-637A883114CD}">
      <dgm:prSet/>
      <dgm:spPr/>
      <dgm:t>
        <a:bodyPr/>
        <a:lstStyle/>
        <a:p>
          <a:endParaRPr lang="zh-CN" altLang="en-US"/>
        </a:p>
      </dgm:t>
    </dgm:pt>
    <dgm:pt modelId="{C0163099-E972-4B4C-8018-985B646C3654}">
      <dgm:prSet phldrT="[文本]"/>
      <dgm:spPr/>
      <dgm:t>
        <a:bodyPr/>
        <a:lstStyle/>
        <a:p>
          <a:r>
            <a:rPr lang="zh-CN" altLang="en-US" dirty="0" smtClean="0"/>
            <a:t>职业教育被各国高度重视</a:t>
          </a:r>
          <a:endParaRPr lang="zh-CN" altLang="en-US" dirty="0"/>
        </a:p>
      </dgm:t>
    </dgm:pt>
    <dgm:pt modelId="{87A5E205-2767-41A9-B6DF-79EFAE11A321}" type="parTrans" cxnId="{8D3B82CE-A3DF-42EA-8102-8AA19243DC90}">
      <dgm:prSet/>
      <dgm:spPr/>
      <dgm:t>
        <a:bodyPr/>
        <a:lstStyle/>
        <a:p>
          <a:endParaRPr lang="zh-CN" altLang="en-US"/>
        </a:p>
      </dgm:t>
    </dgm:pt>
    <dgm:pt modelId="{8C39DAAA-1C7C-44C0-A9CB-EA6DF18FC744}" type="sibTrans" cxnId="{8D3B82CE-A3DF-42EA-8102-8AA19243DC90}">
      <dgm:prSet/>
      <dgm:spPr/>
      <dgm:t>
        <a:bodyPr/>
        <a:lstStyle/>
        <a:p>
          <a:endParaRPr lang="zh-CN" altLang="en-US"/>
        </a:p>
      </dgm:t>
    </dgm:pt>
    <dgm:pt modelId="{122450D6-AFA7-42F4-8E4C-E97765455B14}">
      <dgm:prSet phldrT="[文本]"/>
      <dgm:spPr/>
      <dgm:t>
        <a:bodyPr/>
        <a:lstStyle/>
        <a:p>
          <a:r>
            <a:rPr lang="zh-CN" altLang="en-US" dirty="0" smtClean="0"/>
            <a:t>世界各国不断探索新的办学模式和课程体系</a:t>
          </a:r>
          <a:r>
            <a:rPr lang="en-US" altLang="en-US" dirty="0" smtClean="0"/>
            <a:t>,</a:t>
          </a:r>
          <a:r>
            <a:rPr lang="zh-CN" altLang="en-US" dirty="0" smtClean="0"/>
            <a:t>以适应时代发展的需要</a:t>
          </a:r>
          <a:endParaRPr lang="zh-CN" altLang="en-US" dirty="0"/>
        </a:p>
      </dgm:t>
    </dgm:pt>
    <dgm:pt modelId="{E87758AA-FBF9-4433-A6A6-764361C54EB1}" type="parTrans" cxnId="{BA985056-718A-4B0D-B8C6-6E94D8C17129}">
      <dgm:prSet/>
      <dgm:spPr/>
      <dgm:t>
        <a:bodyPr/>
        <a:lstStyle/>
        <a:p>
          <a:endParaRPr lang="zh-CN" altLang="en-US"/>
        </a:p>
      </dgm:t>
    </dgm:pt>
    <dgm:pt modelId="{94922172-508B-4672-B5E8-EF9DDD669BE7}" type="sibTrans" cxnId="{BA985056-718A-4B0D-B8C6-6E94D8C17129}">
      <dgm:prSet/>
      <dgm:spPr/>
      <dgm:t>
        <a:bodyPr/>
        <a:lstStyle/>
        <a:p>
          <a:endParaRPr lang="zh-CN" altLang="en-US"/>
        </a:p>
      </dgm:t>
    </dgm:pt>
    <dgm:pt modelId="{FB55F37E-20E7-46A3-9DC1-FCAE62909487}">
      <dgm:prSet phldrT="[文本]"/>
      <dgm:spPr/>
      <dgm:t>
        <a:bodyPr/>
        <a:lstStyle/>
        <a:p>
          <a:r>
            <a:rPr lang="zh-CN" altLang="en-US" dirty="0" smtClean="0"/>
            <a:t>随着工业化进程的推进各国增加职业教育的经费</a:t>
          </a:r>
          <a:r>
            <a:rPr lang="en-US" altLang="en-US" dirty="0" smtClean="0"/>
            <a:t>,</a:t>
          </a:r>
          <a:r>
            <a:rPr lang="zh-CN" altLang="en-US" dirty="0" smtClean="0"/>
            <a:t>并积极开办各种正规的职业院校</a:t>
          </a:r>
          <a:endParaRPr lang="zh-CN" altLang="en-US" dirty="0"/>
        </a:p>
      </dgm:t>
    </dgm:pt>
    <dgm:pt modelId="{4A9DE3AE-7427-4F21-96C5-BE405AC4983F}" type="parTrans" cxnId="{EB8E975F-03E3-4384-9981-34DCCA9DDD87}">
      <dgm:prSet/>
      <dgm:spPr/>
      <dgm:t>
        <a:bodyPr/>
        <a:lstStyle/>
        <a:p>
          <a:endParaRPr lang="zh-CN" altLang="en-US"/>
        </a:p>
      </dgm:t>
    </dgm:pt>
    <dgm:pt modelId="{DBD2889C-F460-4D32-BBA4-6F1C52200323}" type="sibTrans" cxnId="{EB8E975F-03E3-4384-9981-34DCCA9DDD87}">
      <dgm:prSet/>
      <dgm:spPr/>
      <dgm:t>
        <a:bodyPr/>
        <a:lstStyle/>
        <a:p>
          <a:endParaRPr lang="zh-CN" altLang="en-US"/>
        </a:p>
      </dgm:t>
    </dgm:pt>
    <dgm:pt modelId="{C15E0CE9-7EB1-4852-92E4-1F8D5F55C861}">
      <dgm:prSet phldrT="[文本]"/>
      <dgm:spPr/>
      <dgm:t>
        <a:bodyPr/>
        <a:lstStyle/>
        <a:p>
          <a:r>
            <a:rPr lang="zh-CN" altLang="en-US" dirty="0" smtClean="0"/>
            <a:t>通过立法或制度变革鼓励和规范职业教育的发展西方国家将高等职业教育纳入正规学制</a:t>
          </a:r>
          <a:endParaRPr lang="zh-CN" altLang="en-US" dirty="0"/>
        </a:p>
      </dgm:t>
    </dgm:pt>
    <dgm:pt modelId="{A1576BB3-9604-4923-A955-67426FC34ABD}" type="parTrans" cxnId="{60C71609-4AE1-46E0-A86F-D3705EA6C413}">
      <dgm:prSet/>
      <dgm:spPr/>
      <dgm:t>
        <a:bodyPr/>
        <a:lstStyle/>
        <a:p>
          <a:endParaRPr lang="zh-CN" altLang="en-US"/>
        </a:p>
      </dgm:t>
    </dgm:pt>
    <dgm:pt modelId="{ED48661C-A95B-49DC-BC71-4799AC3D3A9B}" type="sibTrans" cxnId="{60C71609-4AE1-46E0-A86F-D3705EA6C413}">
      <dgm:prSet/>
      <dgm:spPr/>
      <dgm:t>
        <a:bodyPr/>
        <a:lstStyle/>
        <a:p>
          <a:endParaRPr lang="zh-CN" altLang="en-US"/>
        </a:p>
      </dgm:t>
    </dgm:pt>
    <dgm:pt modelId="{FCBEDE75-41C6-47EE-9283-E2CBB40A1857}" type="pres">
      <dgm:prSet presAssocID="{ADE347D7-539F-44B0-82BF-C034F7E53371}" presName="Name0" presStyleCnt="0">
        <dgm:presLayoutVars>
          <dgm:dir/>
          <dgm:animLvl val="lvl"/>
          <dgm:resizeHandles val="exact"/>
        </dgm:presLayoutVars>
      </dgm:prSet>
      <dgm:spPr/>
      <dgm:t>
        <a:bodyPr/>
        <a:lstStyle/>
        <a:p>
          <a:endParaRPr lang="zh-CN" altLang="en-US"/>
        </a:p>
      </dgm:t>
    </dgm:pt>
    <dgm:pt modelId="{104C88D6-A07F-4532-8908-5B2DD3464FEB}" type="pres">
      <dgm:prSet presAssocID="{ADE347D7-539F-44B0-82BF-C034F7E53371}" presName="tSp" presStyleCnt="0"/>
      <dgm:spPr/>
      <dgm:t>
        <a:bodyPr/>
        <a:lstStyle/>
        <a:p>
          <a:endParaRPr lang="zh-CN" altLang="en-US"/>
        </a:p>
      </dgm:t>
    </dgm:pt>
    <dgm:pt modelId="{DA3229BD-F92D-4A9D-98A9-4F256174F0F8}" type="pres">
      <dgm:prSet presAssocID="{ADE347D7-539F-44B0-82BF-C034F7E53371}" presName="bSp" presStyleCnt="0"/>
      <dgm:spPr/>
      <dgm:t>
        <a:bodyPr/>
        <a:lstStyle/>
        <a:p>
          <a:endParaRPr lang="zh-CN" altLang="en-US"/>
        </a:p>
      </dgm:t>
    </dgm:pt>
    <dgm:pt modelId="{3F77C229-7A3E-47E3-A73E-B2C60C1B5246}" type="pres">
      <dgm:prSet presAssocID="{ADE347D7-539F-44B0-82BF-C034F7E53371}" presName="process" presStyleCnt="0"/>
      <dgm:spPr/>
      <dgm:t>
        <a:bodyPr/>
        <a:lstStyle/>
        <a:p>
          <a:endParaRPr lang="zh-CN" altLang="en-US"/>
        </a:p>
      </dgm:t>
    </dgm:pt>
    <dgm:pt modelId="{70B464A6-E8C8-47BC-982D-BE042249FDBC}" type="pres">
      <dgm:prSet presAssocID="{17F79AE3-4976-4B8D-90DC-2E7D6F457718}" presName="composite1" presStyleCnt="0"/>
      <dgm:spPr/>
      <dgm:t>
        <a:bodyPr/>
        <a:lstStyle/>
        <a:p>
          <a:endParaRPr lang="zh-CN" altLang="en-US"/>
        </a:p>
      </dgm:t>
    </dgm:pt>
    <dgm:pt modelId="{2F96F710-11E0-4703-94B9-8A65A7F33A8E}" type="pres">
      <dgm:prSet presAssocID="{17F79AE3-4976-4B8D-90DC-2E7D6F457718}" presName="dummyNode1" presStyleLbl="node1" presStyleIdx="0" presStyleCnt="4"/>
      <dgm:spPr/>
      <dgm:t>
        <a:bodyPr/>
        <a:lstStyle/>
        <a:p>
          <a:endParaRPr lang="zh-CN" altLang="en-US"/>
        </a:p>
      </dgm:t>
    </dgm:pt>
    <dgm:pt modelId="{78DF0D93-F221-49D2-BA94-0CF8166D5FDD}" type="pres">
      <dgm:prSet presAssocID="{17F79AE3-4976-4B8D-90DC-2E7D6F457718}" presName="childNode1" presStyleLbl="bgAcc1" presStyleIdx="0" presStyleCnt="4">
        <dgm:presLayoutVars>
          <dgm:bulletEnabled val="1"/>
        </dgm:presLayoutVars>
      </dgm:prSet>
      <dgm:spPr/>
      <dgm:t>
        <a:bodyPr/>
        <a:lstStyle/>
        <a:p>
          <a:endParaRPr lang="zh-CN" altLang="en-US"/>
        </a:p>
      </dgm:t>
    </dgm:pt>
    <dgm:pt modelId="{91C7432D-7D7D-4A1F-8FE9-E921F0C894ED}" type="pres">
      <dgm:prSet presAssocID="{17F79AE3-4976-4B8D-90DC-2E7D6F457718}" presName="childNode1tx" presStyleLbl="bgAcc1" presStyleIdx="0" presStyleCnt="4">
        <dgm:presLayoutVars>
          <dgm:bulletEnabled val="1"/>
        </dgm:presLayoutVars>
      </dgm:prSet>
      <dgm:spPr/>
      <dgm:t>
        <a:bodyPr/>
        <a:lstStyle/>
        <a:p>
          <a:endParaRPr lang="zh-CN" altLang="en-US"/>
        </a:p>
      </dgm:t>
    </dgm:pt>
    <dgm:pt modelId="{C1425C09-ADD0-4E98-A33B-93806564698F}" type="pres">
      <dgm:prSet presAssocID="{17F79AE3-4976-4B8D-90DC-2E7D6F457718}" presName="parentNode1" presStyleLbl="node1" presStyleIdx="0" presStyleCnt="4">
        <dgm:presLayoutVars>
          <dgm:chMax val="1"/>
          <dgm:bulletEnabled val="1"/>
        </dgm:presLayoutVars>
      </dgm:prSet>
      <dgm:spPr/>
      <dgm:t>
        <a:bodyPr/>
        <a:lstStyle/>
        <a:p>
          <a:endParaRPr lang="zh-CN" altLang="en-US"/>
        </a:p>
      </dgm:t>
    </dgm:pt>
    <dgm:pt modelId="{BAEE9446-22F6-4C2D-B5F6-FE606C2984A2}" type="pres">
      <dgm:prSet presAssocID="{17F79AE3-4976-4B8D-90DC-2E7D6F457718}" presName="connSite1" presStyleCnt="0"/>
      <dgm:spPr/>
      <dgm:t>
        <a:bodyPr/>
        <a:lstStyle/>
        <a:p>
          <a:endParaRPr lang="zh-CN" altLang="en-US"/>
        </a:p>
      </dgm:t>
    </dgm:pt>
    <dgm:pt modelId="{0F7066BE-AE20-4AF7-8AE9-05F6A0B2A42E}" type="pres">
      <dgm:prSet presAssocID="{54071DCB-59D1-4B29-A273-C4B793DE72C4}" presName="Name9" presStyleLbl="sibTrans2D1" presStyleIdx="0" presStyleCnt="3"/>
      <dgm:spPr/>
      <dgm:t>
        <a:bodyPr/>
        <a:lstStyle/>
        <a:p>
          <a:endParaRPr lang="zh-CN" altLang="en-US"/>
        </a:p>
      </dgm:t>
    </dgm:pt>
    <dgm:pt modelId="{DF647466-DDBE-4F31-B0BE-8091E7E064DD}" type="pres">
      <dgm:prSet presAssocID="{A00557B2-EDEB-4A9E-B890-2C5C91CAB736}" presName="composite2" presStyleCnt="0"/>
      <dgm:spPr/>
      <dgm:t>
        <a:bodyPr/>
        <a:lstStyle/>
        <a:p>
          <a:endParaRPr lang="zh-CN" altLang="en-US"/>
        </a:p>
      </dgm:t>
    </dgm:pt>
    <dgm:pt modelId="{D5389FFC-0F06-478C-971E-450C5153C35A}" type="pres">
      <dgm:prSet presAssocID="{A00557B2-EDEB-4A9E-B890-2C5C91CAB736}" presName="dummyNode2" presStyleLbl="node1" presStyleIdx="0" presStyleCnt="4"/>
      <dgm:spPr/>
      <dgm:t>
        <a:bodyPr/>
        <a:lstStyle/>
        <a:p>
          <a:endParaRPr lang="zh-CN" altLang="en-US"/>
        </a:p>
      </dgm:t>
    </dgm:pt>
    <dgm:pt modelId="{A29EBD3F-BB0B-47A0-B722-F7AFA50D0C68}" type="pres">
      <dgm:prSet presAssocID="{A00557B2-EDEB-4A9E-B890-2C5C91CAB736}" presName="childNode2" presStyleLbl="bgAcc1" presStyleIdx="1" presStyleCnt="4">
        <dgm:presLayoutVars>
          <dgm:bulletEnabled val="1"/>
        </dgm:presLayoutVars>
      </dgm:prSet>
      <dgm:spPr/>
      <dgm:t>
        <a:bodyPr/>
        <a:lstStyle/>
        <a:p>
          <a:endParaRPr lang="zh-CN" altLang="en-US"/>
        </a:p>
      </dgm:t>
    </dgm:pt>
    <dgm:pt modelId="{76A05EED-F06C-45DD-B888-86E0C23839E0}" type="pres">
      <dgm:prSet presAssocID="{A00557B2-EDEB-4A9E-B890-2C5C91CAB736}" presName="childNode2tx" presStyleLbl="bgAcc1" presStyleIdx="1" presStyleCnt="4">
        <dgm:presLayoutVars>
          <dgm:bulletEnabled val="1"/>
        </dgm:presLayoutVars>
      </dgm:prSet>
      <dgm:spPr/>
      <dgm:t>
        <a:bodyPr/>
        <a:lstStyle/>
        <a:p>
          <a:endParaRPr lang="zh-CN" altLang="en-US"/>
        </a:p>
      </dgm:t>
    </dgm:pt>
    <dgm:pt modelId="{5B1DDDD9-1624-4C74-872F-0BECDA1CCE96}" type="pres">
      <dgm:prSet presAssocID="{A00557B2-EDEB-4A9E-B890-2C5C91CAB736}" presName="parentNode2" presStyleLbl="node1" presStyleIdx="1" presStyleCnt="4">
        <dgm:presLayoutVars>
          <dgm:chMax val="0"/>
          <dgm:bulletEnabled val="1"/>
        </dgm:presLayoutVars>
      </dgm:prSet>
      <dgm:spPr/>
      <dgm:t>
        <a:bodyPr/>
        <a:lstStyle/>
        <a:p>
          <a:endParaRPr lang="zh-CN" altLang="en-US"/>
        </a:p>
      </dgm:t>
    </dgm:pt>
    <dgm:pt modelId="{511B6958-088F-4E10-BB1E-ACF599232E22}" type="pres">
      <dgm:prSet presAssocID="{A00557B2-EDEB-4A9E-B890-2C5C91CAB736}" presName="connSite2" presStyleCnt="0"/>
      <dgm:spPr/>
      <dgm:t>
        <a:bodyPr/>
        <a:lstStyle/>
        <a:p>
          <a:endParaRPr lang="zh-CN" altLang="en-US"/>
        </a:p>
      </dgm:t>
    </dgm:pt>
    <dgm:pt modelId="{238B986E-C9EA-4E14-9CF8-A5760A904677}" type="pres">
      <dgm:prSet presAssocID="{C22E9985-43E4-4181-9348-D5FB9583EABC}" presName="Name18" presStyleLbl="sibTrans2D1" presStyleIdx="1" presStyleCnt="3"/>
      <dgm:spPr/>
      <dgm:t>
        <a:bodyPr/>
        <a:lstStyle/>
        <a:p>
          <a:endParaRPr lang="zh-CN" altLang="en-US"/>
        </a:p>
      </dgm:t>
    </dgm:pt>
    <dgm:pt modelId="{F5B24D43-348D-417D-ADF5-D3328962B95B}" type="pres">
      <dgm:prSet presAssocID="{E1E9DF65-D25A-4C38-8B26-96BB86129159}" presName="composite1" presStyleCnt="0"/>
      <dgm:spPr/>
      <dgm:t>
        <a:bodyPr/>
        <a:lstStyle/>
        <a:p>
          <a:endParaRPr lang="zh-CN" altLang="en-US"/>
        </a:p>
      </dgm:t>
    </dgm:pt>
    <dgm:pt modelId="{AC9ADAC7-61BE-4E93-869E-42AAA86BF4D8}" type="pres">
      <dgm:prSet presAssocID="{E1E9DF65-D25A-4C38-8B26-96BB86129159}" presName="dummyNode1" presStyleLbl="node1" presStyleIdx="1" presStyleCnt="4"/>
      <dgm:spPr/>
      <dgm:t>
        <a:bodyPr/>
        <a:lstStyle/>
        <a:p>
          <a:endParaRPr lang="zh-CN" altLang="en-US"/>
        </a:p>
      </dgm:t>
    </dgm:pt>
    <dgm:pt modelId="{F14F50F2-2D3C-4938-8D6F-50F5F0866BD1}" type="pres">
      <dgm:prSet presAssocID="{E1E9DF65-D25A-4C38-8B26-96BB86129159}" presName="childNode1" presStyleLbl="bgAcc1" presStyleIdx="2" presStyleCnt="4">
        <dgm:presLayoutVars>
          <dgm:bulletEnabled val="1"/>
        </dgm:presLayoutVars>
      </dgm:prSet>
      <dgm:spPr/>
      <dgm:t>
        <a:bodyPr/>
        <a:lstStyle/>
        <a:p>
          <a:endParaRPr lang="zh-CN" altLang="en-US"/>
        </a:p>
      </dgm:t>
    </dgm:pt>
    <dgm:pt modelId="{BDC9983C-7731-4DBF-BC7B-086ADD9BF414}" type="pres">
      <dgm:prSet presAssocID="{E1E9DF65-D25A-4C38-8B26-96BB86129159}" presName="childNode1tx" presStyleLbl="bgAcc1" presStyleIdx="2" presStyleCnt="4">
        <dgm:presLayoutVars>
          <dgm:bulletEnabled val="1"/>
        </dgm:presLayoutVars>
      </dgm:prSet>
      <dgm:spPr/>
      <dgm:t>
        <a:bodyPr/>
        <a:lstStyle/>
        <a:p>
          <a:endParaRPr lang="zh-CN" altLang="en-US"/>
        </a:p>
      </dgm:t>
    </dgm:pt>
    <dgm:pt modelId="{702A93E4-DA45-457F-9155-0F9DEB7E5563}" type="pres">
      <dgm:prSet presAssocID="{E1E9DF65-D25A-4C38-8B26-96BB86129159}" presName="parentNode1" presStyleLbl="node1" presStyleIdx="2" presStyleCnt="4">
        <dgm:presLayoutVars>
          <dgm:chMax val="1"/>
          <dgm:bulletEnabled val="1"/>
        </dgm:presLayoutVars>
      </dgm:prSet>
      <dgm:spPr/>
      <dgm:t>
        <a:bodyPr/>
        <a:lstStyle/>
        <a:p>
          <a:endParaRPr lang="zh-CN" altLang="en-US"/>
        </a:p>
      </dgm:t>
    </dgm:pt>
    <dgm:pt modelId="{0269493E-20FA-4464-B5C7-54CCDD490076}" type="pres">
      <dgm:prSet presAssocID="{E1E9DF65-D25A-4C38-8B26-96BB86129159}" presName="connSite1" presStyleCnt="0"/>
      <dgm:spPr/>
      <dgm:t>
        <a:bodyPr/>
        <a:lstStyle/>
        <a:p>
          <a:endParaRPr lang="zh-CN" altLang="en-US"/>
        </a:p>
      </dgm:t>
    </dgm:pt>
    <dgm:pt modelId="{94069064-8106-4E0D-8C32-6E92921B661C}" type="pres">
      <dgm:prSet presAssocID="{2C966994-ACC0-4163-AB5D-464E2B1A8813}" presName="Name9" presStyleLbl="sibTrans2D1" presStyleIdx="2" presStyleCnt="3"/>
      <dgm:spPr/>
      <dgm:t>
        <a:bodyPr/>
        <a:lstStyle/>
        <a:p>
          <a:endParaRPr lang="zh-CN" altLang="en-US"/>
        </a:p>
      </dgm:t>
    </dgm:pt>
    <dgm:pt modelId="{CDD479DF-A1D9-4049-9C05-2D3A95D9B1E5}" type="pres">
      <dgm:prSet presAssocID="{B6777B82-9735-4417-B2DF-5BE6DF75D420}" presName="composite2" presStyleCnt="0"/>
      <dgm:spPr/>
      <dgm:t>
        <a:bodyPr/>
        <a:lstStyle/>
        <a:p>
          <a:endParaRPr lang="zh-CN" altLang="en-US"/>
        </a:p>
      </dgm:t>
    </dgm:pt>
    <dgm:pt modelId="{6A7BC382-F9B2-436B-89AB-01FF098E1912}" type="pres">
      <dgm:prSet presAssocID="{B6777B82-9735-4417-B2DF-5BE6DF75D420}" presName="dummyNode2" presStyleLbl="node1" presStyleIdx="2" presStyleCnt="4"/>
      <dgm:spPr/>
      <dgm:t>
        <a:bodyPr/>
        <a:lstStyle/>
        <a:p>
          <a:endParaRPr lang="zh-CN" altLang="en-US"/>
        </a:p>
      </dgm:t>
    </dgm:pt>
    <dgm:pt modelId="{C61900A6-BC76-4F64-A1C0-BF8DBAAE2F0C}" type="pres">
      <dgm:prSet presAssocID="{B6777B82-9735-4417-B2DF-5BE6DF75D420}" presName="childNode2" presStyleLbl="bgAcc1" presStyleIdx="3" presStyleCnt="4">
        <dgm:presLayoutVars>
          <dgm:bulletEnabled val="1"/>
        </dgm:presLayoutVars>
      </dgm:prSet>
      <dgm:spPr/>
      <dgm:t>
        <a:bodyPr/>
        <a:lstStyle/>
        <a:p>
          <a:endParaRPr lang="zh-CN" altLang="en-US"/>
        </a:p>
      </dgm:t>
    </dgm:pt>
    <dgm:pt modelId="{A4866456-B7D6-41F7-83A7-9404D9A599AF}" type="pres">
      <dgm:prSet presAssocID="{B6777B82-9735-4417-B2DF-5BE6DF75D420}" presName="childNode2tx" presStyleLbl="bgAcc1" presStyleIdx="3" presStyleCnt="4">
        <dgm:presLayoutVars>
          <dgm:bulletEnabled val="1"/>
        </dgm:presLayoutVars>
      </dgm:prSet>
      <dgm:spPr/>
      <dgm:t>
        <a:bodyPr/>
        <a:lstStyle/>
        <a:p>
          <a:endParaRPr lang="zh-CN" altLang="en-US"/>
        </a:p>
      </dgm:t>
    </dgm:pt>
    <dgm:pt modelId="{64E2A456-2128-4C19-B6FD-60B2D577F31F}" type="pres">
      <dgm:prSet presAssocID="{B6777B82-9735-4417-B2DF-5BE6DF75D420}" presName="parentNode2" presStyleLbl="node1" presStyleIdx="3" presStyleCnt="4">
        <dgm:presLayoutVars>
          <dgm:chMax val="0"/>
          <dgm:bulletEnabled val="1"/>
        </dgm:presLayoutVars>
      </dgm:prSet>
      <dgm:spPr/>
      <dgm:t>
        <a:bodyPr/>
        <a:lstStyle/>
        <a:p>
          <a:endParaRPr lang="zh-CN" altLang="en-US"/>
        </a:p>
      </dgm:t>
    </dgm:pt>
    <dgm:pt modelId="{9B329CFA-600A-4D38-B065-D553346C2FA6}" type="pres">
      <dgm:prSet presAssocID="{B6777B82-9735-4417-B2DF-5BE6DF75D420}" presName="connSite2" presStyleCnt="0"/>
      <dgm:spPr/>
      <dgm:t>
        <a:bodyPr/>
        <a:lstStyle/>
        <a:p>
          <a:endParaRPr lang="zh-CN" altLang="en-US"/>
        </a:p>
      </dgm:t>
    </dgm:pt>
  </dgm:ptLst>
  <dgm:cxnLst>
    <dgm:cxn modelId="{B3852344-E67C-4775-96CA-1761E496DCE2}" srcId="{E1E9DF65-D25A-4C38-8B26-96BB86129159}" destId="{B53C9E23-5508-40A7-A06E-AA4055E7E0DE}" srcOrd="0" destOrd="0" parTransId="{669E3AAD-71CA-48A5-A94B-E917DE2950F7}" sibTransId="{D135738D-E469-4158-AACD-60C5CF1EC0A8}"/>
    <dgm:cxn modelId="{46A92EC8-8F17-4BCD-8974-08F6E5B9F17C}" type="presOf" srcId="{C22E9985-43E4-4181-9348-D5FB9583EABC}" destId="{238B986E-C9EA-4E14-9CF8-A5760A904677}" srcOrd="0" destOrd="0" presId="urn:microsoft.com/office/officeart/2005/8/layout/hProcess4"/>
    <dgm:cxn modelId="{BA985056-718A-4B0D-B8C6-6E94D8C17129}" srcId="{B6777B82-9735-4417-B2DF-5BE6DF75D420}" destId="{122450D6-AFA7-42F4-8E4C-E97765455B14}" srcOrd="1" destOrd="0" parTransId="{E87758AA-FBF9-4433-A6A6-764361C54EB1}" sibTransId="{94922172-508B-4672-B5E8-EF9DDD669BE7}"/>
    <dgm:cxn modelId="{2D4738A9-8514-4743-A7C0-C61CE6F52637}" type="presOf" srcId="{17F79AE3-4976-4B8D-90DC-2E7D6F457718}" destId="{C1425C09-ADD0-4E98-A33B-93806564698F}" srcOrd="0" destOrd="0" presId="urn:microsoft.com/office/officeart/2005/8/layout/hProcess4"/>
    <dgm:cxn modelId="{D0B74FB6-A5AF-4250-B815-A3948B7FCBF6}" srcId="{ADE347D7-539F-44B0-82BF-C034F7E53371}" destId="{E1E9DF65-D25A-4C38-8B26-96BB86129159}" srcOrd="2" destOrd="0" parTransId="{4505B21C-50D3-4C31-82B6-064A0BCCDBA5}" sibTransId="{2C966994-ACC0-4163-AB5D-464E2B1A8813}"/>
    <dgm:cxn modelId="{550F518B-D3D7-4ACE-A746-BE1305541CDE}" type="presOf" srcId="{E1E9DF65-D25A-4C38-8B26-96BB86129159}" destId="{702A93E4-DA45-457F-9155-0F9DEB7E5563}" srcOrd="0" destOrd="0" presId="urn:microsoft.com/office/officeart/2005/8/layout/hProcess4"/>
    <dgm:cxn modelId="{483EC1C5-9568-4139-92E7-2682AD2E7456}" srcId="{ADE347D7-539F-44B0-82BF-C034F7E53371}" destId="{A00557B2-EDEB-4A9E-B890-2C5C91CAB736}" srcOrd="1" destOrd="0" parTransId="{EF576AD0-1F32-4F3E-8626-7DFE0B954EFE}" sibTransId="{C22E9985-43E4-4181-9348-D5FB9583EABC}"/>
    <dgm:cxn modelId="{4D5BF42E-A905-41AE-8E6F-ADF9B669352C}" type="presOf" srcId="{C15E0CE9-7EB1-4852-92E4-1F8D5F55C861}" destId="{76A05EED-F06C-45DD-B888-86E0C23839E0}" srcOrd="1" destOrd="1" presId="urn:microsoft.com/office/officeart/2005/8/layout/hProcess4"/>
    <dgm:cxn modelId="{E1E0AF47-E069-4C93-AAF8-B98050BAB72B}" type="presOf" srcId="{C0163099-E972-4B4C-8018-985B646C3654}" destId="{A4866456-B7D6-41F7-83A7-9404D9A599AF}" srcOrd="1" destOrd="0" presId="urn:microsoft.com/office/officeart/2005/8/layout/hProcess4"/>
    <dgm:cxn modelId="{51E764C6-C3F6-4CDD-BA44-5444742A26B7}" type="presOf" srcId="{B0D8C6A3-335B-4555-A179-EAF54CD0B3B1}" destId="{F14F50F2-2D3C-4938-8D6F-50F5F0866BD1}" srcOrd="0" destOrd="1" presId="urn:microsoft.com/office/officeart/2005/8/layout/hProcess4"/>
    <dgm:cxn modelId="{60C71609-4AE1-46E0-A86F-D3705EA6C413}" srcId="{A00557B2-EDEB-4A9E-B890-2C5C91CAB736}" destId="{C15E0CE9-7EB1-4852-92E4-1F8D5F55C861}" srcOrd="1" destOrd="0" parTransId="{A1576BB3-9604-4923-A955-67426FC34ABD}" sibTransId="{ED48661C-A95B-49DC-BC71-4799AC3D3A9B}"/>
    <dgm:cxn modelId="{8B350406-EBE3-4FF2-81F3-FF26C2FD02C4}" type="presOf" srcId="{B0D8C6A3-335B-4555-A179-EAF54CD0B3B1}" destId="{BDC9983C-7731-4DBF-BC7B-086ADD9BF414}" srcOrd="1" destOrd="1" presId="urn:microsoft.com/office/officeart/2005/8/layout/hProcess4"/>
    <dgm:cxn modelId="{8D3B82CE-A3DF-42EA-8102-8AA19243DC90}" srcId="{B6777B82-9735-4417-B2DF-5BE6DF75D420}" destId="{C0163099-E972-4B4C-8018-985B646C3654}" srcOrd="0" destOrd="0" parTransId="{87A5E205-2767-41A9-B6DF-79EFAE11A321}" sibTransId="{8C39DAAA-1C7C-44C0-A9CB-EA6DF18FC744}"/>
    <dgm:cxn modelId="{7E21FBDE-9354-45DE-9E1C-35EF981DC8A7}" type="presOf" srcId="{2C966994-ACC0-4163-AB5D-464E2B1A8813}" destId="{94069064-8106-4E0D-8C32-6E92921B661C}" srcOrd="0" destOrd="0" presId="urn:microsoft.com/office/officeart/2005/8/layout/hProcess4"/>
    <dgm:cxn modelId="{6599C936-13C5-4C81-9F7C-637A883114CD}" srcId="{ADE347D7-539F-44B0-82BF-C034F7E53371}" destId="{B6777B82-9735-4417-B2DF-5BE6DF75D420}" srcOrd="3" destOrd="0" parTransId="{3989CD3E-C43D-4AE6-A62B-255E7E4D5444}" sibTransId="{D1D97F08-3FCE-4C50-88D3-679F4A86C48E}"/>
    <dgm:cxn modelId="{846069D5-7EB9-405A-8A01-EBB55D518125}" type="presOf" srcId="{97E2797F-1F61-4A1E-91AE-EB13AB6E1E10}" destId="{91C7432D-7D7D-4A1F-8FE9-E921F0C894ED}" srcOrd="1" destOrd="0" presId="urn:microsoft.com/office/officeart/2005/8/layout/hProcess4"/>
    <dgm:cxn modelId="{76A116D7-B415-4099-8648-0C32FF5B757B}" type="presOf" srcId="{54071DCB-59D1-4B29-A273-C4B793DE72C4}" destId="{0F7066BE-AE20-4AF7-8AE9-05F6A0B2A42E}" srcOrd="0" destOrd="0" presId="urn:microsoft.com/office/officeart/2005/8/layout/hProcess4"/>
    <dgm:cxn modelId="{D07A84FF-160F-4787-AB8B-1C51FE36873A}" type="presOf" srcId="{B53C9E23-5508-40A7-A06E-AA4055E7E0DE}" destId="{F14F50F2-2D3C-4938-8D6F-50F5F0866BD1}" srcOrd="0" destOrd="0" presId="urn:microsoft.com/office/officeart/2005/8/layout/hProcess4"/>
    <dgm:cxn modelId="{B2400DBC-DEDB-4C53-845A-C820E650EE42}" type="presOf" srcId="{122450D6-AFA7-42F4-8E4C-E97765455B14}" destId="{A4866456-B7D6-41F7-83A7-9404D9A599AF}" srcOrd="1" destOrd="1" presId="urn:microsoft.com/office/officeart/2005/8/layout/hProcess4"/>
    <dgm:cxn modelId="{738DE508-EEEB-4781-A76A-9F63FB30FA7A}" type="presOf" srcId="{B6777B82-9735-4417-B2DF-5BE6DF75D420}" destId="{64E2A456-2128-4C19-B6FD-60B2D577F31F}" srcOrd="0" destOrd="0" presId="urn:microsoft.com/office/officeart/2005/8/layout/hProcess4"/>
    <dgm:cxn modelId="{7C8392F9-A05F-4C4B-A78F-696115644C30}" type="presOf" srcId="{C15E0CE9-7EB1-4852-92E4-1F8D5F55C861}" destId="{A29EBD3F-BB0B-47A0-B722-F7AFA50D0C68}" srcOrd="0" destOrd="1" presId="urn:microsoft.com/office/officeart/2005/8/layout/hProcess4"/>
    <dgm:cxn modelId="{EB8E975F-03E3-4384-9981-34DCCA9DDD87}" srcId="{A00557B2-EDEB-4A9E-B890-2C5C91CAB736}" destId="{FB55F37E-20E7-46A3-9DC1-FCAE62909487}" srcOrd="0" destOrd="0" parTransId="{4A9DE3AE-7427-4F21-96C5-BE405AC4983F}" sibTransId="{DBD2889C-F460-4D32-BBA4-6F1C52200323}"/>
    <dgm:cxn modelId="{5790A6DA-A13B-41AE-B801-1A7A873EAFAD}" type="presOf" srcId="{122450D6-AFA7-42F4-8E4C-E97765455B14}" destId="{C61900A6-BC76-4F64-A1C0-BF8DBAAE2F0C}" srcOrd="0" destOrd="1" presId="urn:microsoft.com/office/officeart/2005/8/layout/hProcess4"/>
    <dgm:cxn modelId="{A25ED0FA-2218-4FBC-9DAD-DD8DD4B572D8}" type="presOf" srcId="{FB55F37E-20E7-46A3-9DC1-FCAE62909487}" destId="{A29EBD3F-BB0B-47A0-B722-F7AFA50D0C68}" srcOrd="0" destOrd="0" presId="urn:microsoft.com/office/officeart/2005/8/layout/hProcess4"/>
    <dgm:cxn modelId="{B0BFD3E1-4859-4DE8-9179-21D2C7EB61AD}" type="presOf" srcId="{A00557B2-EDEB-4A9E-B890-2C5C91CAB736}" destId="{5B1DDDD9-1624-4C74-872F-0BECDA1CCE96}" srcOrd="0" destOrd="0" presId="urn:microsoft.com/office/officeart/2005/8/layout/hProcess4"/>
    <dgm:cxn modelId="{4BBC0100-B8EF-4683-B9DA-242BEF4C03F3}" type="presOf" srcId="{ADE347D7-539F-44B0-82BF-C034F7E53371}" destId="{FCBEDE75-41C6-47EE-9283-E2CBB40A1857}" srcOrd="0" destOrd="0" presId="urn:microsoft.com/office/officeart/2005/8/layout/hProcess4"/>
    <dgm:cxn modelId="{88FFA04B-26E9-4805-AD71-F34AC9C5EA37}" srcId="{17F79AE3-4976-4B8D-90DC-2E7D6F457718}" destId="{97E2797F-1F61-4A1E-91AE-EB13AB6E1E10}" srcOrd="0" destOrd="0" parTransId="{48272AF8-4C63-4904-A338-F64E782F21F6}" sibTransId="{316FEF04-A383-478F-B6B6-930DC7229E2D}"/>
    <dgm:cxn modelId="{E2D44F65-BC25-42B3-9DA2-DFB5034EFF3C}" type="presOf" srcId="{97E2797F-1F61-4A1E-91AE-EB13AB6E1E10}" destId="{78DF0D93-F221-49D2-BA94-0CF8166D5FDD}" srcOrd="0" destOrd="0" presId="urn:microsoft.com/office/officeart/2005/8/layout/hProcess4"/>
    <dgm:cxn modelId="{59DA773D-B4AF-418E-8A71-CF483497C851}" type="presOf" srcId="{C0163099-E972-4B4C-8018-985B646C3654}" destId="{C61900A6-BC76-4F64-A1C0-BF8DBAAE2F0C}" srcOrd="0" destOrd="0" presId="urn:microsoft.com/office/officeart/2005/8/layout/hProcess4"/>
    <dgm:cxn modelId="{D1BB7064-098E-44FD-97A6-F43250A5A85B}" srcId="{ADE347D7-539F-44B0-82BF-C034F7E53371}" destId="{17F79AE3-4976-4B8D-90DC-2E7D6F457718}" srcOrd="0" destOrd="0" parTransId="{DE4981C2-77EA-4B78-B76A-83B8B69E959D}" sibTransId="{54071DCB-59D1-4B29-A273-C4B793DE72C4}"/>
    <dgm:cxn modelId="{F4A55F91-3E3C-4D7D-9F08-F9D99E256C29}" srcId="{E1E9DF65-D25A-4C38-8B26-96BB86129159}" destId="{B0D8C6A3-335B-4555-A179-EAF54CD0B3B1}" srcOrd="1" destOrd="0" parTransId="{0A8F4338-CD1C-4087-ACE5-89FD7C7FD122}" sibTransId="{687EB77D-6D75-4D4C-AE2D-7238525B27C0}"/>
    <dgm:cxn modelId="{74F9E3E1-A8BF-4A82-8734-C03C7709A105}" type="presOf" srcId="{B53C9E23-5508-40A7-A06E-AA4055E7E0DE}" destId="{BDC9983C-7731-4DBF-BC7B-086ADD9BF414}" srcOrd="1" destOrd="0" presId="urn:microsoft.com/office/officeart/2005/8/layout/hProcess4"/>
    <dgm:cxn modelId="{3535BD42-76DD-43B9-ADB9-3451EABEB464}" type="presOf" srcId="{FB55F37E-20E7-46A3-9DC1-FCAE62909487}" destId="{76A05EED-F06C-45DD-B888-86E0C23839E0}" srcOrd="1" destOrd="0" presId="urn:microsoft.com/office/officeart/2005/8/layout/hProcess4"/>
    <dgm:cxn modelId="{9699906C-81A2-411B-9A03-115C24672675}" type="presParOf" srcId="{FCBEDE75-41C6-47EE-9283-E2CBB40A1857}" destId="{104C88D6-A07F-4532-8908-5B2DD3464FEB}" srcOrd="0" destOrd="0" presId="urn:microsoft.com/office/officeart/2005/8/layout/hProcess4"/>
    <dgm:cxn modelId="{8EA48E92-0C33-4385-BB56-78CC7FCF8FCA}" type="presParOf" srcId="{FCBEDE75-41C6-47EE-9283-E2CBB40A1857}" destId="{DA3229BD-F92D-4A9D-98A9-4F256174F0F8}" srcOrd="1" destOrd="0" presId="urn:microsoft.com/office/officeart/2005/8/layout/hProcess4"/>
    <dgm:cxn modelId="{127B8BC1-9359-4FC8-93B6-C0202F4DBD33}" type="presParOf" srcId="{FCBEDE75-41C6-47EE-9283-E2CBB40A1857}" destId="{3F77C229-7A3E-47E3-A73E-B2C60C1B5246}" srcOrd="2" destOrd="0" presId="urn:microsoft.com/office/officeart/2005/8/layout/hProcess4"/>
    <dgm:cxn modelId="{CEAC1489-E499-4A92-897E-8E1A660BFD7D}" type="presParOf" srcId="{3F77C229-7A3E-47E3-A73E-B2C60C1B5246}" destId="{70B464A6-E8C8-47BC-982D-BE042249FDBC}" srcOrd="0" destOrd="0" presId="urn:microsoft.com/office/officeart/2005/8/layout/hProcess4"/>
    <dgm:cxn modelId="{5B9E18EB-5002-4F92-9546-AF7A4B4A5FB5}" type="presParOf" srcId="{70B464A6-E8C8-47BC-982D-BE042249FDBC}" destId="{2F96F710-11E0-4703-94B9-8A65A7F33A8E}" srcOrd="0" destOrd="0" presId="urn:microsoft.com/office/officeart/2005/8/layout/hProcess4"/>
    <dgm:cxn modelId="{9DDC0EA8-2E8B-4928-8E59-EED0576805E0}" type="presParOf" srcId="{70B464A6-E8C8-47BC-982D-BE042249FDBC}" destId="{78DF0D93-F221-49D2-BA94-0CF8166D5FDD}" srcOrd="1" destOrd="0" presId="urn:microsoft.com/office/officeart/2005/8/layout/hProcess4"/>
    <dgm:cxn modelId="{6C5CB1A7-933F-4870-B9AD-68083D66DFC4}" type="presParOf" srcId="{70B464A6-E8C8-47BC-982D-BE042249FDBC}" destId="{91C7432D-7D7D-4A1F-8FE9-E921F0C894ED}" srcOrd="2" destOrd="0" presId="urn:microsoft.com/office/officeart/2005/8/layout/hProcess4"/>
    <dgm:cxn modelId="{2587DFE0-6329-457A-9D98-7DA73F62E7F1}" type="presParOf" srcId="{70B464A6-E8C8-47BC-982D-BE042249FDBC}" destId="{C1425C09-ADD0-4E98-A33B-93806564698F}" srcOrd="3" destOrd="0" presId="urn:microsoft.com/office/officeart/2005/8/layout/hProcess4"/>
    <dgm:cxn modelId="{6D353AC7-8025-40D6-B087-007CEBE314D8}" type="presParOf" srcId="{70B464A6-E8C8-47BC-982D-BE042249FDBC}" destId="{BAEE9446-22F6-4C2D-B5F6-FE606C2984A2}" srcOrd="4" destOrd="0" presId="urn:microsoft.com/office/officeart/2005/8/layout/hProcess4"/>
    <dgm:cxn modelId="{45324C4D-6AEC-4D12-A85F-B56E05B1914F}" type="presParOf" srcId="{3F77C229-7A3E-47E3-A73E-B2C60C1B5246}" destId="{0F7066BE-AE20-4AF7-8AE9-05F6A0B2A42E}" srcOrd="1" destOrd="0" presId="urn:microsoft.com/office/officeart/2005/8/layout/hProcess4"/>
    <dgm:cxn modelId="{80B88F9A-638C-4463-8543-AA6D5CD319EA}" type="presParOf" srcId="{3F77C229-7A3E-47E3-A73E-B2C60C1B5246}" destId="{DF647466-DDBE-4F31-B0BE-8091E7E064DD}" srcOrd="2" destOrd="0" presId="urn:microsoft.com/office/officeart/2005/8/layout/hProcess4"/>
    <dgm:cxn modelId="{FCEA90F8-AD0B-4849-8BF9-C0D3C6DF09B5}" type="presParOf" srcId="{DF647466-DDBE-4F31-B0BE-8091E7E064DD}" destId="{D5389FFC-0F06-478C-971E-450C5153C35A}" srcOrd="0" destOrd="0" presId="urn:microsoft.com/office/officeart/2005/8/layout/hProcess4"/>
    <dgm:cxn modelId="{8A7FFF25-8E1E-4991-8504-DC0BFED2B7D0}" type="presParOf" srcId="{DF647466-DDBE-4F31-B0BE-8091E7E064DD}" destId="{A29EBD3F-BB0B-47A0-B722-F7AFA50D0C68}" srcOrd="1" destOrd="0" presId="urn:microsoft.com/office/officeart/2005/8/layout/hProcess4"/>
    <dgm:cxn modelId="{7DF2E373-8449-4672-BA82-D02621BBDB96}" type="presParOf" srcId="{DF647466-DDBE-4F31-B0BE-8091E7E064DD}" destId="{76A05EED-F06C-45DD-B888-86E0C23839E0}" srcOrd="2" destOrd="0" presId="urn:microsoft.com/office/officeart/2005/8/layout/hProcess4"/>
    <dgm:cxn modelId="{E4ADBC99-107E-4613-BF97-673313284428}" type="presParOf" srcId="{DF647466-DDBE-4F31-B0BE-8091E7E064DD}" destId="{5B1DDDD9-1624-4C74-872F-0BECDA1CCE96}" srcOrd="3" destOrd="0" presId="urn:microsoft.com/office/officeart/2005/8/layout/hProcess4"/>
    <dgm:cxn modelId="{0C4A7FB5-2231-4CB2-AF10-16EB83C0B6ED}" type="presParOf" srcId="{DF647466-DDBE-4F31-B0BE-8091E7E064DD}" destId="{511B6958-088F-4E10-BB1E-ACF599232E22}" srcOrd="4" destOrd="0" presId="urn:microsoft.com/office/officeart/2005/8/layout/hProcess4"/>
    <dgm:cxn modelId="{3FA227A5-CCCD-4955-B821-471999968AB2}" type="presParOf" srcId="{3F77C229-7A3E-47E3-A73E-B2C60C1B5246}" destId="{238B986E-C9EA-4E14-9CF8-A5760A904677}" srcOrd="3" destOrd="0" presId="urn:microsoft.com/office/officeart/2005/8/layout/hProcess4"/>
    <dgm:cxn modelId="{8FBAFB95-11E8-4EE8-ACB9-66776FDAEFAA}" type="presParOf" srcId="{3F77C229-7A3E-47E3-A73E-B2C60C1B5246}" destId="{F5B24D43-348D-417D-ADF5-D3328962B95B}" srcOrd="4" destOrd="0" presId="urn:microsoft.com/office/officeart/2005/8/layout/hProcess4"/>
    <dgm:cxn modelId="{067494BC-0CEA-4693-85B1-3252916FD99C}" type="presParOf" srcId="{F5B24D43-348D-417D-ADF5-D3328962B95B}" destId="{AC9ADAC7-61BE-4E93-869E-42AAA86BF4D8}" srcOrd="0" destOrd="0" presId="urn:microsoft.com/office/officeart/2005/8/layout/hProcess4"/>
    <dgm:cxn modelId="{C569BCBF-2EA2-4830-B392-E8BCAF4A3924}" type="presParOf" srcId="{F5B24D43-348D-417D-ADF5-D3328962B95B}" destId="{F14F50F2-2D3C-4938-8D6F-50F5F0866BD1}" srcOrd="1" destOrd="0" presId="urn:microsoft.com/office/officeart/2005/8/layout/hProcess4"/>
    <dgm:cxn modelId="{87C460B3-9398-40EC-9568-F3FCFCAEF40F}" type="presParOf" srcId="{F5B24D43-348D-417D-ADF5-D3328962B95B}" destId="{BDC9983C-7731-4DBF-BC7B-086ADD9BF414}" srcOrd="2" destOrd="0" presId="urn:microsoft.com/office/officeart/2005/8/layout/hProcess4"/>
    <dgm:cxn modelId="{0342DB85-2957-4648-9DEF-6D585503883C}" type="presParOf" srcId="{F5B24D43-348D-417D-ADF5-D3328962B95B}" destId="{702A93E4-DA45-457F-9155-0F9DEB7E5563}" srcOrd="3" destOrd="0" presId="urn:microsoft.com/office/officeart/2005/8/layout/hProcess4"/>
    <dgm:cxn modelId="{5F626473-1B25-41B9-8DE5-FFBEA4F3C017}" type="presParOf" srcId="{F5B24D43-348D-417D-ADF5-D3328962B95B}" destId="{0269493E-20FA-4464-B5C7-54CCDD490076}" srcOrd="4" destOrd="0" presId="urn:microsoft.com/office/officeart/2005/8/layout/hProcess4"/>
    <dgm:cxn modelId="{CE45BCE3-AEB9-4B3A-B33D-F41992A51F74}" type="presParOf" srcId="{3F77C229-7A3E-47E3-A73E-B2C60C1B5246}" destId="{94069064-8106-4E0D-8C32-6E92921B661C}" srcOrd="5" destOrd="0" presId="urn:microsoft.com/office/officeart/2005/8/layout/hProcess4"/>
    <dgm:cxn modelId="{89CCFC91-C2AA-4EAE-82D9-1E95DDF991F6}" type="presParOf" srcId="{3F77C229-7A3E-47E3-A73E-B2C60C1B5246}" destId="{CDD479DF-A1D9-4049-9C05-2D3A95D9B1E5}" srcOrd="6" destOrd="0" presId="urn:microsoft.com/office/officeart/2005/8/layout/hProcess4"/>
    <dgm:cxn modelId="{804BA42E-A6F2-47BC-9985-DA806CBE7364}" type="presParOf" srcId="{CDD479DF-A1D9-4049-9C05-2D3A95D9B1E5}" destId="{6A7BC382-F9B2-436B-89AB-01FF098E1912}" srcOrd="0" destOrd="0" presId="urn:microsoft.com/office/officeart/2005/8/layout/hProcess4"/>
    <dgm:cxn modelId="{C24D4703-2DEB-4C4D-AF61-6F4FB0FD1412}" type="presParOf" srcId="{CDD479DF-A1D9-4049-9C05-2D3A95D9B1E5}" destId="{C61900A6-BC76-4F64-A1C0-BF8DBAAE2F0C}" srcOrd="1" destOrd="0" presId="urn:microsoft.com/office/officeart/2005/8/layout/hProcess4"/>
    <dgm:cxn modelId="{94C9AFFF-4FCA-4D2F-93DA-E5033F8C309D}" type="presParOf" srcId="{CDD479DF-A1D9-4049-9C05-2D3A95D9B1E5}" destId="{A4866456-B7D6-41F7-83A7-9404D9A599AF}" srcOrd="2" destOrd="0" presId="urn:microsoft.com/office/officeart/2005/8/layout/hProcess4"/>
    <dgm:cxn modelId="{BEC012D1-5E89-4BA3-8400-D702D1908E41}" type="presParOf" srcId="{CDD479DF-A1D9-4049-9C05-2D3A95D9B1E5}" destId="{64E2A456-2128-4C19-B6FD-60B2D577F31F}" srcOrd="3" destOrd="0" presId="urn:microsoft.com/office/officeart/2005/8/layout/hProcess4"/>
    <dgm:cxn modelId="{4B0D9BAA-EE1A-4D29-8D60-D6F57E92F942}" type="presParOf" srcId="{CDD479DF-A1D9-4049-9C05-2D3A95D9B1E5}" destId="{9B329CFA-600A-4D38-B065-D553346C2FA6}" srcOrd="4" destOrd="0" presId="urn:microsoft.com/office/officeart/2005/8/layout/hProcess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04190360-EC48-4912-9795-A3FCBC89D822}" type="doc">
      <dgm:prSet loTypeId="urn:microsoft.com/office/officeart/2005/8/layout/target1" loCatId="relationship" qsTypeId="urn:microsoft.com/office/officeart/2005/8/quickstyle/simple1" qsCatId="simple" csTypeId="urn:microsoft.com/office/officeart/2005/8/colors/accent1_2" csCatId="accent1" phldr="1"/>
      <dgm:spPr/>
    </dgm:pt>
    <dgm:pt modelId="{C1252492-8347-4EE7-8A1E-170ED48297B6}">
      <dgm:prSet phldrT="[文本]"/>
      <dgm:spPr/>
      <dgm:t>
        <a:bodyPr/>
        <a:lstStyle/>
        <a:p>
          <a:r>
            <a:rPr lang="en-US" altLang="en-US" dirty="0" smtClean="0"/>
            <a:t>1.</a:t>
          </a:r>
          <a:r>
            <a:rPr lang="zh-CN" altLang="en-US" dirty="0" smtClean="0"/>
            <a:t>密切联系社会</a:t>
          </a:r>
          <a:endParaRPr lang="zh-CN" altLang="en-US" dirty="0"/>
        </a:p>
      </dgm:t>
    </dgm:pt>
    <dgm:pt modelId="{B8316DF9-4486-42A7-A674-7788FB3F2F1E}" type="parTrans" cxnId="{D003A1B3-C9A0-4530-A64B-D9BDC0150965}">
      <dgm:prSet/>
      <dgm:spPr/>
      <dgm:t>
        <a:bodyPr/>
        <a:lstStyle/>
        <a:p>
          <a:endParaRPr lang="zh-CN" altLang="en-US"/>
        </a:p>
      </dgm:t>
    </dgm:pt>
    <dgm:pt modelId="{BF589482-D3DE-4920-ABA2-B5122B1AD32F}" type="sibTrans" cxnId="{D003A1B3-C9A0-4530-A64B-D9BDC0150965}">
      <dgm:prSet/>
      <dgm:spPr/>
      <dgm:t>
        <a:bodyPr/>
        <a:lstStyle/>
        <a:p>
          <a:endParaRPr lang="zh-CN" altLang="en-US"/>
        </a:p>
      </dgm:t>
    </dgm:pt>
    <dgm:pt modelId="{89EF386E-6344-4A76-BEF7-92491F52BC98}">
      <dgm:prSet phldrT="[文本]"/>
      <dgm:spPr/>
      <dgm:t>
        <a:bodyPr/>
        <a:lstStyle/>
        <a:p>
          <a:r>
            <a:rPr lang="en-US" altLang="en-US" dirty="0" smtClean="0"/>
            <a:t>2.</a:t>
          </a:r>
          <a:r>
            <a:rPr lang="zh-CN" altLang="en-US" dirty="0" smtClean="0"/>
            <a:t>注重技能培养</a:t>
          </a:r>
          <a:endParaRPr lang="zh-CN" altLang="en-US" dirty="0"/>
        </a:p>
      </dgm:t>
    </dgm:pt>
    <dgm:pt modelId="{BB6ADD7F-6568-4493-8EDB-2D1B52EFD05A}" type="parTrans" cxnId="{B640A967-D5E5-4FF1-8D85-336CF8C3992F}">
      <dgm:prSet/>
      <dgm:spPr/>
      <dgm:t>
        <a:bodyPr/>
        <a:lstStyle/>
        <a:p>
          <a:endParaRPr lang="zh-CN" altLang="en-US"/>
        </a:p>
      </dgm:t>
    </dgm:pt>
    <dgm:pt modelId="{7A550F07-E013-4F55-8D82-DBAC357146CB}" type="sibTrans" cxnId="{B640A967-D5E5-4FF1-8D85-336CF8C3992F}">
      <dgm:prSet/>
      <dgm:spPr/>
      <dgm:t>
        <a:bodyPr/>
        <a:lstStyle/>
        <a:p>
          <a:endParaRPr lang="zh-CN" altLang="en-US"/>
        </a:p>
      </dgm:t>
    </dgm:pt>
    <dgm:pt modelId="{57EF7574-67C0-4E2A-AEBC-2A9650EFD5FA}">
      <dgm:prSet phldrT="[文本]"/>
      <dgm:spPr/>
      <dgm:t>
        <a:bodyPr/>
        <a:lstStyle/>
        <a:p>
          <a:r>
            <a:rPr lang="en-US" altLang="en-US" dirty="0" smtClean="0"/>
            <a:t>3.</a:t>
          </a:r>
          <a:r>
            <a:rPr lang="zh-CN" altLang="en-US" dirty="0" smtClean="0"/>
            <a:t>教育定位准确</a:t>
          </a:r>
          <a:endParaRPr lang="zh-CN" altLang="en-US" dirty="0"/>
        </a:p>
      </dgm:t>
    </dgm:pt>
    <dgm:pt modelId="{C79DB007-E1D5-4611-B7FC-783CFAFFD311}" type="parTrans" cxnId="{5DFCE1C8-9184-4F25-924B-FC8571E93938}">
      <dgm:prSet/>
      <dgm:spPr/>
      <dgm:t>
        <a:bodyPr/>
        <a:lstStyle/>
        <a:p>
          <a:endParaRPr lang="zh-CN" altLang="en-US"/>
        </a:p>
      </dgm:t>
    </dgm:pt>
    <dgm:pt modelId="{E9EE6CF8-C53E-4CAC-9F04-6E82C876EADC}" type="sibTrans" cxnId="{5DFCE1C8-9184-4F25-924B-FC8571E93938}">
      <dgm:prSet/>
      <dgm:spPr/>
      <dgm:t>
        <a:bodyPr/>
        <a:lstStyle/>
        <a:p>
          <a:endParaRPr lang="zh-CN" altLang="en-US"/>
        </a:p>
      </dgm:t>
    </dgm:pt>
    <dgm:pt modelId="{93ED14D5-897B-4C1D-B9EE-D2EACEF49324}" type="pres">
      <dgm:prSet presAssocID="{04190360-EC48-4912-9795-A3FCBC89D822}" presName="composite" presStyleCnt="0">
        <dgm:presLayoutVars>
          <dgm:chMax val="5"/>
          <dgm:dir/>
          <dgm:resizeHandles val="exact"/>
        </dgm:presLayoutVars>
      </dgm:prSet>
      <dgm:spPr/>
    </dgm:pt>
    <dgm:pt modelId="{2613436B-E307-4AAA-9B14-A1B2DFDAA6EE}" type="pres">
      <dgm:prSet presAssocID="{C1252492-8347-4EE7-8A1E-170ED48297B6}" presName="circle1" presStyleLbl="lnNode1" presStyleIdx="0" presStyleCnt="3"/>
      <dgm:spPr/>
    </dgm:pt>
    <dgm:pt modelId="{16F56B60-0B3C-46E3-9AF5-20B7D32C7E0A}" type="pres">
      <dgm:prSet presAssocID="{C1252492-8347-4EE7-8A1E-170ED48297B6}" presName="text1" presStyleLbl="revTx" presStyleIdx="0" presStyleCnt="3" custScaleX="121270">
        <dgm:presLayoutVars>
          <dgm:bulletEnabled val="1"/>
        </dgm:presLayoutVars>
      </dgm:prSet>
      <dgm:spPr/>
      <dgm:t>
        <a:bodyPr/>
        <a:lstStyle/>
        <a:p>
          <a:endParaRPr lang="zh-CN" altLang="en-US"/>
        </a:p>
      </dgm:t>
    </dgm:pt>
    <dgm:pt modelId="{30997684-1D4A-42D4-9C96-A97785905430}" type="pres">
      <dgm:prSet presAssocID="{C1252492-8347-4EE7-8A1E-170ED48297B6}" presName="line1" presStyleLbl="callout" presStyleIdx="0" presStyleCnt="6"/>
      <dgm:spPr/>
    </dgm:pt>
    <dgm:pt modelId="{96A9E988-401C-43F4-8DC9-7BDDBC2D93B5}" type="pres">
      <dgm:prSet presAssocID="{C1252492-8347-4EE7-8A1E-170ED48297B6}" presName="d1" presStyleLbl="callout" presStyleIdx="1" presStyleCnt="6"/>
      <dgm:spPr/>
    </dgm:pt>
    <dgm:pt modelId="{612BBECB-0DA1-4A36-B083-0E665EDACF76}" type="pres">
      <dgm:prSet presAssocID="{89EF386E-6344-4A76-BEF7-92491F52BC98}" presName="circle2" presStyleLbl="lnNode1" presStyleIdx="1" presStyleCnt="3"/>
      <dgm:spPr/>
    </dgm:pt>
    <dgm:pt modelId="{7203C226-597A-46D8-908B-D02A91010EE7}" type="pres">
      <dgm:prSet presAssocID="{89EF386E-6344-4A76-BEF7-92491F52BC98}" presName="text2" presStyleLbl="revTx" presStyleIdx="1" presStyleCnt="3" custScaleX="131905">
        <dgm:presLayoutVars>
          <dgm:bulletEnabled val="1"/>
        </dgm:presLayoutVars>
      </dgm:prSet>
      <dgm:spPr/>
      <dgm:t>
        <a:bodyPr/>
        <a:lstStyle/>
        <a:p>
          <a:endParaRPr lang="zh-CN" altLang="en-US"/>
        </a:p>
      </dgm:t>
    </dgm:pt>
    <dgm:pt modelId="{7357A98A-F84D-4E3C-BBBB-357229C3C76E}" type="pres">
      <dgm:prSet presAssocID="{89EF386E-6344-4A76-BEF7-92491F52BC98}" presName="line2" presStyleLbl="callout" presStyleIdx="2" presStyleCnt="6"/>
      <dgm:spPr/>
    </dgm:pt>
    <dgm:pt modelId="{E83FEE1B-E269-4588-8454-3FDF3B7C1BE5}" type="pres">
      <dgm:prSet presAssocID="{89EF386E-6344-4A76-BEF7-92491F52BC98}" presName="d2" presStyleLbl="callout" presStyleIdx="3" presStyleCnt="6"/>
      <dgm:spPr/>
    </dgm:pt>
    <dgm:pt modelId="{80C45E60-CA42-4DFA-BB75-7122B0C1D2E4}" type="pres">
      <dgm:prSet presAssocID="{57EF7574-67C0-4E2A-AEBC-2A9650EFD5FA}" presName="circle3" presStyleLbl="lnNode1" presStyleIdx="2" presStyleCnt="3"/>
      <dgm:spPr/>
    </dgm:pt>
    <dgm:pt modelId="{53B50956-81A2-4CD5-B1BB-2B2ACBC30EF2}" type="pres">
      <dgm:prSet presAssocID="{57EF7574-67C0-4E2A-AEBC-2A9650EFD5FA}" presName="text3" presStyleLbl="revTx" presStyleIdx="2" presStyleCnt="3" custScaleX="123031">
        <dgm:presLayoutVars>
          <dgm:bulletEnabled val="1"/>
        </dgm:presLayoutVars>
      </dgm:prSet>
      <dgm:spPr/>
      <dgm:t>
        <a:bodyPr/>
        <a:lstStyle/>
        <a:p>
          <a:endParaRPr lang="zh-CN" altLang="en-US"/>
        </a:p>
      </dgm:t>
    </dgm:pt>
    <dgm:pt modelId="{326DA006-1A2B-4020-A5F2-3B4B4F32E5E8}" type="pres">
      <dgm:prSet presAssocID="{57EF7574-67C0-4E2A-AEBC-2A9650EFD5FA}" presName="line3" presStyleLbl="callout" presStyleIdx="4" presStyleCnt="6"/>
      <dgm:spPr/>
    </dgm:pt>
    <dgm:pt modelId="{49EAEA8D-C6EE-4267-BFAF-4DDA4C2B3D57}" type="pres">
      <dgm:prSet presAssocID="{57EF7574-67C0-4E2A-AEBC-2A9650EFD5FA}" presName="d3" presStyleLbl="callout" presStyleIdx="5" presStyleCnt="6"/>
      <dgm:spPr/>
    </dgm:pt>
  </dgm:ptLst>
  <dgm:cxnLst>
    <dgm:cxn modelId="{B640A967-D5E5-4FF1-8D85-336CF8C3992F}" srcId="{04190360-EC48-4912-9795-A3FCBC89D822}" destId="{89EF386E-6344-4A76-BEF7-92491F52BC98}" srcOrd="1" destOrd="0" parTransId="{BB6ADD7F-6568-4493-8EDB-2D1B52EFD05A}" sibTransId="{7A550F07-E013-4F55-8D82-DBAC357146CB}"/>
    <dgm:cxn modelId="{041AAC53-974A-48ED-802C-79EC7EDE3F3D}" type="presOf" srcId="{89EF386E-6344-4A76-BEF7-92491F52BC98}" destId="{7203C226-597A-46D8-908B-D02A91010EE7}" srcOrd="0" destOrd="0" presId="urn:microsoft.com/office/officeart/2005/8/layout/target1"/>
    <dgm:cxn modelId="{D003A1B3-C9A0-4530-A64B-D9BDC0150965}" srcId="{04190360-EC48-4912-9795-A3FCBC89D822}" destId="{C1252492-8347-4EE7-8A1E-170ED48297B6}" srcOrd="0" destOrd="0" parTransId="{B8316DF9-4486-42A7-A674-7788FB3F2F1E}" sibTransId="{BF589482-D3DE-4920-ABA2-B5122B1AD32F}"/>
    <dgm:cxn modelId="{BC833866-38A1-406A-9EA5-28CCA6FBD5D6}" type="presOf" srcId="{57EF7574-67C0-4E2A-AEBC-2A9650EFD5FA}" destId="{53B50956-81A2-4CD5-B1BB-2B2ACBC30EF2}" srcOrd="0" destOrd="0" presId="urn:microsoft.com/office/officeart/2005/8/layout/target1"/>
    <dgm:cxn modelId="{5DFCE1C8-9184-4F25-924B-FC8571E93938}" srcId="{04190360-EC48-4912-9795-A3FCBC89D822}" destId="{57EF7574-67C0-4E2A-AEBC-2A9650EFD5FA}" srcOrd="2" destOrd="0" parTransId="{C79DB007-E1D5-4611-B7FC-783CFAFFD311}" sibTransId="{E9EE6CF8-C53E-4CAC-9F04-6E82C876EADC}"/>
    <dgm:cxn modelId="{E4BFAD31-9CA4-4242-8863-C70C63E7E823}" type="presOf" srcId="{C1252492-8347-4EE7-8A1E-170ED48297B6}" destId="{16F56B60-0B3C-46E3-9AF5-20B7D32C7E0A}" srcOrd="0" destOrd="0" presId="urn:microsoft.com/office/officeart/2005/8/layout/target1"/>
    <dgm:cxn modelId="{E3B095F2-62E4-4C5B-A772-06B80A9FB047}" type="presOf" srcId="{04190360-EC48-4912-9795-A3FCBC89D822}" destId="{93ED14D5-897B-4C1D-B9EE-D2EACEF49324}" srcOrd="0" destOrd="0" presId="urn:microsoft.com/office/officeart/2005/8/layout/target1"/>
    <dgm:cxn modelId="{77744C87-6AC0-4D2A-B758-F8E19C07C317}" type="presParOf" srcId="{93ED14D5-897B-4C1D-B9EE-D2EACEF49324}" destId="{2613436B-E307-4AAA-9B14-A1B2DFDAA6EE}" srcOrd="0" destOrd="0" presId="urn:microsoft.com/office/officeart/2005/8/layout/target1"/>
    <dgm:cxn modelId="{5A3E724A-ADC1-4EB0-AC99-501302AE9DB2}" type="presParOf" srcId="{93ED14D5-897B-4C1D-B9EE-D2EACEF49324}" destId="{16F56B60-0B3C-46E3-9AF5-20B7D32C7E0A}" srcOrd="1" destOrd="0" presId="urn:microsoft.com/office/officeart/2005/8/layout/target1"/>
    <dgm:cxn modelId="{8E3F0501-BE80-4AE5-A8D8-5D7DADB2B2DA}" type="presParOf" srcId="{93ED14D5-897B-4C1D-B9EE-D2EACEF49324}" destId="{30997684-1D4A-42D4-9C96-A97785905430}" srcOrd="2" destOrd="0" presId="urn:microsoft.com/office/officeart/2005/8/layout/target1"/>
    <dgm:cxn modelId="{FF24E28C-B825-45FC-AEAB-D72062C15428}" type="presParOf" srcId="{93ED14D5-897B-4C1D-B9EE-D2EACEF49324}" destId="{96A9E988-401C-43F4-8DC9-7BDDBC2D93B5}" srcOrd="3" destOrd="0" presId="urn:microsoft.com/office/officeart/2005/8/layout/target1"/>
    <dgm:cxn modelId="{07089835-0C9A-4DF2-94ED-DD8700AE3AF0}" type="presParOf" srcId="{93ED14D5-897B-4C1D-B9EE-D2EACEF49324}" destId="{612BBECB-0DA1-4A36-B083-0E665EDACF76}" srcOrd="4" destOrd="0" presId="urn:microsoft.com/office/officeart/2005/8/layout/target1"/>
    <dgm:cxn modelId="{F6BD400F-ED53-4B69-82EB-51B8E5213228}" type="presParOf" srcId="{93ED14D5-897B-4C1D-B9EE-D2EACEF49324}" destId="{7203C226-597A-46D8-908B-D02A91010EE7}" srcOrd="5" destOrd="0" presId="urn:microsoft.com/office/officeart/2005/8/layout/target1"/>
    <dgm:cxn modelId="{4F9DE553-FD21-474E-9A42-753539D47F08}" type="presParOf" srcId="{93ED14D5-897B-4C1D-B9EE-D2EACEF49324}" destId="{7357A98A-F84D-4E3C-BBBB-357229C3C76E}" srcOrd="6" destOrd="0" presId="urn:microsoft.com/office/officeart/2005/8/layout/target1"/>
    <dgm:cxn modelId="{D21A927C-DE2B-41FB-B573-611F52358F4C}" type="presParOf" srcId="{93ED14D5-897B-4C1D-B9EE-D2EACEF49324}" destId="{E83FEE1B-E269-4588-8454-3FDF3B7C1BE5}" srcOrd="7" destOrd="0" presId="urn:microsoft.com/office/officeart/2005/8/layout/target1"/>
    <dgm:cxn modelId="{DC07ADC8-A2AC-4A96-BD8D-81D75F7B1ECF}" type="presParOf" srcId="{93ED14D5-897B-4C1D-B9EE-D2EACEF49324}" destId="{80C45E60-CA42-4DFA-BB75-7122B0C1D2E4}" srcOrd="8" destOrd="0" presId="urn:microsoft.com/office/officeart/2005/8/layout/target1"/>
    <dgm:cxn modelId="{6C89B558-820B-42C3-9BDB-B84AE1B7C1E8}" type="presParOf" srcId="{93ED14D5-897B-4C1D-B9EE-D2EACEF49324}" destId="{53B50956-81A2-4CD5-B1BB-2B2ACBC30EF2}" srcOrd="9" destOrd="0" presId="urn:microsoft.com/office/officeart/2005/8/layout/target1"/>
    <dgm:cxn modelId="{3123058E-DAE2-4CC0-8C63-CDC228CC9589}" type="presParOf" srcId="{93ED14D5-897B-4C1D-B9EE-D2EACEF49324}" destId="{326DA006-1A2B-4020-A5F2-3B4B4F32E5E8}" srcOrd="10" destOrd="0" presId="urn:microsoft.com/office/officeart/2005/8/layout/target1"/>
    <dgm:cxn modelId="{1136A43E-DA49-49DD-A30B-E2E668E11922}" type="presParOf" srcId="{93ED14D5-897B-4C1D-B9EE-D2EACEF49324}" destId="{49EAEA8D-C6EE-4267-BFAF-4DDA4C2B3D57}" srcOrd="11" destOrd="0" presId="urn:microsoft.com/office/officeart/2005/8/layout/targe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6F788F15-62DD-42B5-AE75-B592CFCAE10F}" type="doc">
      <dgm:prSet loTypeId="urn:microsoft.com/office/officeart/2005/8/layout/pyramid2" loCatId="list" qsTypeId="urn:microsoft.com/office/officeart/2005/8/quickstyle/simple1" qsCatId="simple" csTypeId="urn:microsoft.com/office/officeart/2005/8/colors/colorful3" csCatId="colorful" phldr="1"/>
      <dgm:spPr/>
      <dgm:t>
        <a:bodyPr/>
        <a:lstStyle/>
        <a:p>
          <a:endParaRPr lang="zh-CN" altLang="en-US"/>
        </a:p>
      </dgm:t>
    </dgm:pt>
    <dgm:pt modelId="{6562257C-B7FB-451B-B91D-74E07B346905}">
      <dgm:prSet phldrT="[文本]"/>
      <dgm:spPr/>
      <dgm:t>
        <a:bodyPr/>
        <a:lstStyle/>
        <a:p>
          <a:r>
            <a:rPr lang="zh-CN" altLang="en-US" dirty="0" smtClean="0"/>
            <a:t>（一）熟悉校园环境</a:t>
          </a:r>
          <a:endParaRPr lang="zh-CN" altLang="en-US" dirty="0"/>
        </a:p>
      </dgm:t>
    </dgm:pt>
    <dgm:pt modelId="{01551E25-E44F-4BEC-B050-BACFA84A08D7}" type="parTrans" cxnId="{F82C3456-038D-49CB-A7B3-219757DDD771}">
      <dgm:prSet/>
      <dgm:spPr/>
      <dgm:t>
        <a:bodyPr/>
        <a:lstStyle/>
        <a:p>
          <a:endParaRPr lang="zh-CN" altLang="en-US"/>
        </a:p>
      </dgm:t>
    </dgm:pt>
    <dgm:pt modelId="{3FA152E7-5DF1-47C1-B738-01D6FCC5E549}" type="sibTrans" cxnId="{F82C3456-038D-49CB-A7B3-219757DDD771}">
      <dgm:prSet/>
      <dgm:spPr/>
      <dgm:t>
        <a:bodyPr/>
        <a:lstStyle/>
        <a:p>
          <a:endParaRPr lang="zh-CN" altLang="en-US"/>
        </a:p>
      </dgm:t>
    </dgm:pt>
    <dgm:pt modelId="{6725D65A-9C0D-4EA4-8952-84C7B07DD92A}">
      <dgm:prSet phldrT="[文本]"/>
      <dgm:spPr/>
      <dgm:t>
        <a:bodyPr/>
        <a:lstStyle/>
        <a:p>
          <a:r>
            <a:rPr lang="zh-CN" altLang="en-US" dirty="0" smtClean="0"/>
            <a:t>（二）适应社会化的角色转变</a:t>
          </a:r>
          <a:endParaRPr lang="zh-CN" altLang="en-US" dirty="0"/>
        </a:p>
      </dgm:t>
    </dgm:pt>
    <dgm:pt modelId="{EB2CA1C7-03BF-4051-8786-1C5DF1D5C380}" type="parTrans" cxnId="{800B8001-5A2F-4F87-BDA9-6CE32606280C}">
      <dgm:prSet/>
      <dgm:spPr/>
      <dgm:t>
        <a:bodyPr/>
        <a:lstStyle/>
        <a:p>
          <a:endParaRPr lang="zh-CN" altLang="en-US"/>
        </a:p>
      </dgm:t>
    </dgm:pt>
    <dgm:pt modelId="{D06E9BE5-5132-4B25-9DD1-8BEB9C115834}" type="sibTrans" cxnId="{800B8001-5A2F-4F87-BDA9-6CE32606280C}">
      <dgm:prSet/>
      <dgm:spPr/>
      <dgm:t>
        <a:bodyPr/>
        <a:lstStyle/>
        <a:p>
          <a:endParaRPr lang="zh-CN" altLang="en-US"/>
        </a:p>
      </dgm:t>
    </dgm:pt>
    <dgm:pt modelId="{DA222CA2-45A0-4329-ADBF-5C26B90CCAE0}">
      <dgm:prSet phldrT="[文本]"/>
      <dgm:spPr/>
      <dgm:t>
        <a:bodyPr/>
        <a:lstStyle/>
        <a:p>
          <a:r>
            <a:rPr lang="zh-CN" altLang="en-US" dirty="0" smtClean="0"/>
            <a:t>（三）感受校园文化</a:t>
          </a:r>
          <a:endParaRPr lang="zh-CN" altLang="en-US" dirty="0"/>
        </a:p>
      </dgm:t>
    </dgm:pt>
    <dgm:pt modelId="{C49E400B-6A90-4919-A526-5689ABC661F7}" type="parTrans" cxnId="{566DCA92-CC03-4F96-A177-8CD78E475D38}">
      <dgm:prSet/>
      <dgm:spPr/>
      <dgm:t>
        <a:bodyPr/>
        <a:lstStyle/>
        <a:p>
          <a:endParaRPr lang="zh-CN" altLang="en-US"/>
        </a:p>
      </dgm:t>
    </dgm:pt>
    <dgm:pt modelId="{AC3235C8-3201-4BDC-AAB0-6736B7232BDE}" type="sibTrans" cxnId="{566DCA92-CC03-4F96-A177-8CD78E475D38}">
      <dgm:prSet/>
      <dgm:spPr/>
      <dgm:t>
        <a:bodyPr/>
        <a:lstStyle/>
        <a:p>
          <a:endParaRPr lang="zh-CN" altLang="en-US"/>
        </a:p>
      </dgm:t>
    </dgm:pt>
    <dgm:pt modelId="{72808DC9-4F88-468D-9624-3209B70C2D02}">
      <dgm:prSet phldrT="[文本]"/>
      <dgm:spPr/>
      <dgm:t>
        <a:bodyPr/>
        <a:lstStyle/>
        <a:p>
          <a:r>
            <a:rPr lang="zh-CN" altLang="en-US" dirty="0" smtClean="0"/>
            <a:t>（四）学会生活自律</a:t>
          </a:r>
          <a:endParaRPr lang="zh-CN" altLang="en-US" dirty="0"/>
        </a:p>
      </dgm:t>
    </dgm:pt>
    <dgm:pt modelId="{B6F32AE9-CFAA-4E80-8224-57A3579CEACD}" type="parTrans" cxnId="{819F2BE0-FB94-448F-B71A-034AB1CC96CB}">
      <dgm:prSet/>
      <dgm:spPr/>
      <dgm:t>
        <a:bodyPr/>
        <a:lstStyle/>
        <a:p>
          <a:endParaRPr lang="zh-CN" altLang="en-US"/>
        </a:p>
      </dgm:t>
    </dgm:pt>
    <dgm:pt modelId="{1E0E0D6F-22A9-4972-AB0F-71B979AA2DC1}" type="sibTrans" cxnId="{819F2BE0-FB94-448F-B71A-034AB1CC96CB}">
      <dgm:prSet/>
      <dgm:spPr/>
      <dgm:t>
        <a:bodyPr/>
        <a:lstStyle/>
        <a:p>
          <a:endParaRPr lang="zh-CN" altLang="en-US"/>
        </a:p>
      </dgm:t>
    </dgm:pt>
    <dgm:pt modelId="{1610BA40-2043-4093-A72A-C1BB4B51E2A4}" type="pres">
      <dgm:prSet presAssocID="{6F788F15-62DD-42B5-AE75-B592CFCAE10F}" presName="compositeShape" presStyleCnt="0">
        <dgm:presLayoutVars>
          <dgm:dir/>
          <dgm:resizeHandles/>
        </dgm:presLayoutVars>
      </dgm:prSet>
      <dgm:spPr/>
      <dgm:t>
        <a:bodyPr/>
        <a:lstStyle/>
        <a:p>
          <a:endParaRPr lang="zh-CN" altLang="en-US"/>
        </a:p>
      </dgm:t>
    </dgm:pt>
    <dgm:pt modelId="{15FF7946-200C-4B6A-BE9F-1849CD30FF2B}" type="pres">
      <dgm:prSet presAssocID="{6F788F15-62DD-42B5-AE75-B592CFCAE10F}" presName="pyramid" presStyleLbl="node1" presStyleIdx="0" presStyleCnt="1"/>
      <dgm:spPr/>
    </dgm:pt>
    <dgm:pt modelId="{7553A263-CEAF-4D67-BEE7-7AEA66E2ECC7}" type="pres">
      <dgm:prSet presAssocID="{6F788F15-62DD-42B5-AE75-B592CFCAE10F}" presName="theList" presStyleCnt="0"/>
      <dgm:spPr/>
    </dgm:pt>
    <dgm:pt modelId="{9331A165-582D-44CB-B93D-1FD7425CC8D3}" type="pres">
      <dgm:prSet presAssocID="{6562257C-B7FB-451B-B91D-74E07B346905}" presName="aNode" presStyleLbl="fgAcc1" presStyleIdx="0" presStyleCnt="4">
        <dgm:presLayoutVars>
          <dgm:bulletEnabled val="1"/>
        </dgm:presLayoutVars>
      </dgm:prSet>
      <dgm:spPr/>
      <dgm:t>
        <a:bodyPr/>
        <a:lstStyle/>
        <a:p>
          <a:endParaRPr lang="zh-CN" altLang="en-US"/>
        </a:p>
      </dgm:t>
    </dgm:pt>
    <dgm:pt modelId="{1024178F-E15A-4B22-8A7E-959EFF8ABF1E}" type="pres">
      <dgm:prSet presAssocID="{6562257C-B7FB-451B-B91D-74E07B346905}" presName="aSpace" presStyleCnt="0"/>
      <dgm:spPr/>
    </dgm:pt>
    <dgm:pt modelId="{A15C0584-A68E-436E-B512-EACA40BB836E}" type="pres">
      <dgm:prSet presAssocID="{6725D65A-9C0D-4EA4-8952-84C7B07DD92A}" presName="aNode" presStyleLbl="fgAcc1" presStyleIdx="1" presStyleCnt="4">
        <dgm:presLayoutVars>
          <dgm:bulletEnabled val="1"/>
        </dgm:presLayoutVars>
      </dgm:prSet>
      <dgm:spPr/>
      <dgm:t>
        <a:bodyPr/>
        <a:lstStyle/>
        <a:p>
          <a:endParaRPr lang="zh-CN" altLang="en-US"/>
        </a:p>
      </dgm:t>
    </dgm:pt>
    <dgm:pt modelId="{06FD39DD-5F88-4E52-992D-A40838339EB4}" type="pres">
      <dgm:prSet presAssocID="{6725D65A-9C0D-4EA4-8952-84C7B07DD92A}" presName="aSpace" presStyleCnt="0"/>
      <dgm:spPr/>
    </dgm:pt>
    <dgm:pt modelId="{CD77A61D-43FB-4697-AC01-1F6801F449E2}" type="pres">
      <dgm:prSet presAssocID="{DA222CA2-45A0-4329-ADBF-5C26B90CCAE0}" presName="aNode" presStyleLbl="fgAcc1" presStyleIdx="2" presStyleCnt="4">
        <dgm:presLayoutVars>
          <dgm:bulletEnabled val="1"/>
        </dgm:presLayoutVars>
      </dgm:prSet>
      <dgm:spPr/>
      <dgm:t>
        <a:bodyPr/>
        <a:lstStyle/>
        <a:p>
          <a:endParaRPr lang="zh-CN" altLang="en-US"/>
        </a:p>
      </dgm:t>
    </dgm:pt>
    <dgm:pt modelId="{D1BB3D9D-5855-4E93-A6FA-AB189D359798}" type="pres">
      <dgm:prSet presAssocID="{DA222CA2-45A0-4329-ADBF-5C26B90CCAE0}" presName="aSpace" presStyleCnt="0"/>
      <dgm:spPr/>
    </dgm:pt>
    <dgm:pt modelId="{BC9BFE72-330C-4395-9A09-3400997F1163}" type="pres">
      <dgm:prSet presAssocID="{72808DC9-4F88-468D-9624-3209B70C2D02}" presName="aNode" presStyleLbl="fgAcc1" presStyleIdx="3" presStyleCnt="4">
        <dgm:presLayoutVars>
          <dgm:bulletEnabled val="1"/>
        </dgm:presLayoutVars>
      </dgm:prSet>
      <dgm:spPr/>
      <dgm:t>
        <a:bodyPr/>
        <a:lstStyle/>
        <a:p>
          <a:endParaRPr lang="zh-CN" altLang="en-US"/>
        </a:p>
      </dgm:t>
    </dgm:pt>
    <dgm:pt modelId="{5583DBFF-A696-4535-8A34-92869254F927}" type="pres">
      <dgm:prSet presAssocID="{72808DC9-4F88-468D-9624-3209B70C2D02}" presName="aSpace" presStyleCnt="0"/>
      <dgm:spPr/>
    </dgm:pt>
  </dgm:ptLst>
  <dgm:cxnLst>
    <dgm:cxn modelId="{819F2BE0-FB94-448F-B71A-034AB1CC96CB}" srcId="{6F788F15-62DD-42B5-AE75-B592CFCAE10F}" destId="{72808DC9-4F88-468D-9624-3209B70C2D02}" srcOrd="3" destOrd="0" parTransId="{B6F32AE9-CFAA-4E80-8224-57A3579CEACD}" sibTransId="{1E0E0D6F-22A9-4972-AB0F-71B979AA2DC1}"/>
    <dgm:cxn modelId="{857A2EC3-5040-4215-93F8-41D0E5C756D9}" type="presOf" srcId="{6562257C-B7FB-451B-B91D-74E07B346905}" destId="{9331A165-582D-44CB-B93D-1FD7425CC8D3}" srcOrd="0" destOrd="0" presId="urn:microsoft.com/office/officeart/2005/8/layout/pyramid2"/>
    <dgm:cxn modelId="{566DCA92-CC03-4F96-A177-8CD78E475D38}" srcId="{6F788F15-62DD-42B5-AE75-B592CFCAE10F}" destId="{DA222CA2-45A0-4329-ADBF-5C26B90CCAE0}" srcOrd="2" destOrd="0" parTransId="{C49E400B-6A90-4919-A526-5689ABC661F7}" sibTransId="{AC3235C8-3201-4BDC-AAB0-6736B7232BDE}"/>
    <dgm:cxn modelId="{800B8001-5A2F-4F87-BDA9-6CE32606280C}" srcId="{6F788F15-62DD-42B5-AE75-B592CFCAE10F}" destId="{6725D65A-9C0D-4EA4-8952-84C7B07DD92A}" srcOrd="1" destOrd="0" parTransId="{EB2CA1C7-03BF-4051-8786-1C5DF1D5C380}" sibTransId="{D06E9BE5-5132-4B25-9DD1-8BEB9C115834}"/>
    <dgm:cxn modelId="{27EB79C2-AA70-4BE0-939A-AC83ED48A19B}" type="presOf" srcId="{6725D65A-9C0D-4EA4-8952-84C7B07DD92A}" destId="{A15C0584-A68E-436E-B512-EACA40BB836E}" srcOrd="0" destOrd="0" presId="urn:microsoft.com/office/officeart/2005/8/layout/pyramid2"/>
    <dgm:cxn modelId="{F82C3456-038D-49CB-A7B3-219757DDD771}" srcId="{6F788F15-62DD-42B5-AE75-B592CFCAE10F}" destId="{6562257C-B7FB-451B-B91D-74E07B346905}" srcOrd="0" destOrd="0" parTransId="{01551E25-E44F-4BEC-B050-BACFA84A08D7}" sibTransId="{3FA152E7-5DF1-47C1-B738-01D6FCC5E549}"/>
    <dgm:cxn modelId="{934B934C-494E-4E4E-8B6D-2E46166E02FE}" type="presOf" srcId="{DA222CA2-45A0-4329-ADBF-5C26B90CCAE0}" destId="{CD77A61D-43FB-4697-AC01-1F6801F449E2}" srcOrd="0" destOrd="0" presId="urn:microsoft.com/office/officeart/2005/8/layout/pyramid2"/>
    <dgm:cxn modelId="{F650B5EA-0A0E-4395-9F5C-5734C1427FA8}" type="presOf" srcId="{6F788F15-62DD-42B5-AE75-B592CFCAE10F}" destId="{1610BA40-2043-4093-A72A-C1BB4B51E2A4}" srcOrd="0" destOrd="0" presId="urn:microsoft.com/office/officeart/2005/8/layout/pyramid2"/>
    <dgm:cxn modelId="{DBA92396-883B-4EBC-BF97-AD76401C32C7}" type="presOf" srcId="{72808DC9-4F88-468D-9624-3209B70C2D02}" destId="{BC9BFE72-330C-4395-9A09-3400997F1163}" srcOrd="0" destOrd="0" presId="urn:microsoft.com/office/officeart/2005/8/layout/pyramid2"/>
    <dgm:cxn modelId="{91DAEACB-2EA9-41B3-AB50-AF58E9A4F7E0}" type="presParOf" srcId="{1610BA40-2043-4093-A72A-C1BB4B51E2A4}" destId="{15FF7946-200C-4B6A-BE9F-1849CD30FF2B}" srcOrd="0" destOrd="0" presId="urn:microsoft.com/office/officeart/2005/8/layout/pyramid2"/>
    <dgm:cxn modelId="{4607C2F0-4584-409A-9E38-6D8E3AD1A1E7}" type="presParOf" srcId="{1610BA40-2043-4093-A72A-C1BB4B51E2A4}" destId="{7553A263-CEAF-4D67-BEE7-7AEA66E2ECC7}" srcOrd="1" destOrd="0" presId="urn:microsoft.com/office/officeart/2005/8/layout/pyramid2"/>
    <dgm:cxn modelId="{D0C3310D-F374-4EA1-B8C6-D3F576DF7D71}" type="presParOf" srcId="{7553A263-CEAF-4D67-BEE7-7AEA66E2ECC7}" destId="{9331A165-582D-44CB-B93D-1FD7425CC8D3}" srcOrd="0" destOrd="0" presId="urn:microsoft.com/office/officeart/2005/8/layout/pyramid2"/>
    <dgm:cxn modelId="{E5A31C6A-15E7-468A-914D-D2BA441F417B}" type="presParOf" srcId="{7553A263-CEAF-4D67-BEE7-7AEA66E2ECC7}" destId="{1024178F-E15A-4B22-8A7E-959EFF8ABF1E}" srcOrd="1" destOrd="0" presId="urn:microsoft.com/office/officeart/2005/8/layout/pyramid2"/>
    <dgm:cxn modelId="{8226BECA-2CBE-4AE9-B4B1-E3222275BE8D}" type="presParOf" srcId="{7553A263-CEAF-4D67-BEE7-7AEA66E2ECC7}" destId="{A15C0584-A68E-436E-B512-EACA40BB836E}" srcOrd="2" destOrd="0" presId="urn:microsoft.com/office/officeart/2005/8/layout/pyramid2"/>
    <dgm:cxn modelId="{034FEBA5-A8B9-4EC4-A8E9-027A535E9FAB}" type="presParOf" srcId="{7553A263-CEAF-4D67-BEE7-7AEA66E2ECC7}" destId="{06FD39DD-5F88-4E52-992D-A40838339EB4}" srcOrd="3" destOrd="0" presId="urn:microsoft.com/office/officeart/2005/8/layout/pyramid2"/>
    <dgm:cxn modelId="{91298622-CDCB-4471-A147-59179ECB7D94}" type="presParOf" srcId="{7553A263-CEAF-4D67-BEE7-7AEA66E2ECC7}" destId="{CD77A61D-43FB-4697-AC01-1F6801F449E2}" srcOrd="4" destOrd="0" presId="urn:microsoft.com/office/officeart/2005/8/layout/pyramid2"/>
    <dgm:cxn modelId="{D2BB8CAD-FE97-4387-9416-5304F3B06B5E}" type="presParOf" srcId="{7553A263-CEAF-4D67-BEE7-7AEA66E2ECC7}" destId="{D1BB3D9D-5855-4E93-A6FA-AB189D359798}" srcOrd="5" destOrd="0" presId="urn:microsoft.com/office/officeart/2005/8/layout/pyramid2"/>
    <dgm:cxn modelId="{C2BB2EA5-AC98-4DA7-96BC-306A4F87F5E1}" type="presParOf" srcId="{7553A263-CEAF-4D67-BEE7-7AEA66E2ECC7}" destId="{BC9BFE72-330C-4395-9A09-3400997F1163}" srcOrd="6" destOrd="0" presId="urn:microsoft.com/office/officeart/2005/8/layout/pyramid2"/>
    <dgm:cxn modelId="{CB4C21FA-7B18-4344-BA2B-DE216834C34D}" type="presParOf" srcId="{7553A263-CEAF-4D67-BEE7-7AEA66E2ECC7}" destId="{5583DBFF-A696-4535-8A34-92869254F927}" srcOrd="7" destOrd="0" presId="urn:microsoft.com/office/officeart/2005/8/layout/pyramid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C5E977FF-5B4C-49F9-B05B-95E20934E679}" type="doc">
      <dgm:prSet loTypeId="urn:microsoft.com/office/officeart/2005/8/layout/pyramid2" loCatId="pyramid" qsTypeId="urn:microsoft.com/office/officeart/2005/8/quickstyle/simple1" qsCatId="simple" csTypeId="urn:microsoft.com/office/officeart/2005/8/colors/accent1_2" csCatId="accent1" phldr="1"/>
      <dgm:spPr/>
    </dgm:pt>
    <dgm:pt modelId="{130B909E-A088-4B2F-A9D8-94AC6E5B5935}">
      <dgm:prSet phldrT="[文本]" custT="1"/>
      <dgm:spPr/>
      <dgm:t>
        <a:bodyPr/>
        <a:lstStyle/>
        <a:p>
          <a:r>
            <a:rPr lang="zh-CN" altLang="en-US" sz="1000" dirty="0" smtClean="0"/>
            <a:t>（一）阳光开朗的生活姿态</a:t>
          </a:r>
          <a:endParaRPr lang="zh-CN" altLang="en-US" sz="1000" dirty="0"/>
        </a:p>
      </dgm:t>
    </dgm:pt>
    <dgm:pt modelId="{F6B1F344-361F-4793-8FC8-7290D195BB1A}" type="parTrans" cxnId="{66F74550-253A-4BBD-8B1B-B1D7AEAB834D}">
      <dgm:prSet/>
      <dgm:spPr/>
      <dgm:t>
        <a:bodyPr/>
        <a:lstStyle/>
        <a:p>
          <a:endParaRPr lang="zh-CN" altLang="en-US"/>
        </a:p>
      </dgm:t>
    </dgm:pt>
    <dgm:pt modelId="{D3BDC62B-9A86-4B24-950C-6B31D2952636}" type="sibTrans" cxnId="{66F74550-253A-4BBD-8B1B-B1D7AEAB834D}">
      <dgm:prSet/>
      <dgm:spPr/>
      <dgm:t>
        <a:bodyPr/>
        <a:lstStyle/>
        <a:p>
          <a:endParaRPr lang="zh-CN" altLang="en-US"/>
        </a:p>
      </dgm:t>
    </dgm:pt>
    <dgm:pt modelId="{BE615DCF-6E04-4E60-97FE-1211D27F16F1}">
      <dgm:prSet phldrT="[文本]" custT="1"/>
      <dgm:spPr/>
      <dgm:t>
        <a:bodyPr/>
        <a:lstStyle/>
        <a:p>
          <a:r>
            <a:rPr lang="zh-CN" altLang="en-US" sz="1000" dirty="0" smtClean="0"/>
            <a:t>（二）保持乐观心态的方法</a:t>
          </a:r>
          <a:endParaRPr lang="zh-CN" altLang="en-US" sz="1000" dirty="0"/>
        </a:p>
      </dgm:t>
    </dgm:pt>
    <dgm:pt modelId="{0F1653AE-F26C-472F-BAEF-9003832AE600}" type="parTrans" cxnId="{0557F311-2693-4328-985C-CA52A6954914}">
      <dgm:prSet/>
      <dgm:spPr/>
      <dgm:t>
        <a:bodyPr/>
        <a:lstStyle/>
        <a:p>
          <a:endParaRPr lang="zh-CN" altLang="en-US"/>
        </a:p>
      </dgm:t>
    </dgm:pt>
    <dgm:pt modelId="{5619E991-FA4F-4979-B02F-DD3D0937CD9D}" type="sibTrans" cxnId="{0557F311-2693-4328-985C-CA52A6954914}">
      <dgm:prSet/>
      <dgm:spPr/>
      <dgm:t>
        <a:bodyPr/>
        <a:lstStyle/>
        <a:p>
          <a:endParaRPr lang="zh-CN" altLang="en-US"/>
        </a:p>
      </dgm:t>
    </dgm:pt>
    <dgm:pt modelId="{6D8FD290-3AE9-468B-AD83-CAB7A69FFDF1}" type="pres">
      <dgm:prSet presAssocID="{C5E977FF-5B4C-49F9-B05B-95E20934E679}" presName="compositeShape" presStyleCnt="0">
        <dgm:presLayoutVars>
          <dgm:dir/>
          <dgm:resizeHandles/>
        </dgm:presLayoutVars>
      </dgm:prSet>
      <dgm:spPr/>
    </dgm:pt>
    <dgm:pt modelId="{FD59B075-628E-411A-9786-D2AF4013A57B}" type="pres">
      <dgm:prSet presAssocID="{C5E977FF-5B4C-49F9-B05B-95E20934E679}" presName="pyramid" presStyleLbl="node1" presStyleIdx="0" presStyleCnt="1"/>
      <dgm:spPr/>
    </dgm:pt>
    <dgm:pt modelId="{B6C99227-536C-4709-8D45-8E5C28963329}" type="pres">
      <dgm:prSet presAssocID="{C5E977FF-5B4C-49F9-B05B-95E20934E679}" presName="theList" presStyleCnt="0"/>
      <dgm:spPr/>
    </dgm:pt>
    <dgm:pt modelId="{0940A61B-BA77-4B1A-A4FB-E9C0891835FC}" type="pres">
      <dgm:prSet presAssocID="{130B909E-A088-4B2F-A9D8-94AC6E5B5935}" presName="aNode" presStyleLbl="fgAcc1" presStyleIdx="0" presStyleCnt="2">
        <dgm:presLayoutVars>
          <dgm:bulletEnabled val="1"/>
        </dgm:presLayoutVars>
      </dgm:prSet>
      <dgm:spPr/>
      <dgm:t>
        <a:bodyPr/>
        <a:lstStyle/>
        <a:p>
          <a:endParaRPr lang="zh-CN" altLang="en-US"/>
        </a:p>
      </dgm:t>
    </dgm:pt>
    <dgm:pt modelId="{C914DB77-A10E-4C74-80B5-4F0CD9FAC25C}" type="pres">
      <dgm:prSet presAssocID="{130B909E-A088-4B2F-A9D8-94AC6E5B5935}" presName="aSpace" presStyleCnt="0"/>
      <dgm:spPr/>
    </dgm:pt>
    <dgm:pt modelId="{44DA2854-14DD-4C8E-8230-D0F5913E3B17}" type="pres">
      <dgm:prSet presAssocID="{BE615DCF-6E04-4E60-97FE-1211D27F16F1}" presName="aNode" presStyleLbl="fgAcc1" presStyleIdx="1" presStyleCnt="2">
        <dgm:presLayoutVars>
          <dgm:bulletEnabled val="1"/>
        </dgm:presLayoutVars>
      </dgm:prSet>
      <dgm:spPr/>
      <dgm:t>
        <a:bodyPr/>
        <a:lstStyle/>
        <a:p>
          <a:endParaRPr lang="zh-CN" altLang="en-US"/>
        </a:p>
      </dgm:t>
    </dgm:pt>
    <dgm:pt modelId="{429C73BC-83E6-4C59-B0EA-B42156B3047C}" type="pres">
      <dgm:prSet presAssocID="{BE615DCF-6E04-4E60-97FE-1211D27F16F1}" presName="aSpace" presStyleCnt="0"/>
      <dgm:spPr/>
    </dgm:pt>
  </dgm:ptLst>
  <dgm:cxnLst>
    <dgm:cxn modelId="{2E97CDF6-A0A9-4273-9A7E-0019BB234C5D}" type="presOf" srcId="{C5E977FF-5B4C-49F9-B05B-95E20934E679}" destId="{6D8FD290-3AE9-468B-AD83-CAB7A69FFDF1}" srcOrd="0" destOrd="0" presId="urn:microsoft.com/office/officeart/2005/8/layout/pyramid2"/>
    <dgm:cxn modelId="{66F74550-253A-4BBD-8B1B-B1D7AEAB834D}" srcId="{C5E977FF-5B4C-49F9-B05B-95E20934E679}" destId="{130B909E-A088-4B2F-A9D8-94AC6E5B5935}" srcOrd="0" destOrd="0" parTransId="{F6B1F344-361F-4793-8FC8-7290D195BB1A}" sibTransId="{D3BDC62B-9A86-4B24-950C-6B31D2952636}"/>
    <dgm:cxn modelId="{A85F5D33-557D-4A87-A0E2-B7D31AF57AE0}" type="presOf" srcId="{BE615DCF-6E04-4E60-97FE-1211D27F16F1}" destId="{44DA2854-14DD-4C8E-8230-D0F5913E3B17}" srcOrd="0" destOrd="0" presId="urn:microsoft.com/office/officeart/2005/8/layout/pyramid2"/>
    <dgm:cxn modelId="{959E0390-99CD-4690-BD57-624CAFD6F203}" type="presOf" srcId="{130B909E-A088-4B2F-A9D8-94AC6E5B5935}" destId="{0940A61B-BA77-4B1A-A4FB-E9C0891835FC}" srcOrd="0" destOrd="0" presId="urn:microsoft.com/office/officeart/2005/8/layout/pyramid2"/>
    <dgm:cxn modelId="{0557F311-2693-4328-985C-CA52A6954914}" srcId="{C5E977FF-5B4C-49F9-B05B-95E20934E679}" destId="{BE615DCF-6E04-4E60-97FE-1211D27F16F1}" srcOrd="1" destOrd="0" parTransId="{0F1653AE-F26C-472F-BAEF-9003832AE600}" sibTransId="{5619E991-FA4F-4979-B02F-DD3D0937CD9D}"/>
    <dgm:cxn modelId="{5149FF6D-5650-4358-B028-79D3934B31E6}" type="presParOf" srcId="{6D8FD290-3AE9-468B-AD83-CAB7A69FFDF1}" destId="{FD59B075-628E-411A-9786-D2AF4013A57B}" srcOrd="0" destOrd="0" presId="urn:microsoft.com/office/officeart/2005/8/layout/pyramid2"/>
    <dgm:cxn modelId="{7E63AE71-B7D2-4C05-8D44-004E993AD8EB}" type="presParOf" srcId="{6D8FD290-3AE9-468B-AD83-CAB7A69FFDF1}" destId="{B6C99227-536C-4709-8D45-8E5C28963329}" srcOrd="1" destOrd="0" presId="urn:microsoft.com/office/officeart/2005/8/layout/pyramid2"/>
    <dgm:cxn modelId="{A120FC9F-F429-4420-A201-1C0F483A1498}" type="presParOf" srcId="{B6C99227-536C-4709-8D45-8E5C28963329}" destId="{0940A61B-BA77-4B1A-A4FB-E9C0891835FC}" srcOrd="0" destOrd="0" presId="urn:microsoft.com/office/officeart/2005/8/layout/pyramid2"/>
    <dgm:cxn modelId="{9D0E4B53-58CA-49DE-AF28-7158BD4E22BF}" type="presParOf" srcId="{B6C99227-536C-4709-8D45-8E5C28963329}" destId="{C914DB77-A10E-4C74-80B5-4F0CD9FAC25C}" srcOrd="1" destOrd="0" presId="urn:microsoft.com/office/officeart/2005/8/layout/pyramid2"/>
    <dgm:cxn modelId="{A137A16E-93BF-4125-82F3-95663C55A0E9}" type="presParOf" srcId="{B6C99227-536C-4709-8D45-8E5C28963329}" destId="{44DA2854-14DD-4C8E-8230-D0F5913E3B17}" srcOrd="2" destOrd="0" presId="urn:microsoft.com/office/officeart/2005/8/layout/pyramid2"/>
    <dgm:cxn modelId="{6BD37886-E8A4-48CE-A5E6-55644658045F}" type="presParOf" srcId="{B6C99227-536C-4709-8D45-8E5C28963329}" destId="{429C73BC-83E6-4C59-B0EA-B42156B3047C}" srcOrd="3" destOrd="0" presId="urn:microsoft.com/office/officeart/2005/8/layout/pyramid2"/>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D4BCEBE5-AF61-48CA-A1ED-49C0A3EFE972}" type="doc">
      <dgm:prSet loTypeId="urn:microsoft.com/office/officeart/2005/8/layout/pyramid2" loCatId="list" qsTypeId="urn:microsoft.com/office/officeart/2005/8/quickstyle/simple1" qsCatId="simple" csTypeId="urn:microsoft.com/office/officeart/2005/8/colors/colorful4" csCatId="colorful" phldr="1"/>
      <dgm:spPr/>
      <dgm:t>
        <a:bodyPr/>
        <a:lstStyle/>
        <a:p>
          <a:endParaRPr lang="zh-CN" altLang="en-US"/>
        </a:p>
      </dgm:t>
    </dgm:pt>
    <dgm:pt modelId="{E4DFEB1B-7741-4C77-9705-A922461D244D}">
      <dgm:prSet phldrT="[文本]" custT="1"/>
      <dgm:spPr/>
      <dgm:t>
        <a:bodyPr/>
        <a:lstStyle/>
        <a:p>
          <a:r>
            <a:rPr lang="zh-CN" altLang="en-US" sz="1000" dirty="0" smtClean="0"/>
            <a:t>（一）大学学习从自主开始</a:t>
          </a:r>
          <a:endParaRPr lang="zh-CN" altLang="en-US" sz="1000" dirty="0"/>
        </a:p>
      </dgm:t>
    </dgm:pt>
    <dgm:pt modelId="{CB568BA3-C5EB-4416-A59B-EA1B6DACB835}" type="parTrans" cxnId="{F6F6DA5F-4A1C-4AF0-A19F-E7EF7FF48ADC}">
      <dgm:prSet/>
      <dgm:spPr/>
      <dgm:t>
        <a:bodyPr/>
        <a:lstStyle/>
        <a:p>
          <a:endParaRPr lang="zh-CN" altLang="en-US"/>
        </a:p>
      </dgm:t>
    </dgm:pt>
    <dgm:pt modelId="{29A8F94B-63E4-4853-86C2-F4AC939444A4}" type="sibTrans" cxnId="{F6F6DA5F-4A1C-4AF0-A19F-E7EF7FF48ADC}">
      <dgm:prSet/>
      <dgm:spPr/>
      <dgm:t>
        <a:bodyPr/>
        <a:lstStyle/>
        <a:p>
          <a:endParaRPr lang="zh-CN" altLang="en-US"/>
        </a:p>
      </dgm:t>
    </dgm:pt>
    <dgm:pt modelId="{E705A85C-C5D2-4F14-A77D-814D2F388E5D}">
      <dgm:prSet phldrT="[文本]" custT="1"/>
      <dgm:spPr/>
      <dgm:t>
        <a:bodyPr/>
        <a:lstStyle/>
        <a:p>
          <a:r>
            <a:rPr lang="zh-CN" altLang="en-US" sz="1000" dirty="0" smtClean="0"/>
            <a:t>（二）自主学习的内涵</a:t>
          </a:r>
          <a:endParaRPr lang="zh-CN" altLang="en-US" sz="1000" dirty="0"/>
        </a:p>
      </dgm:t>
    </dgm:pt>
    <dgm:pt modelId="{E2B00AC1-69DE-494B-9347-486248722EAA}" type="parTrans" cxnId="{55605C62-DFAC-4495-989D-CDF90573C0D5}">
      <dgm:prSet/>
      <dgm:spPr/>
      <dgm:t>
        <a:bodyPr/>
        <a:lstStyle/>
        <a:p>
          <a:endParaRPr lang="zh-CN" altLang="en-US"/>
        </a:p>
      </dgm:t>
    </dgm:pt>
    <dgm:pt modelId="{29EFAF88-4084-419E-902A-E3E529637B19}" type="sibTrans" cxnId="{55605C62-DFAC-4495-989D-CDF90573C0D5}">
      <dgm:prSet/>
      <dgm:spPr/>
      <dgm:t>
        <a:bodyPr/>
        <a:lstStyle/>
        <a:p>
          <a:endParaRPr lang="zh-CN" altLang="en-US"/>
        </a:p>
      </dgm:t>
    </dgm:pt>
    <dgm:pt modelId="{F3F19768-BF6E-441B-B5F6-4119016A6C7B}">
      <dgm:prSet phldrT="[文本]" custT="1"/>
      <dgm:spPr/>
      <dgm:t>
        <a:bodyPr/>
        <a:lstStyle/>
        <a:p>
          <a:r>
            <a:rPr lang="zh-CN" altLang="en-US" sz="1000" dirty="0" smtClean="0"/>
            <a:t>（三）自主学习的特点</a:t>
          </a:r>
          <a:endParaRPr lang="zh-CN" altLang="en-US" sz="1000" dirty="0"/>
        </a:p>
      </dgm:t>
    </dgm:pt>
    <dgm:pt modelId="{77818574-2E5E-4D25-9738-5FDFC15191A3}" type="parTrans" cxnId="{0BBEC1D5-9704-4A2E-ACB3-96C0570370B5}">
      <dgm:prSet/>
      <dgm:spPr/>
      <dgm:t>
        <a:bodyPr/>
        <a:lstStyle/>
        <a:p>
          <a:endParaRPr lang="zh-CN" altLang="en-US"/>
        </a:p>
      </dgm:t>
    </dgm:pt>
    <dgm:pt modelId="{43DC9BF5-F4EC-4CB2-B464-176271D2180C}" type="sibTrans" cxnId="{0BBEC1D5-9704-4A2E-ACB3-96C0570370B5}">
      <dgm:prSet/>
      <dgm:spPr/>
      <dgm:t>
        <a:bodyPr/>
        <a:lstStyle/>
        <a:p>
          <a:endParaRPr lang="zh-CN" altLang="en-US"/>
        </a:p>
      </dgm:t>
    </dgm:pt>
    <dgm:pt modelId="{16B85C7B-F6F1-4B7D-B5B5-C40FF0EB2A4E}">
      <dgm:prSet phldrT="[文本]" custT="1"/>
      <dgm:spPr/>
      <dgm:t>
        <a:bodyPr/>
        <a:lstStyle/>
        <a:p>
          <a:r>
            <a:rPr lang="zh-CN" altLang="en-US" sz="1000" dirty="0" smtClean="0"/>
            <a:t>（四）自主学习的方法</a:t>
          </a:r>
          <a:endParaRPr lang="zh-CN" altLang="en-US" sz="1000" dirty="0"/>
        </a:p>
      </dgm:t>
    </dgm:pt>
    <dgm:pt modelId="{E18F54FC-1D9D-4F1B-8485-F95E856CA289}" type="parTrans" cxnId="{0B0FB590-35AE-4567-845D-FBB55B9093B6}">
      <dgm:prSet/>
      <dgm:spPr/>
      <dgm:t>
        <a:bodyPr/>
        <a:lstStyle/>
        <a:p>
          <a:endParaRPr lang="zh-CN" altLang="en-US"/>
        </a:p>
      </dgm:t>
    </dgm:pt>
    <dgm:pt modelId="{F4C4B6F9-00A6-4910-8A1F-E05FF4850D81}" type="sibTrans" cxnId="{0B0FB590-35AE-4567-845D-FBB55B9093B6}">
      <dgm:prSet/>
      <dgm:spPr/>
      <dgm:t>
        <a:bodyPr/>
        <a:lstStyle/>
        <a:p>
          <a:endParaRPr lang="zh-CN" altLang="en-US"/>
        </a:p>
      </dgm:t>
    </dgm:pt>
    <dgm:pt modelId="{61F2A9D6-174D-427D-B9D4-91DE75E26609}" type="pres">
      <dgm:prSet presAssocID="{D4BCEBE5-AF61-48CA-A1ED-49C0A3EFE972}" presName="compositeShape" presStyleCnt="0">
        <dgm:presLayoutVars>
          <dgm:dir/>
          <dgm:resizeHandles/>
        </dgm:presLayoutVars>
      </dgm:prSet>
      <dgm:spPr/>
      <dgm:t>
        <a:bodyPr/>
        <a:lstStyle/>
        <a:p>
          <a:endParaRPr lang="zh-CN" altLang="en-US"/>
        </a:p>
      </dgm:t>
    </dgm:pt>
    <dgm:pt modelId="{E0D4DDD5-E8B0-4EDD-BB9F-F08439CBABF8}" type="pres">
      <dgm:prSet presAssocID="{D4BCEBE5-AF61-48CA-A1ED-49C0A3EFE972}" presName="pyramid" presStyleLbl="node1" presStyleIdx="0" presStyleCnt="1"/>
      <dgm:spPr/>
    </dgm:pt>
    <dgm:pt modelId="{C3798190-9198-4BC7-A522-830F6CBFB7C0}" type="pres">
      <dgm:prSet presAssocID="{D4BCEBE5-AF61-48CA-A1ED-49C0A3EFE972}" presName="theList" presStyleCnt="0"/>
      <dgm:spPr/>
    </dgm:pt>
    <dgm:pt modelId="{95B256E0-EC50-44BB-8CD4-1EB10DEA3DD5}" type="pres">
      <dgm:prSet presAssocID="{E4DFEB1B-7741-4C77-9705-A922461D244D}" presName="aNode" presStyleLbl="fgAcc1" presStyleIdx="0" presStyleCnt="4">
        <dgm:presLayoutVars>
          <dgm:bulletEnabled val="1"/>
        </dgm:presLayoutVars>
      </dgm:prSet>
      <dgm:spPr/>
      <dgm:t>
        <a:bodyPr/>
        <a:lstStyle/>
        <a:p>
          <a:endParaRPr lang="zh-CN" altLang="en-US"/>
        </a:p>
      </dgm:t>
    </dgm:pt>
    <dgm:pt modelId="{2F8FAB28-9626-4133-9E60-08A9F8D5E42D}" type="pres">
      <dgm:prSet presAssocID="{E4DFEB1B-7741-4C77-9705-A922461D244D}" presName="aSpace" presStyleCnt="0"/>
      <dgm:spPr/>
    </dgm:pt>
    <dgm:pt modelId="{73686C1F-44FE-4DF1-8D1D-7A9C25577861}" type="pres">
      <dgm:prSet presAssocID="{E705A85C-C5D2-4F14-A77D-814D2F388E5D}" presName="aNode" presStyleLbl="fgAcc1" presStyleIdx="1" presStyleCnt="4">
        <dgm:presLayoutVars>
          <dgm:bulletEnabled val="1"/>
        </dgm:presLayoutVars>
      </dgm:prSet>
      <dgm:spPr/>
      <dgm:t>
        <a:bodyPr/>
        <a:lstStyle/>
        <a:p>
          <a:endParaRPr lang="zh-CN" altLang="en-US"/>
        </a:p>
      </dgm:t>
    </dgm:pt>
    <dgm:pt modelId="{0CFEA667-6B82-4585-AB55-176B5A258009}" type="pres">
      <dgm:prSet presAssocID="{E705A85C-C5D2-4F14-A77D-814D2F388E5D}" presName="aSpace" presStyleCnt="0"/>
      <dgm:spPr/>
    </dgm:pt>
    <dgm:pt modelId="{09D88F83-80A1-42F6-A8D5-C5E9F62BFFFA}" type="pres">
      <dgm:prSet presAssocID="{F3F19768-BF6E-441B-B5F6-4119016A6C7B}" presName="aNode" presStyleLbl="fgAcc1" presStyleIdx="2" presStyleCnt="4">
        <dgm:presLayoutVars>
          <dgm:bulletEnabled val="1"/>
        </dgm:presLayoutVars>
      </dgm:prSet>
      <dgm:spPr/>
      <dgm:t>
        <a:bodyPr/>
        <a:lstStyle/>
        <a:p>
          <a:endParaRPr lang="zh-CN" altLang="en-US"/>
        </a:p>
      </dgm:t>
    </dgm:pt>
    <dgm:pt modelId="{67DEEE03-90AE-4AB1-8F46-48B2D5E96F56}" type="pres">
      <dgm:prSet presAssocID="{F3F19768-BF6E-441B-B5F6-4119016A6C7B}" presName="aSpace" presStyleCnt="0"/>
      <dgm:spPr/>
    </dgm:pt>
    <dgm:pt modelId="{C629CE16-2B35-412D-BF0B-E10B15738612}" type="pres">
      <dgm:prSet presAssocID="{16B85C7B-F6F1-4B7D-B5B5-C40FF0EB2A4E}" presName="aNode" presStyleLbl="fgAcc1" presStyleIdx="3" presStyleCnt="4">
        <dgm:presLayoutVars>
          <dgm:bulletEnabled val="1"/>
        </dgm:presLayoutVars>
      </dgm:prSet>
      <dgm:spPr/>
      <dgm:t>
        <a:bodyPr/>
        <a:lstStyle/>
        <a:p>
          <a:endParaRPr lang="zh-CN" altLang="en-US"/>
        </a:p>
      </dgm:t>
    </dgm:pt>
    <dgm:pt modelId="{E657A25A-304C-4507-B522-633077604552}" type="pres">
      <dgm:prSet presAssocID="{16B85C7B-F6F1-4B7D-B5B5-C40FF0EB2A4E}" presName="aSpace" presStyleCnt="0"/>
      <dgm:spPr/>
    </dgm:pt>
  </dgm:ptLst>
  <dgm:cxnLst>
    <dgm:cxn modelId="{4C133DB6-9576-4FE5-B848-FD368F7094F9}" type="presOf" srcId="{E4DFEB1B-7741-4C77-9705-A922461D244D}" destId="{95B256E0-EC50-44BB-8CD4-1EB10DEA3DD5}" srcOrd="0" destOrd="0" presId="urn:microsoft.com/office/officeart/2005/8/layout/pyramid2"/>
    <dgm:cxn modelId="{55605C62-DFAC-4495-989D-CDF90573C0D5}" srcId="{D4BCEBE5-AF61-48CA-A1ED-49C0A3EFE972}" destId="{E705A85C-C5D2-4F14-A77D-814D2F388E5D}" srcOrd="1" destOrd="0" parTransId="{E2B00AC1-69DE-494B-9347-486248722EAA}" sibTransId="{29EFAF88-4084-419E-902A-E3E529637B19}"/>
    <dgm:cxn modelId="{F6F6DA5F-4A1C-4AF0-A19F-E7EF7FF48ADC}" srcId="{D4BCEBE5-AF61-48CA-A1ED-49C0A3EFE972}" destId="{E4DFEB1B-7741-4C77-9705-A922461D244D}" srcOrd="0" destOrd="0" parTransId="{CB568BA3-C5EB-4416-A59B-EA1B6DACB835}" sibTransId="{29A8F94B-63E4-4853-86C2-F4AC939444A4}"/>
    <dgm:cxn modelId="{0B0FB590-35AE-4567-845D-FBB55B9093B6}" srcId="{D4BCEBE5-AF61-48CA-A1ED-49C0A3EFE972}" destId="{16B85C7B-F6F1-4B7D-B5B5-C40FF0EB2A4E}" srcOrd="3" destOrd="0" parTransId="{E18F54FC-1D9D-4F1B-8485-F95E856CA289}" sibTransId="{F4C4B6F9-00A6-4910-8A1F-E05FF4850D81}"/>
    <dgm:cxn modelId="{68F9C042-86D2-4ADA-91B9-94B52046B528}" type="presOf" srcId="{E705A85C-C5D2-4F14-A77D-814D2F388E5D}" destId="{73686C1F-44FE-4DF1-8D1D-7A9C25577861}" srcOrd="0" destOrd="0" presId="urn:microsoft.com/office/officeart/2005/8/layout/pyramid2"/>
    <dgm:cxn modelId="{0BBEC1D5-9704-4A2E-ACB3-96C0570370B5}" srcId="{D4BCEBE5-AF61-48CA-A1ED-49C0A3EFE972}" destId="{F3F19768-BF6E-441B-B5F6-4119016A6C7B}" srcOrd="2" destOrd="0" parTransId="{77818574-2E5E-4D25-9738-5FDFC15191A3}" sibTransId="{43DC9BF5-F4EC-4CB2-B464-176271D2180C}"/>
    <dgm:cxn modelId="{ACD990E2-EF8C-4789-80FC-A47B8783C896}" type="presOf" srcId="{D4BCEBE5-AF61-48CA-A1ED-49C0A3EFE972}" destId="{61F2A9D6-174D-427D-B9D4-91DE75E26609}" srcOrd="0" destOrd="0" presId="urn:microsoft.com/office/officeart/2005/8/layout/pyramid2"/>
    <dgm:cxn modelId="{668E546C-9485-4456-925D-5B2C2C30F242}" type="presOf" srcId="{F3F19768-BF6E-441B-B5F6-4119016A6C7B}" destId="{09D88F83-80A1-42F6-A8D5-C5E9F62BFFFA}" srcOrd="0" destOrd="0" presId="urn:microsoft.com/office/officeart/2005/8/layout/pyramid2"/>
    <dgm:cxn modelId="{98527907-FA05-4655-991C-524ECB4AC743}" type="presOf" srcId="{16B85C7B-F6F1-4B7D-B5B5-C40FF0EB2A4E}" destId="{C629CE16-2B35-412D-BF0B-E10B15738612}" srcOrd="0" destOrd="0" presId="urn:microsoft.com/office/officeart/2005/8/layout/pyramid2"/>
    <dgm:cxn modelId="{DD70B674-9458-465C-AD4A-86248B62078B}" type="presParOf" srcId="{61F2A9D6-174D-427D-B9D4-91DE75E26609}" destId="{E0D4DDD5-E8B0-4EDD-BB9F-F08439CBABF8}" srcOrd="0" destOrd="0" presId="urn:microsoft.com/office/officeart/2005/8/layout/pyramid2"/>
    <dgm:cxn modelId="{D1B76D98-886F-4EFB-8441-90A617638C65}" type="presParOf" srcId="{61F2A9D6-174D-427D-B9D4-91DE75E26609}" destId="{C3798190-9198-4BC7-A522-830F6CBFB7C0}" srcOrd="1" destOrd="0" presId="urn:microsoft.com/office/officeart/2005/8/layout/pyramid2"/>
    <dgm:cxn modelId="{9F84AE74-0AA5-4866-B817-EDCD8A29E50B}" type="presParOf" srcId="{C3798190-9198-4BC7-A522-830F6CBFB7C0}" destId="{95B256E0-EC50-44BB-8CD4-1EB10DEA3DD5}" srcOrd="0" destOrd="0" presId="urn:microsoft.com/office/officeart/2005/8/layout/pyramid2"/>
    <dgm:cxn modelId="{855400AB-D784-4E27-ABB4-929D181D5E8A}" type="presParOf" srcId="{C3798190-9198-4BC7-A522-830F6CBFB7C0}" destId="{2F8FAB28-9626-4133-9E60-08A9F8D5E42D}" srcOrd="1" destOrd="0" presId="urn:microsoft.com/office/officeart/2005/8/layout/pyramid2"/>
    <dgm:cxn modelId="{D09EA411-AF7F-447B-90E5-EEC14B514EB1}" type="presParOf" srcId="{C3798190-9198-4BC7-A522-830F6CBFB7C0}" destId="{73686C1F-44FE-4DF1-8D1D-7A9C25577861}" srcOrd="2" destOrd="0" presId="urn:microsoft.com/office/officeart/2005/8/layout/pyramid2"/>
    <dgm:cxn modelId="{CA69DB4D-3314-48AE-8831-61690402F881}" type="presParOf" srcId="{C3798190-9198-4BC7-A522-830F6CBFB7C0}" destId="{0CFEA667-6B82-4585-AB55-176B5A258009}" srcOrd="3" destOrd="0" presId="urn:microsoft.com/office/officeart/2005/8/layout/pyramid2"/>
    <dgm:cxn modelId="{2A8CB3F3-77E1-46B1-917C-A4D444DCDE50}" type="presParOf" srcId="{C3798190-9198-4BC7-A522-830F6CBFB7C0}" destId="{09D88F83-80A1-42F6-A8D5-C5E9F62BFFFA}" srcOrd="4" destOrd="0" presId="urn:microsoft.com/office/officeart/2005/8/layout/pyramid2"/>
    <dgm:cxn modelId="{418BDA17-732E-4B15-86AB-542A8961C31D}" type="presParOf" srcId="{C3798190-9198-4BC7-A522-830F6CBFB7C0}" destId="{67DEEE03-90AE-4AB1-8F46-48B2D5E96F56}" srcOrd="5" destOrd="0" presId="urn:microsoft.com/office/officeart/2005/8/layout/pyramid2"/>
    <dgm:cxn modelId="{3C46BD5E-CCE6-44AD-807C-69F2FF5A04F5}" type="presParOf" srcId="{C3798190-9198-4BC7-A522-830F6CBFB7C0}" destId="{C629CE16-2B35-412D-BF0B-E10B15738612}" srcOrd="6" destOrd="0" presId="urn:microsoft.com/office/officeart/2005/8/layout/pyramid2"/>
    <dgm:cxn modelId="{DEEC0835-125B-4632-9948-697B37B65ED8}" type="presParOf" srcId="{C3798190-9198-4BC7-A522-830F6CBFB7C0}" destId="{E657A25A-304C-4507-B522-633077604552}" srcOrd="7" destOrd="0" presId="urn:microsoft.com/office/officeart/2005/8/layout/pyramid2"/>
  </dgm:cxnLst>
  <dgm:bg/>
  <dgm:whole/>
  <dgm:extLst>
    <a:ext uri="http://schemas.microsoft.com/office/drawing/2008/diagram">
      <dsp:dataModelExt xmlns:dsp="http://schemas.microsoft.com/office/drawing/2008/diagram" relId="rId17"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622539DB-178F-4EBD-8519-8E0E3F229D42}" type="doc">
      <dgm:prSet loTypeId="urn:microsoft.com/office/officeart/2009/3/layout/OpposingIdeas" loCatId="relationship" qsTypeId="urn:microsoft.com/office/officeart/2005/8/quickstyle/simple1" qsCatId="simple" csTypeId="urn:microsoft.com/office/officeart/2005/8/colors/colorful5" csCatId="colorful" phldr="1"/>
      <dgm:spPr/>
      <dgm:t>
        <a:bodyPr/>
        <a:lstStyle/>
        <a:p>
          <a:endParaRPr lang="zh-CN" altLang="en-US"/>
        </a:p>
      </dgm:t>
    </dgm:pt>
    <dgm:pt modelId="{964E6A57-3FDD-427B-B5E4-795063D7A885}">
      <dgm:prSet phldrT="[文本]"/>
      <dgm:spPr/>
      <dgm:t>
        <a:bodyPr/>
        <a:lstStyle/>
        <a:p>
          <a:r>
            <a:rPr lang="en-US" altLang="en-US" dirty="0" smtClean="0"/>
            <a:t>1.“</a:t>
          </a:r>
          <a:r>
            <a:rPr lang="zh-CN" altLang="en-US" dirty="0" smtClean="0"/>
            <a:t>成人化”的思维方式</a:t>
          </a:r>
          <a:endParaRPr lang="zh-CN" altLang="en-US" dirty="0"/>
        </a:p>
      </dgm:t>
    </dgm:pt>
    <dgm:pt modelId="{9C78BE6F-2DCD-4C22-8E71-51FF62DF4D0E}" type="parTrans" cxnId="{476DDE85-D2DB-401D-9B42-2E0A589B1143}">
      <dgm:prSet/>
      <dgm:spPr/>
      <dgm:t>
        <a:bodyPr/>
        <a:lstStyle/>
        <a:p>
          <a:endParaRPr lang="zh-CN" altLang="en-US"/>
        </a:p>
      </dgm:t>
    </dgm:pt>
    <dgm:pt modelId="{63F14579-FE15-4961-847D-A11111A4C841}" type="sibTrans" cxnId="{476DDE85-D2DB-401D-9B42-2E0A589B1143}">
      <dgm:prSet/>
      <dgm:spPr/>
      <dgm:t>
        <a:bodyPr/>
        <a:lstStyle/>
        <a:p>
          <a:endParaRPr lang="zh-CN" altLang="en-US"/>
        </a:p>
      </dgm:t>
    </dgm:pt>
    <dgm:pt modelId="{1E9B6A32-77E5-47CB-B676-05BE15287493}">
      <dgm:prSet phldrT="[文本]"/>
      <dgm:spPr/>
      <dgm:t>
        <a:bodyPr/>
        <a:lstStyle/>
        <a:p>
          <a:r>
            <a:rPr lang="zh-CN" altLang="en-US" dirty="0" smtClean="0"/>
            <a:t>大学生应适应这种思维方式的变化</a:t>
          </a:r>
          <a:r>
            <a:rPr lang="en-US" altLang="en-US" dirty="0" smtClean="0"/>
            <a:t>,</a:t>
          </a:r>
          <a:r>
            <a:rPr lang="zh-CN" altLang="en-US" dirty="0" smtClean="0"/>
            <a:t>注意培养</a:t>
          </a:r>
          <a:r>
            <a:rPr lang="zh-CN" altLang="en-US" smtClean="0"/>
            <a:t>独立解决问题的能力</a:t>
          </a:r>
          <a:r>
            <a:rPr lang="en-US" altLang="en-US" smtClean="0"/>
            <a:t>,</a:t>
          </a:r>
          <a:r>
            <a:rPr lang="zh-CN" altLang="en-US" smtClean="0"/>
            <a:t>自主而合理地处理好个人的学习和生活矛盾</a:t>
          </a:r>
          <a:endParaRPr lang="zh-CN" altLang="en-US" dirty="0"/>
        </a:p>
      </dgm:t>
    </dgm:pt>
    <dgm:pt modelId="{E73D2698-BBCE-4FF5-9582-F4A83FDC4D95}" type="parTrans" cxnId="{99305FE6-9EBC-4281-B077-063F6D6C5197}">
      <dgm:prSet/>
      <dgm:spPr/>
      <dgm:t>
        <a:bodyPr/>
        <a:lstStyle/>
        <a:p>
          <a:endParaRPr lang="zh-CN" altLang="en-US"/>
        </a:p>
      </dgm:t>
    </dgm:pt>
    <dgm:pt modelId="{6B1DC830-D955-49BB-A91E-16B51D7A61DC}" type="sibTrans" cxnId="{99305FE6-9EBC-4281-B077-063F6D6C5197}">
      <dgm:prSet/>
      <dgm:spPr/>
      <dgm:t>
        <a:bodyPr/>
        <a:lstStyle/>
        <a:p>
          <a:endParaRPr lang="zh-CN" altLang="en-US"/>
        </a:p>
      </dgm:t>
    </dgm:pt>
    <dgm:pt modelId="{D8E48D40-0363-453E-9150-BC3D4F3CF8EB}">
      <dgm:prSet phldrT="[文本]"/>
      <dgm:spPr/>
      <dgm:t>
        <a:bodyPr/>
        <a:lstStyle/>
        <a:p>
          <a:r>
            <a:rPr lang="en-US" altLang="en-US" dirty="0" smtClean="0"/>
            <a:t>2.“</a:t>
          </a:r>
          <a:r>
            <a:rPr lang="zh-CN" altLang="en-US" dirty="0" smtClean="0"/>
            <a:t>社会化”的人际交往</a:t>
          </a:r>
          <a:endParaRPr lang="zh-CN" altLang="en-US" dirty="0"/>
        </a:p>
      </dgm:t>
    </dgm:pt>
    <dgm:pt modelId="{E71E6B58-4CF4-434B-A336-1240931072D8}" type="parTrans" cxnId="{2B99990F-D46C-4584-A9BE-0A2F7C6A80F1}">
      <dgm:prSet/>
      <dgm:spPr/>
      <dgm:t>
        <a:bodyPr/>
        <a:lstStyle/>
        <a:p>
          <a:endParaRPr lang="zh-CN" altLang="en-US"/>
        </a:p>
      </dgm:t>
    </dgm:pt>
    <dgm:pt modelId="{BD80DBC7-99D5-4219-86C3-B1E75C660EA5}" type="sibTrans" cxnId="{2B99990F-D46C-4584-A9BE-0A2F7C6A80F1}">
      <dgm:prSet/>
      <dgm:spPr/>
      <dgm:t>
        <a:bodyPr/>
        <a:lstStyle/>
        <a:p>
          <a:endParaRPr lang="zh-CN" altLang="en-US"/>
        </a:p>
      </dgm:t>
    </dgm:pt>
    <dgm:pt modelId="{B034A128-2F47-406E-A14A-53E44D0B9240}">
      <dgm:prSet phldrT="[文本]"/>
      <dgm:spPr/>
      <dgm:t>
        <a:bodyPr/>
        <a:lstStyle/>
        <a:p>
          <a:r>
            <a:rPr lang="zh-CN" altLang="en-US" dirty="0" smtClean="0"/>
            <a:t>首先</a:t>
          </a:r>
          <a:r>
            <a:rPr lang="en-US" altLang="en-US" dirty="0" smtClean="0"/>
            <a:t>,</a:t>
          </a:r>
          <a:r>
            <a:rPr lang="zh-CN" altLang="en-US" dirty="0" smtClean="0"/>
            <a:t>与同学交往时</a:t>
          </a:r>
          <a:r>
            <a:rPr lang="en-US" altLang="en-US" smtClean="0"/>
            <a:t>,</a:t>
          </a:r>
          <a:r>
            <a:rPr lang="zh-CN" altLang="en-US" smtClean="0"/>
            <a:t>要做到不带偏见、成见</a:t>
          </a:r>
          <a:r>
            <a:rPr lang="en-US" altLang="en-US" smtClean="0"/>
            <a:t>,</a:t>
          </a:r>
          <a:r>
            <a:rPr lang="zh-CN" altLang="en-US" smtClean="0"/>
            <a:t>相互体谅</a:t>
          </a:r>
          <a:r>
            <a:rPr lang="en-US" altLang="en-US" smtClean="0"/>
            <a:t>,</a:t>
          </a:r>
          <a:r>
            <a:rPr lang="zh-CN" altLang="en-US" smtClean="0"/>
            <a:t>相互理解</a:t>
          </a:r>
          <a:r>
            <a:rPr lang="en-US" altLang="en-US" smtClean="0"/>
            <a:t>,</a:t>
          </a:r>
          <a:r>
            <a:rPr lang="zh-CN" altLang="en-US" smtClean="0"/>
            <a:t>要主动交往</a:t>
          </a:r>
          <a:r>
            <a:rPr lang="en-US" altLang="en-US" smtClean="0"/>
            <a:t>;</a:t>
          </a:r>
          <a:r>
            <a:rPr lang="zh-CN" altLang="en-US" smtClean="0"/>
            <a:t>其次</a:t>
          </a:r>
          <a:r>
            <a:rPr lang="en-US" altLang="en-US" smtClean="0"/>
            <a:t>,</a:t>
          </a:r>
          <a:r>
            <a:rPr lang="zh-CN" altLang="en-US" smtClean="0"/>
            <a:t>同学间要相互尊重</a:t>
          </a:r>
          <a:r>
            <a:rPr lang="en-US" altLang="en-US" smtClean="0"/>
            <a:t>,</a:t>
          </a:r>
          <a:r>
            <a:rPr lang="zh-CN" altLang="en-US" smtClean="0"/>
            <a:t>相互关心</a:t>
          </a:r>
          <a:r>
            <a:rPr lang="en-US" altLang="en-US" smtClean="0"/>
            <a:t>,</a:t>
          </a:r>
          <a:r>
            <a:rPr lang="zh-CN" altLang="en-US" smtClean="0"/>
            <a:t>为人要诚恳热情</a:t>
          </a:r>
          <a:r>
            <a:rPr lang="en-US" altLang="en-US" smtClean="0"/>
            <a:t>,</a:t>
          </a:r>
          <a:r>
            <a:rPr lang="zh-CN" altLang="en-US" smtClean="0"/>
            <a:t>待人宽、律己严</a:t>
          </a:r>
          <a:r>
            <a:rPr lang="en-US" altLang="en-US" smtClean="0"/>
            <a:t>,</a:t>
          </a:r>
          <a:r>
            <a:rPr lang="zh-CN" altLang="en-US" smtClean="0"/>
            <a:t>大事讲原则</a:t>
          </a:r>
          <a:r>
            <a:rPr lang="en-US" altLang="en-US" smtClean="0"/>
            <a:t>,</a:t>
          </a:r>
          <a:r>
            <a:rPr lang="zh-CN" altLang="en-US" smtClean="0"/>
            <a:t>小事讲风格</a:t>
          </a:r>
          <a:r>
            <a:rPr lang="en-US" altLang="en-US" smtClean="0"/>
            <a:t>;</a:t>
          </a:r>
          <a:r>
            <a:rPr lang="zh-CN" altLang="en-US" smtClean="0"/>
            <a:t>最后</a:t>
          </a:r>
          <a:r>
            <a:rPr lang="en-US" altLang="en-US" smtClean="0"/>
            <a:t>,</a:t>
          </a:r>
          <a:r>
            <a:rPr lang="zh-CN" altLang="en-US" smtClean="0"/>
            <a:t>在人际交往中要坚持与人为善</a:t>
          </a:r>
          <a:r>
            <a:rPr lang="en-US" altLang="en-US" smtClean="0"/>
            <a:t>,</a:t>
          </a:r>
          <a:r>
            <a:rPr lang="zh-CN" altLang="en-US" smtClean="0"/>
            <a:t>不带地域歧视</a:t>
          </a:r>
          <a:r>
            <a:rPr lang="en-US" altLang="en-US" smtClean="0"/>
            <a:t>,</a:t>
          </a:r>
          <a:r>
            <a:rPr lang="zh-CN" altLang="en-US" smtClean="0"/>
            <a:t>尽量避免存在同乡观念、搞宗派、拉帮结伙的世俗作风</a:t>
          </a:r>
          <a:endParaRPr lang="zh-CN" altLang="en-US" dirty="0"/>
        </a:p>
      </dgm:t>
    </dgm:pt>
    <dgm:pt modelId="{B6D5DF0B-C4E1-45E3-9D54-E3A99938E937}" type="parTrans" cxnId="{E8779AF4-1677-464E-92D0-623D655FF418}">
      <dgm:prSet/>
      <dgm:spPr/>
      <dgm:t>
        <a:bodyPr/>
        <a:lstStyle/>
        <a:p>
          <a:endParaRPr lang="zh-CN" altLang="en-US"/>
        </a:p>
      </dgm:t>
    </dgm:pt>
    <dgm:pt modelId="{A3563AB3-273C-4E4F-8486-748D172AA09D}" type="sibTrans" cxnId="{E8779AF4-1677-464E-92D0-623D655FF418}">
      <dgm:prSet/>
      <dgm:spPr/>
      <dgm:t>
        <a:bodyPr/>
        <a:lstStyle/>
        <a:p>
          <a:endParaRPr lang="zh-CN" altLang="en-US"/>
        </a:p>
      </dgm:t>
    </dgm:pt>
    <dgm:pt modelId="{65AD34A6-CE1E-40DD-BB1C-232BDF8662A2}" type="pres">
      <dgm:prSet presAssocID="{622539DB-178F-4EBD-8519-8E0E3F229D42}" presName="Name0" presStyleCnt="0">
        <dgm:presLayoutVars>
          <dgm:chMax val="2"/>
          <dgm:dir/>
          <dgm:animOne val="branch"/>
          <dgm:animLvl val="lvl"/>
          <dgm:resizeHandles val="exact"/>
        </dgm:presLayoutVars>
      </dgm:prSet>
      <dgm:spPr/>
      <dgm:t>
        <a:bodyPr/>
        <a:lstStyle/>
        <a:p>
          <a:endParaRPr lang="zh-CN" altLang="en-US"/>
        </a:p>
      </dgm:t>
    </dgm:pt>
    <dgm:pt modelId="{AC8F57A4-0CA1-4C7E-96E3-500EA118AEBC}" type="pres">
      <dgm:prSet presAssocID="{622539DB-178F-4EBD-8519-8E0E3F229D42}" presName="Background" presStyleLbl="node1" presStyleIdx="0" presStyleCnt="1"/>
      <dgm:spPr/>
    </dgm:pt>
    <dgm:pt modelId="{9CF2D65F-600B-49CE-BFC9-D0BBB04A4DD1}" type="pres">
      <dgm:prSet presAssocID="{622539DB-178F-4EBD-8519-8E0E3F229D42}" presName="Divider" presStyleLbl="callout" presStyleIdx="0" presStyleCnt="1"/>
      <dgm:spPr/>
    </dgm:pt>
    <dgm:pt modelId="{0F19F559-CCF1-499C-965F-347667D58818}" type="pres">
      <dgm:prSet presAssocID="{622539DB-178F-4EBD-8519-8E0E3F229D42}" presName="ChildText1" presStyleLbl="revTx" presStyleIdx="0" presStyleCnt="0">
        <dgm:presLayoutVars>
          <dgm:chMax val="0"/>
          <dgm:chPref val="0"/>
          <dgm:bulletEnabled val="1"/>
        </dgm:presLayoutVars>
      </dgm:prSet>
      <dgm:spPr/>
      <dgm:t>
        <a:bodyPr/>
        <a:lstStyle/>
        <a:p>
          <a:endParaRPr lang="zh-CN" altLang="en-US"/>
        </a:p>
      </dgm:t>
    </dgm:pt>
    <dgm:pt modelId="{390D568B-81B6-47D5-827A-400DFA78922E}" type="pres">
      <dgm:prSet presAssocID="{622539DB-178F-4EBD-8519-8E0E3F229D42}" presName="ChildText2" presStyleLbl="revTx" presStyleIdx="0" presStyleCnt="0">
        <dgm:presLayoutVars>
          <dgm:chMax val="0"/>
          <dgm:chPref val="0"/>
          <dgm:bulletEnabled val="1"/>
        </dgm:presLayoutVars>
      </dgm:prSet>
      <dgm:spPr/>
      <dgm:t>
        <a:bodyPr/>
        <a:lstStyle/>
        <a:p>
          <a:endParaRPr lang="zh-CN" altLang="en-US"/>
        </a:p>
      </dgm:t>
    </dgm:pt>
    <dgm:pt modelId="{3EF9CB6A-C34B-4B75-8864-CDB6ADB47B79}" type="pres">
      <dgm:prSet presAssocID="{622539DB-178F-4EBD-8519-8E0E3F229D42}" presName="ParentText1" presStyleLbl="revTx" presStyleIdx="0" presStyleCnt="0">
        <dgm:presLayoutVars>
          <dgm:chMax val="1"/>
          <dgm:chPref val="1"/>
        </dgm:presLayoutVars>
      </dgm:prSet>
      <dgm:spPr/>
      <dgm:t>
        <a:bodyPr/>
        <a:lstStyle/>
        <a:p>
          <a:endParaRPr lang="zh-CN" altLang="en-US"/>
        </a:p>
      </dgm:t>
    </dgm:pt>
    <dgm:pt modelId="{F1F72AEE-7EDC-4E1F-9CF7-8AB4C42B93BB}" type="pres">
      <dgm:prSet presAssocID="{622539DB-178F-4EBD-8519-8E0E3F229D42}" presName="ParentShape1" presStyleLbl="alignImgPlace1" presStyleIdx="0" presStyleCnt="2">
        <dgm:presLayoutVars/>
      </dgm:prSet>
      <dgm:spPr/>
      <dgm:t>
        <a:bodyPr/>
        <a:lstStyle/>
        <a:p>
          <a:endParaRPr lang="zh-CN" altLang="en-US"/>
        </a:p>
      </dgm:t>
    </dgm:pt>
    <dgm:pt modelId="{834EAB84-213D-4536-945B-064B8CF7D350}" type="pres">
      <dgm:prSet presAssocID="{622539DB-178F-4EBD-8519-8E0E3F229D42}" presName="ParentText2" presStyleLbl="revTx" presStyleIdx="0" presStyleCnt="0">
        <dgm:presLayoutVars>
          <dgm:chMax val="1"/>
          <dgm:chPref val="1"/>
        </dgm:presLayoutVars>
      </dgm:prSet>
      <dgm:spPr/>
      <dgm:t>
        <a:bodyPr/>
        <a:lstStyle/>
        <a:p>
          <a:endParaRPr lang="zh-CN" altLang="en-US"/>
        </a:p>
      </dgm:t>
    </dgm:pt>
    <dgm:pt modelId="{E78E24B2-77EE-4F25-964A-E4FD6A295338}" type="pres">
      <dgm:prSet presAssocID="{622539DB-178F-4EBD-8519-8E0E3F229D42}" presName="ParentShape2" presStyleLbl="alignImgPlace1" presStyleIdx="1" presStyleCnt="2">
        <dgm:presLayoutVars/>
      </dgm:prSet>
      <dgm:spPr/>
      <dgm:t>
        <a:bodyPr/>
        <a:lstStyle/>
        <a:p>
          <a:endParaRPr lang="zh-CN" altLang="en-US"/>
        </a:p>
      </dgm:t>
    </dgm:pt>
  </dgm:ptLst>
  <dgm:cxnLst>
    <dgm:cxn modelId="{E7C14E9D-26BB-46B0-A68A-88078CC75726}" type="presOf" srcId="{D8E48D40-0363-453E-9150-BC3D4F3CF8EB}" destId="{834EAB84-213D-4536-945B-064B8CF7D350}" srcOrd="0" destOrd="0" presId="urn:microsoft.com/office/officeart/2009/3/layout/OpposingIdeas"/>
    <dgm:cxn modelId="{ED2067DF-39CE-41EF-87ED-2761E4128F2F}" type="presOf" srcId="{1E9B6A32-77E5-47CB-B676-05BE15287493}" destId="{0F19F559-CCF1-499C-965F-347667D58818}" srcOrd="0" destOrd="0" presId="urn:microsoft.com/office/officeart/2009/3/layout/OpposingIdeas"/>
    <dgm:cxn modelId="{E8779AF4-1677-464E-92D0-623D655FF418}" srcId="{D8E48D40-0363-453E-9150-BC3D4F3CF8EB}" destId="{B034A128-2F47-406E-A14A-53E44D0B9240}" srcOrd="0" destOrd="0" parTransId="{B6D5DF0B-C4E1-45E3-9D54-E3A99938E937}" sibTransId="{A3563AB3-273C-4E4F-8486-748D172AA09D}"/>
    <dgm:cxn modelId="{F333B38B-965D-4330-94AC-CEF76B0510D8}" type="presOf" srcId="{622539DB-178F-4EBD-8519-8E0E3F229D42}" destId="{65AD34A6-CE1E-40DD-BB1C-232BDF8662A2}" srcOrd="0" destOrd="0" presId="urn:microsoft.com/office/officeart/2009/3/layout/OpposingIdeas"/>
    <dgm:cxn modelId="{2B99990F-D46C-4584-A9BE-0A2F7C6A80F1}" srcId="{622539DB-178F-4EBD-8519-8E0E3F229D42}" destId="{D8E48D40-0363-453E-9150-BC3D4F3CF8EB}" srcOrd="1" destOrd="0" parTransId="{E71E6B58-4CF4-434B-A336-1240931072D8}" sibTransId="{BD80DBC7-99D5-4219-86C3-B1E75C660EA5}"/>
    <dgm:cxn modelId="{4386057E-B272-44A6-9F2E-32321D6B089E}" type="presOf" srcId="{B034A128-2F47-406E-A14A-53E44D0B9240}" destId="{390D568B-81B6-47D5-827A-400DFA78922E}" srcOrd="0" destOrd="0" presId="urn:microsoft.com/office/officeart/2009/3/layout/OpposingIdeas"/>
    <dgm:cxn modelId="{476DDE85-D2DB-401D-9B42-2E0A589B1143}" srcId="{622539DB-178F-4EBD-8519-8E0E3F229D42}" destId="{964E6A57-3FDD-427B-B5E4-795063D7A885}" srcOrd="0" destOrd="0" parTransId="{9C78BE6F-2DCD-4C22-8E71-51FF62DF4D0E}" sibTransId="{63F14579-FE15-4961-847D-A11111A4C841}"/>
    <dgm:cxn modelId="{62E5CAE1-F814-40BF-A99F-561935A9CF5B}" type="presOf" srcId="{964E6A57-3FDD-427B-B5E4-795063D7A885}" destId="{F1F72AEE-7EDC-4E1F-9CF7-8AB4C42B93BB}" srcOrd="1" destOrd="0" presId="urn:microsoft.com/office/officeart/2009/3/layout/OpposingIdeas"/>
    <dgm:cxn modelId="{99305FE6-9EBC-4281-B077-063F6D6C5197}" srcId="{964E6A57-3FDD-427B-B5E4-795063D7A885}" destId="{1E9B6A32-77E5-47CB-B676-05BE15287493}" srcOrd="0" destOrd="0" parTransId="{E73D2698-BBCE-4FF5-9582-F4A83FDC4D95}" sibTransId="{6B1DC830-D955-49BB-A91E-16B51D7A61DC}"/>
    <dgm:cxn modelId="{81466C6A-1DF9-4567-8B97-4219A4D88894}" type="presOf" srcId="{964E6A57-3FDD-427B-B5E4-795063D7A885}" destId="{3EF9CB6A-C34B-4B75-8864-CDB6ADB47B79}" srcOrd="0" destOrd="0" presId="urn:microsoft.com/office/officeart/2009/3/layout/OpposingIdeas"/>
    <dgm:cxn modelId="{ECF67843-C441-4EF7-9F6A-8553D9B34720}" type="presOf" srcId="{D8E48D40-0363-453E-9150-BC3D4F3CF8EB}" destId="{E78E24B2-77EE-4F25-964A-E4FD6A295338}" srcOrd="1" destOrd="0" presId="urn:microsoft.com/office/officeart/2009/3/layout/OpposingIdeas"/>
    <dgm:cxn modelId="{DBD90237-4DE4-43C4-A698-F8D227BEDD8C}" type="presParOf" srcId="{65AD34A6-CE1E-40DD-BB1C-232BDF8662A2}" destId="{AC8F57A4-0CA1-4C7E-96E3-500EA118AEBC}" srcOrd="0" destOrd="0" presId="urn:microsoft.com/office/officeart/2009/3/layout/OpposingIdeas"/>
    <dgm:cxn modelId="{601C3ADB-2CC7-4655-801E-8876051BEDBF}" type="presParOf" srcId="{65AD34A6-CE1E-40DD-BB1C-232BDF8662A2}" destId="{9CF2D65F-600B-49CE-BFC9-D0BBB04A4DD1}" srcOrd="1" destOrd="0" presId="urn:microsoft.com/office/officeart/2009/3/layout/OpposingIdeas"/>
    <dgm:cxn modelId="{7F5ACE6D-84E9-4536-998B-9CE29858BE77}" type="presParOf" srcId="{65AD34A6-CE1E-40DD-BB1C-232BDF8662A2}" destId="{0F19F559-CCF1-499C-965F-347667D58818}" srcOrd="2" destOrd="0" presId="urn:microsoft.com/office/officeart/2009/3/layout/OpposingIdeas"/>
    <dgm:cxn modelId="{75A9B12E-65F4-44E8-B527-BA05FB7DAEE1}" type="presParOf" srcId="{65AD34A6-CE1E-40DD-BB1C-232BDF8662A2}" destId="{390D568B-81B6-47D5-827A-400DFA78922E}" srcOrd="3" destOrd="0" presId="urn:microsoft.com/office/officeart/2009/3/layout/OpposingIdeas"/>
    <dgm:cxn modelId="{32578352-C7C2-4B6C-B322-46881AA65394}" type="presParOf" srcId="{65AD34A6-CE1E-40DD-BB1C-232BDF8662A2}" destId="{3EF9CB6A-C34B-4B75-8864-CDB6ADB47B79}" srcOrd="4" destOrd="0" presId="urn:microsoft.com/office/officeart/2009/3/layout/OpposingIdeas"/>
    <dgm:cxn modelId="{1C763978-CCA0-481D-9808-DBAF5448606A}" type="presParOf" srcId="{65AD34A6-CE1E-40DD-BB1C-232BDF8662A2}" destId="{F1F72AEE-7EDC-4E1F-9CF7-8AB4C42B93BB}" srcOrd="5" destOrd="0" presId="urn:microsoft.com/office/officeart/2009/3/layout/OpposingIdeas"/>
    <dgm:cxn modelId="{A18CF37D-1D3A-4D2F-BC2A-A2539394DB71}" type="presParOf" srcId="{65AD34A6-CE1E-40DD-BB1C-232BDF8662A2}" destId="{834EAB84-213D-4536-945B-064B8CF7D350}" srcOrd="6" destOrd="0" presId="urn:microsoft.com/office/officeart/2009/3/layout/OpposingIdeas"/>
    <dgm:cxn modelId="{DE9EC6FE-DB4E-4F25-832F-A2FF78669B5F}" type="presParOf" srcId="{65AD34A6-CE1E-40DD-BB1C-232BDF8662A2}" destId="{E78E24B2-77EE-4F25-964A-E4FD6A295338}" srcOrd="7" destOrd="0" presId="urn:microsoft.com/office/officeart/2009/3/layout/OpposingIdeas"/>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A47B480-B553-4BA8-9C17-E8C0BD0C544C}">
      <dsp:nvSpPr>
        <dsp:cNvPr id="0" name=""/>
        <dsp:cNvSpPr/>
      </dsp:nvSpPr>
      <dsp:spPr>
        <a:xfrm>
          <a:off x="-2536354" y="-391540"/>
          <a:ext cx="3028082" cy="3028082"/>
        </a:xfrm>
        <a:prstGeom prst="blockArc">
          <a:avLst>
            <a:gd name="adj1" fmla="val 18900000"/>
            <a:gd name="adj2" fmla="val 2700000"/>
            <a:gd name="adj3" fmla="val 713"/>
          </a:avLst>
        </a:pr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378CD959-6FCD-4358-82A7-6B60769CD07A}">
      <dsp:nvSpPr>
        <dsp:cNvPr id="0" name=""/>
        <dsp:cNvSpPr/>
      </dsp:nvSpPr>
      <dsp:spPr>
        <a:xfrm>
          <a:off x="258208" y="172595"/>
          <a:ext cx="2776814" cy="345371"/>
        </a:xfrm>
        <a:prstGeom prst="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74138" tIns="35560" rIns="35560" bIns="35560" numCol="1" spcCol="1270" anchor="ctr" anchorCtr="0">
          <a:noAutofit/>
        </a:bodyPr>
        <a:lstStyle/>
        <a:p>
          <a:pPr lvl="0" algn="l" defTabSz="622300">
            <a:lnSpc>
              <a:spcPct val="90000"/>
            </a:lnSpc>
            <a:spcBef>
              <a:spcPct val="0"/>
            </a:spcBef>
            <a:spcAft>
              <a:spcPct val="35000"/>
            </a:spcAft>
          </a:pPr>
          <a:r>
            <a:rPr lang="zh-CN" altLang="en-US" sz="1400" kern="1200" dirty="0" smtClean="0"/>
            <a:t>（一）我们的教育是什么</a:t>
          </a:r>
          <a:endParaRPr lang="zh-CN" altLang="en-US" sz="1400" kern="1200" dirty="0"/>
        </a:p>
      </dsp:txBody>
      <dsp:txXfrm>
        <a:off x="258208" y="172595"/>
        <a:ext cx="2776814" cy="345371"/>
      </dsp:txXfrm>
    </dsp:sp>
    <dsp:sp modelId="{EFA8EA4E-8102-4523-A0CB-1C925128029B}">
      <dsp:nvSpPr>
        <dsp:cNvPr id="0" name=""/>
        <dsp:cNvSpPr/>
      </dsp:nvSpPr>
      <dsp:spPr>
        <a:xfrm>
          <a:off x="42351" y="129424"/>
          <a:ext cx="431713" cy="431713"/>
        </a:xfrm>
        <a:prstGeom prst="ellipse">
          <a:avLst/>
        </a:prstGeom>
        <a:solidFill>
          <a:schemeClr val="lt1">
            <a:hueOff val="0"/>
            <a:satOff val="0"/>
            <a:lumOff val="0"/>
            <a:alphaOff val="0"/>
          </a:schemeClr>
        </a:solidFill>
        <a:ln w="1270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020D9DDF-F0ED-40B0-9452-FE563C595CAE}">
      <dsp:nvSpPr>
        <dsp:cNvPr id="0" name=""/>
        <dsp:cNvSpPr/>
      </dsp:nvSpPr>
      <dsp:spPr>
        <a:xfrm>
          <a:off x="456218" y="690742"/>
          <a:ext cx="2578805" cy="345371"/>
        </a:xfrm>
        <a:prstGeom prst="rect">
          <a:avLst/>
        </a:prstGeom>
        <a:solidFill>
          <a:schemeClr val="accent3">
            <a:hueOff val="903533"/>
            <a:satOff val="33333"/>
            <a:lumOff val="-4902"/>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74138" tIns="35560" rIns="35560" bIns="35560" numCol="1" spcCol="1270" anchor="ctr" anchorCtr="0">
          <a:noAutofit/>
        </a:bodyPr>
        <a:lstStyle/>
        <a:p>
          <a:pPr lvl="0" algn="l" defTabSz="622300">
            <a:lnSpc>
              <a:spcPct val="90000"/>
            </a:lnSpc>
            <a:spcBef>
              <a:spcPct val="0"/>
            </a:spcBef>
            <a:spcAft>
              <a:spcPct val="35000"/>
            </a:spcAft>
          </a:pPr>
          <a:r>
            <a:rPr lang="zh-CN" altLang="en-US" sz="1400" kern="1200" dirty="0" smtClean="0"/>
            <a:t>（二）职业教育的发展历程</a:t>
          </a:r>
          <a:endParaRPr lang="zh-CN" altLang="en-US" sz="1400" kern="1200" dirty="0"/>
        </a:p>
      </dsp:txBody>
      <dsp:txXfrm>
        <a:off x="456218" y="690742"/>
        <a:ext cx="2578805" cy="345371"/>
      </dsp:txXfrm>
    </dsp:sp>
    <dsp:sp modelId="{A62E1D69-069E-4D77-AF97-6817AEAE109D}">
      <dsp:nvSpPr>
        <dsp:cNvPr id="0" name=""/>
        <dsp:cNvSpPr/>
      </dsp:nvSpPr>
      <dsp:spPr>
        <a:xfrm>
          <a:off x="240361" y="647570"/>
          <a:ext cx="431713" cy="431713"/>
        </a:xfrm>
        <a:prstGeom prst="ellipse">
          <a:avLst/>
        </a:prstGeom>
        <a:solidFill>
          <a:schemeClr val="lt1">
            <a:hueOff val="0"/>
            <a:satOff val="0"/>
            <a:lumOff val="0"/>
            <a:alphaOff val="0"/>
          </a:schemeClr>
        </a:solidFill>
        <a:ln w="12700" cap="flat" cmpd="sng" algn="ctr">
          <a:solidFill>
            <a:schemeClr val="accent3">
              <a:hueOff val="903533"/>
              <a:satOff val="33333"/>
              <a:lumOff val="-4902"/>
              <a:alphaOff val="0"/>
            </a:schemeClr>
          </a:solidFill>
          <a:prstDash val="solid"/>
          <a:miter lim="800000"/>
        </a:ln>
        <a:effectLst/>
      </dsp:spPr>
      <dsp:style>
        <a:lnRef idx="2">
          <a:scrgbClr r="0" g="0" b="0"/>
        </a:lnRef>
        <a:fillRef idx="1">
          <a:scrgbClr r="0" g="0" b="0"/>
        </a:fillRef>
        <a:effectRef idx="0">
          <a:scrgbClr r="0" g="0" b="0"/>
        </a:effectRef>
        <a:fontRef idx="minor"/>
      </dsp:style>
    </dsp:sp>
    <dsp:sp modelId="{F6313B86-4897-49CA-A8B5-B85D21EEDA94}">
      <dsp:nvSpPr>
        <dsp:cNvPr id="0" name=""/>
        <dsp:cNvSpPr/>
      </dsp:nvSpPr>
      <dsp:spPr>
        <a:xfrm>
          <a:off x="456218" y="1208888"/>
          <a:ext cx="2578805" cy="345371"/>
        </a:xfrm>
        <a:prstGeom prst="rect">
          <a:avLst/>
        </a:prstGeom>
        <a:solidFill>
          <a:schemeClr val="accent3">
            <a:hueOff val="1807066"/>
            <a:satOff val="66667"/>
            <a:lumOff val="-9804"/>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74138" tIns="35560" rIns="35560" bIns="35560" numCol="1" spcCol="1270" anchor="ctr" anchorCtr="0">
          <a:noAutofit/>
        </a:bodyPr>
        <a:lstStyle/>
        <a:p>
          <a:pPr lvl="0" algn="l" defTabSz="622300">
            <a:lnSpc>
              <a:spcPct val="90000"/>
            </a:lnSpc>
            <a:spcBef>
              <a:spcPct val="0"/>
            </a:spcBef>
            <a:spcAft>
              <a:spcPct val="35000"/>
            </a:spcAft>
          </a:pPr>
          <a:r>
            <a:rPr lang="zh-CN" altLang="en-US" sz="1400" kern="1200" dirty="0" smtClean="0"/>
            <a:t>（三）我国的高职教育</a:t>
          </a:r>
          <a:endParaRPr lang="zh-CN" altLang="en-US" sz="1400" kern="1200" dirty="0"/>
        </a:p>
      </dsp:txBody>
      <dsp:txXfrm>
        <a:off x="456218" y="1208888"/>
        <a:ext cx="2578805" cy="345371"/>
      </dsp:txXfrm>
    </dsp:sp>
    <dsp:sp modelId="{C7617B27-848E-4E4D-B569-24AE35251E3A}">
      <dsp:nvSpPr>
        <dsp:cNvPr id="0" name=""/>
        <dsp:cNvSpPr/>
      </dsp:nvSpPr>
      <dsp:spPr>
        <a:xfrm>
          <a:off x="240361" y="1165717"/>
          <a:ext cx="431713" cy="431713"/>
        </a:xfrm>
        <a:prstGeom prst="ellipse">
          <a:avLst/>
        </a:prstGeom>
        <a:solidFill>
          <a:schemeClr val="lt1">
            <a:hueOff val="0"/>
            <a:satOff val="0"/>
            <a:lumOff val="0"/>
            <a:alphaOff val="0"/>
          </a:schemeClr>
        </a:solidFill>
        <a:ln w="12700" cap="flat" cmpd="sng" algn="ctr">
          <a:solidFill>
            <a:schemeClr val="accent3">
              <a:hueOff val="1807066"/>
              <a:satOff val="66667"/>
              <a:lumOff val="-9804"/>
              <a:alphaOff val="0"/>
            </a:schemeClr>
          </a:solidFill>
          <a:prstDash val="solid"/>
          <a:miter lim="800000"/>
        </a:ln>
        <a:effectLst/>
      </dsp:spPr>
      <dsp:style>
        <a:lnRef idx="2">
          <a:scrgbClr r="0" g="0" b="0"/>
        </a:lnRef>
        <a:fillRef idx="1">
          <a:scrgbClr r="0" g="0" b="0"/>
        </a:fillRef>
        <a:effectRef idx="0">
          <a:scrgbClr r="0" g="0" b="0"/>
        </a:effectRef>
        <a:fontRef idx="minor"/>
      </dsp:style>
    </dsp:sp>
    <dsp:sp modelId="{E9D448EE-3E65-44D1-8987-A1336B752E38}">
      <dsp:nvSpPr>
        <dsp:cNvPr id="0" name=""/>
        <dsp:cNvSpPr/>
      </dsp:nvSpPr>
      <dsp:spPr>
        <a:xfrm>
          <a:off x="258208" y="1727035"/>
          <a:ext cx="2776814" cy="345371"/>
        </a:xfrm>
        <a:prstGeom prst="rect">
          <a:avLst/>
        </a:prstGeom>
        <a:solidFill>
          <a:schemeClr val="accent3">
            <a:hueOff val="2710599"/>
            <a:satOff val="100000"/>
            <a:lumOff val="-14706"/>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74138" tIns="35560" rIns="35560" bIns="35560" numCol="1" spcCol="1270" anchor="ctr" anchorCtr="0">
          <a:noAutofit/>
        </a:bodyPr>
        <a:lstStyle/>
        <a:p>
          <a:pPr lvl="0" algn="l" defTabSz="622300">
            <a:lnSpc>
              <a:spcPct val="90000"/>
            </a:lnSpc>
            <a:spcBef>
              <a:spcPct val="0"/>
            </a:spcBef>
            <a:spcAft>
              <a:spcPct val="35000"/>
            </a:spcAft>
          </a:pPr>
          <a:r>
            <a:rPr lang="zh-CN" altLang="en-US" sz="1400" kern="1200" dirty="0" smtClean="0"/>
            <a:t>（四）高职教育的光明前景</a:t>
          </a:r>
          <a:endParaRPr lang="zh-CN" altLang="en-US" sz="1400" kern="1200" dirty="0"/>
        </a:p>
      </dsp:txBody>
      <dsp:txXfrm>
        <a:off x="258208" y="1727035"/>
        <a:ext cx="2776814" cy="345371"/>
      </dsp:txXfrm>
    </dsp:sp>
    <dsp:sp modelId="{712D1FA7-E91B-474C-B916-563258D94631}">
      <dsp:nvSpPr>
        <dsp:cNvPr id="0" name=""/>
        <dsp:cNvSpPr/>
      </dsp:nvSpPr>
      <dsp:spPr>
        <a:xfrm>
          <a:off x="42351" y="1683863"/>
          <a:ext cx="431713" cy="431713"/>
        </a:xfrm>
        <a:prstGeom prst="ellipse">
          <a:avLst/>
        </a:prstGeom>
        <a:solidFill>
          <a:schemeClr val="lt1">
            <a:hueOff val="0"/>
            <a:satOff val="0"/>
            <a:lumOff val="0"/>
            <a:alphaOff val="0"/>
          </a:schemeClr>
        </a:solidFill>
        <a:ln w="12700" cap="flat" cmpd="sng" algn="ctr">
          <a:solidFill>
            <a:schemeClr val="accent3">
              <a:hueOff val="2710599"/>
              <a:satOff val="100000"/>
              <a:lumOff val="-14706"/>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01D9871-5249-4833-86BA-C77D60763BBB}">
      <dsp:nvSpPr>
        <dsp:cNvPr id="0" name=""/>
        <dsp:cNvSpPr/>
      </dsp:nvSpPr>
      <dsp:spPr>
        <a:xfrm rot="2562347">
          <a:off x="3474057" y="3140512"/>
          <a:ext cx="676865" cy="41132"/>
        </a:xfrm>
        <a:custGeom>
          <a:avLst/>
          <a:gdLst/>
          <a:ahLst/>
          <a:cxnLst/>
          <a:rect l="0" t="0" r="0" b="0"/>
          <a:pathLst>
            <a:path>
              <a:moveTo>
                <a:pt x="0" y="20566"/>
              </a:moveTo>
              <a:lnTo>
                <a:pt x="676865" y="20566"/>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C500C273-A421-48EB-8A7C-2C4E1FE61893}">
      <dsp:nvSpPr>
        <dsp:cNvPr id="0" name=""/>
        <dsp:cNvSpPr/>
      </dsp:nvSpPr>
      <dsp:spPr>
        <a:xfrm>
          <a:off x="3563794" y="2216606"/>
          <a:ext cx="752661" cy="41132"/>
        </a:xfrm>
        <a:custGeom>
          <a:avLst/>
          <a:gdLst/>
          <a:ahLst/>
          <a:cxnLst/>
          <a:rect l="0" t="0" r="0" b="0"/>
          <a:pathLst>
            <a:path>
              <a:moveTo>
                <a:pt x="0" y="20566"/>
              </a:moveTo>
              <a:lnTo>
                <a:pt x="752661" y="20566"/>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659A4008-976D-4CB2-8CFF-C57E4FCD39FE}">
      <dsp:nvSpPr>
        <dsp:cNvPr id="0" name=""/>
        <dsp:cNvSpPr/>
      </dsp:nvSpPr>
      <dsp:spPr>
        <a:xfrm rot="19037653">
          <a:off x="3474057" y="1292700"/>
          <a:ext cx="676865" cy="41132"/>
        </a:xfrm>
        <a:custGeom>
          <a:avLst/>
          <a:gdLst/>
          <a:ahLst/>
          <a:cxnLst/>
          <a:rect l="0" t="0" r="0" b="0"/>
          <a:pathLst>
            <a:path>
              <a:moveTo>
                <a:pt x="0" y="20566"/>
              </a:moveTo>
              <a:lnTo>
                <a:pt x="676865" y="20566"/>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D04237E-A99E-4AA7-B093-58C05ED060F4}">
      <dsp:nvSpPr>
        <dsp:cNvPr id="0" name=""/>
        <dsp:cNvSpPr/>
      </dsp:nvSpPr>
      <dsp:spPr>
        <a:xfrm>
          <a:off x="1736711" y="1162417"/>
          <a:ext cx="2149510" cy="2149510"/>
        </a:xfrm>
        <a:prstGeom prst="ellipse">
          <a:avLst/>
        </a:prstGeom>
        <a:blipFill rotWithShape="1">
          <a:blip xmlns:r="http://schemas.openxmlformats.org/officeDocument/2006/relationships" r:embed="rId1"/>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F457749B-1692-45A5-877C-B5F73D722936}">
      <dsp:nvSpPr>
        <dsp:cNvPr id="0" name=""/>
        <dsp:cNvSpPr/>
      </dsp:nvSpPr>
      <dsp:spPr>
        <a:xfrm>
          <a:off x="3890201" y="1515"/>
          <a:ext cx="1289706" cy="1289706"/>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795" tIns="10795" rIns="10795" bIns="10795" numCol="1" spcCol="1270" anchor="ctr" anchorCtr="0">
          <a:noAutofit/>
        </a:bodyPr>
        <a:lstStyle/>
        <a:p>
          <a:pPr lvl="0" algn="ctr" defTabSz="755650">
            <a:lnSpc>
              <a:spcPct val="90000"/>
            </a:lnSpc>
            <a:spcBef>
              <a:spcPct val="0"/>
            </a:spcBef>
            <a:spcAft>
              <a:spcPct val="35000"/>
            </a:spcAft>
          </a:pPr>
          <a:r>
            <a:rPr lang="en-US" altLang="en-US" sz="1700" kern="1200" dirty="0" smtClean="0"/>
            <a:t>1.</a:t>
          </a:r>
          <a:r>
            <a:rPr lang="zh-CN" altLang="en-US" sz="1700" kern="1200" dirty="0" smtClean="0"/>
            <a:t>建设校园文化的意义</a:t>
          </a:r>
          <a:endParaRPr lang="zh-CN" altLang="en-US" sz="1700" kern="1200" dirty="0"/>
        </a:p>
      </dsp:txBody>
      <dsp:txXfrm>
        <a:off x="4079074" y="190388"/>
        <a:ext cx="911960" cy="911960"/>
      </dsp:txXfrm>
    </dsp:sp>
    <dsp:sp modelId="{0331C73D-8C90-48BF-BDFE-071EE6CC15CD}">
      <dsp:nvSpPr>
        <dsp:cNvPr id="0" name=""/>
        <dsp:cNvSpPr/>
      </dsp:nvSpPr>
      <dsp:spPr>
        <a:xfrm>
          <a:off x="4316456" y="1592319"/>
          <a:ext cx="1289706" cy="1289706"/>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795" tIns="10795" rIns="10795" bIns="10795" numCol="1" spcCol="1270" anchor="ctr" anchorCtr="0">
          <a:noAutofit/>
        </a:bodyPr>
        <a:lstStyle/>
        <a:p>
          <a:pPr lvl="0" algn="ctr" defTabSz="755650">
            <a:lnSpc>
              <a:spcPct val="90000"/>
            </a:lnSpc>
            <a:spcBef>
              <a:spcPct val="0"/>
            </a:spcBef>
            <a:spcAft>
              <a:spcPct val="35000"/>
            </a:spcAft>
          </a:pPr>
          <a:r>
            <a:rPr lang="en-US" altLang="en-US" sz="1700" kern="1200" dirty="0" smtClean="0"/>
            <a:t>2.</a:t>
          </a:r>
          <a:r>
            <a:rPr lang="zh-CN" altLang="en-US" sz="1700" kern="1200" dirty="0" smtClean="0"/>
            <a:t>优秀校园文化的作用</a:t>
          </a:r>
          <a:endParaRPr lang="zh-CN" altLang="en-US" sz="1700" kern="1200" dirty="0"/>
        </a:p>
      </dsp:txBody>
      <dsp:txXfrm>
        <a:off x="4505329" y="1781192"/>
        <a:ext cx="911960" cy="911960"/>
      </dsp:txXfrm>
    </dsp:sp>
    <dsp:sp modelId="{A4E3573A-EEA9-4DF7-BC1C-3ED77DA1ED6D}">
      <dsp:nvSpPr>
        <dsp:cNvPr id="0" name=""/>
        <dsp:cNvSpPr/>
      </dsp:nvSpPr>
      <dsp:spPr>
        <a:xfrm>
          <a:off x="3890201" y="3183123"/>
          <a:ext cx="1289706" cy="1289706"/>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795" tIns="10795" rIns="10795" bIns="10795" numCol="1" spcCol="1270" anchor="ctr" anchorCtr="0">
          <a:noAutofit/>
        </a:bodyPr>
        <a:lstStyle/>
        <a:p>
          <a:pPr lvl="0" algn="ctr" defTabSz="755650">
            <a:lnSpc>
              <a:spcPct val="90000"/>
            </a:lnSpc>
            <a:spcBef>
              <a:spcPct val="0"/>
            </a:spcBef>
            <a:spcAft>
              <a:spcPct val="35000"/>
            </a:spcAft>
          </a:pPr>
          <a:r>
            <a:rPr lang="en-US" altLang="en-US" sz="1700" kern="1200" dirty="0" smtClean="0"/>
            <a:t>3.</a:t>
          </a:r>
          <a:r>
            <a:rPr lang="zh-CN" altLang="en-US" sz="1700" kern="1200" dirty="0" smtClean="0"/>
            <a:t>如何参与校园文化建设</a:t>
          </a:r>
          <a:endParaRPr lang="zh-CN" altLang="en-US" sz="1700" kern="1200" dirty="0"/>
        </a:p>
      </dsp:txBody>
      <dsp:txXfrm>
        <a:off x="4079074" y="3371996"/>
        <a:ext cx="911960" cy="911960"/>
      </dsp:txXfrm>
    </dsp:sp>
    <dsp:sp modelId="{642CEA95-82C8-4F42-9875-BE0D685B90DF}">
      <dsp:nvSpPr>
        <dsp:cNvPr id="0" name=""/>
        <dsp:cNvSpPr/>
      </dsp:nvSpPr>
      <dsp:spPr>
        <a:xfrm>
          <a:off x="5308878" y="3183123"/>
          <a:ext cx="1934559" cy="128970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171450" lvl="1" indent="-171450" algn="l" defTabSz="711200">
            <a:lnSpc>
              <a:spcPct val="90000"/>
            </a:lnSpc>
            <a:spcBef>
              <a:spcPct val="0"/>
            </a:spcBef>
            <a:spcAft>
              <a:spcPct val="15000"/>
            </a:spcAft>
            <a:buChar char="••"/>
          </a:pPr>
          <a:r>
            <a:rPr lang="en-US" altLang="en-US" sz="1600" kern="1200" dirty="0" smtClean="0"/>
            <a:t>(1)</a:t>
          </a:r>
          <a:r>
            <a:rPr lang="zh-CN" altLang="en-US" sz="1600" kern="1200" dirty="0" smtClean="0"/>
            <a:t>同学们应该从平常生活的一点一滴做起</a:t>
          </a:r>
          <a:endParaRPr lang="zh-CN" altLang="en-US" sz="1600" kern="1200" dirty="0"/>
        </a:p>
        <a:p>
          <a:pPr marL="171450" lvl="1" indent="-171450" algn="l" defTabSz="711200">
            <a:lnSpc>
              <a:spcPct val="90000"/>
            </a:lnSpc>
            <a:spcBef>
              <a:spcPct val="0"/>
            </a:spcBef>
            <a:spcAft>
              <a:spcPct val="15000"/>
            </a:spcAft>
            <a:buChar char="••"/>
          </a:pPr>
          <a:r>
            <a:rPr lang="en-US" altLang="en-US" sz="1600" kern="1200" dirty="0" smtClean="0"/>
            <a:t>(2)</a:t>
          </a:r>
          <a:r>
            <a:rPr lang="zh-CN" altLang="en-US" sz="1600" kern="1200" dirty="0" smtClean="0"/>
            <a:t>优美的校园环境、各种有特色的建筑</a:t>
          </a:r>
          <a:endParaRPr lang="zh-CN" altLang="en-US" sz="1600" kern="1200" dirty="0"/>
        </a:p>
        <a:p>
          <a:pPr marL="171450" lvl="1" indent="-171450" algn="l" defTabSz="711200">
            <a:lnSpc>
              <a:spcPct val="90000"/>
            </a:lnSpc>
            <a:spcBef>
              <a:spcPct val="0"/>
            </a:spcBef>
            <a:spcAft>
              <a:spcPct val="15000"/>
            </a:spcAft>
            <a:buChar char="••"/>
          </a:pPr>
          <a:r>
            <a:rPr lang="en-US" altLang="en-US" sz="1600" kern="1200" dirty="0" smtClean="0"/>
            <a:t>(3)</a:t>
          </a:r>
          <a:r>
            <a:rPr lang="zh-CN" altLang="en-US" sz="1600" kern="1200" dirty="0" smtClean="0"/>
            <a:t>校园文化活动是多姿多彩的第二课堂</a:t>
          </a:r>
          <a:endParaRPr lang="zh-CN" altLang="en-US" sz="1600" kern="1200" dirty="0"/>
        </a:p>
        <a:p>
          <a:pPr marL="171450" lvl="1" indent="-171450" algn="l" defTabSz="711200">
            <a:lnSpc>
              <a:spcPct val="90000"/>
            </a:lnSpc>
            <a:spcBef>
              <a:spcPct val="0"/>
            </a:spcBef>
            <a:spcAft>
              <a:spcPct val="15000"/>
            </a:spcAft>
            <a:buChar char="••"/>
          </a:pPr>
          <a:r>
            <a:rPr lang="en-US" altLang="en-US" sz="1600" kern="1200" dirty="0" smtClean="0"/>
            <a:t>(4)</a:t>
          </a:r>
          <a:r>
            <a:rPr lang="zh-CN" altLang="en-US" sz="1600" kern="1200" dirty="0" smtClean="0"/>
            <a:t>以校刊为载体</a:t>
          </a:r>
          <a:r>
            <a:rPr lang="en-US" altLang="en-US" sz="1600" kern="1200" dirty="0" smtClean="0"/>
            <a:t>,</a:t>
          </a:r>
          <a:r>
            <a:rPr lang="zh-CN" altLang="en-US" sz="1600" kern="1200" dirty="0" smtClean="0"/>
            <a:t>同学们可以大力筹办、编辑、出版期刊</a:t>
          </a:r>
          <a:endParaRPr lang="zh-CN" altLang="en-US" sz="1600" kern="1200" dirty="0"/>
        </a:p>
      </dsp:txBody>
      <dsp:txXfrm>
        <a:off x="5308878" y="3183123"/>
        <a:ext cx="1934559" cy="1289706"/>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CDD4767-5C9A-4373-BEDD-CB9A495F0AD5}">
      <dsp:nvSpPr>
        <dsp:cNvPr id="0" name=""/>
        <dsp:cNvSpPr/>
      </dsp:nvSpPr>
      <dsp:spPr>
        <a:xfrm>
          <a:off x="0" y="431134"/>
          <a:ext cx="8927009" cy="630000"/>
        </a:xfrm>
        <a:prstGeom prst="rect">
          <a:avLst/>
        </a:prstGeom>
        <a:solidFill>
          <a:schemeClr val="lt1">
            <a:alpha val="90000"/>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83139396-C88A-4091-A000-A4704692133A}">
      <dsp:nvSpPr>
        <dsp:cNvPr id="0" name=""/>
        <dsp:cNvSpPr/>
      </dsp:nvSpPr>
      <dsp:spPr>
        <a:xfrm>
          <a:off x="446350" y="62134"/>
          <a:ext cx="6248906" cy="738000"/>
        </a:xfrm>
        <a:prstGeom prst="round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36194" tIns="0" rIns="236194" bIns="0" numCol="1" spcCol="1270" anchor="ctr" anchorCtr="0">
          <a:noAutofit/>
        </a:bodyPr>
        <a:lstStyle/>
        <a:p>
          <a:pPr lvl="0" algn="l" defTabSz="1111250">
            <a:lnSpc>
              <a:spcPct val="90000"/>
            </a:lnSpc>
            <a:spcBef>
              <a:spcPct val="0"/>
            </a:spcBef>
            <a:spcAft>
              <a:spcPct val="35000"/>
            </a:spcAft>
          </a:pPr>
          <a:r>
            <a:rPr lang="en-US" altLang="en-US" sz="2500" kern="1200" dirty="0" smtClean="0"/>
            <a:t>1.</a:t>
          </a:r>
          <a:r>
            <a:rPr lang="zh-CN" altLang="en-US" sz="2500" kern="1200" dirty="0" smtClean="0"/>
            <a:t>正确定位</a:t>
          </a:r>
          <a:r>
            <a:rPr lang="en-US" altLang="en-US" sz="2500" kern="1200" dirty="0" smtClean="0"/>
            <a:t>,</a:t>
          </a:r>
          <a:r>
            <a:rPr lang="zh-CN" altLang="en-US" sz="2500" kern="1200" dirty="0" smtClean="0"/>
            <a:t>明确目标</a:t>
          </a:r>
          <a:endParaRPr lang="zh-CN" altLang="en-US" sz="2500" kern="1200" dirty="0"/>
        </a:p>
      </dsp:txBody>
      <dsp:txXfrm>
        <a:off x="482376" y="98160"/>
        <a:ext cx="6176854" cy="665948"/>
      </dsp:txXfrm>
    </dsp:sp>
    <dsp:sp modelId="{77A66989-8D78-4441-8129-87F0317F5D4A}">
      <dsp:nvSpPr>
        <dsp:cNvPr id="0" name=""/>
        <dsp:cNvSpPr/>
      </dsp:nvSpPr>
      <dsp:spPr>
        <a:xfrm>
          <a:off x="0" y="1565134"/>
          <a:ext cx="8927009" cy="630000"/>
        </a:xfrm>
        <a:prstGeom prst="rect">
          <a:avLst/>
        </a:prstGeom>
        <a:solidFill>
          <a:schemeClr val="lt1">
            <a:alpha val="90000"/>
            <a:hueOff val="0"/>
            <a:satOff val="0"/>
            <a:lumOff val="0"/>
            <a:alphaOff val="0"/>
          </a:schemeClr>
        </a:solidFill>
        <a:ln w="12700" cap="flat" cmpd="sng" algn="ctr">
          <a:solidFill>
            <a:schemeClr val="accent5">
              <a:hueOff val="-3379271"/>
              <a:satOff val="-8710"/>
              <a:lumOff val="-5883"/>
              <a:alphaOff val="0"/>
            </a:schemeClr>
          </a:solidFill>
          <a:prstDash val="solid"/>
          <a:miter lim="800000"/>
        </a:ln>
        <a:effectLst/>
      </dsp:spPr>
      <dsp:style>
        <a:lnRef idx="2">
          <a:scrgbClr r="0" g="0" b="0"/>
        </a:lnRef>
        <a:fillRef idx="1">
          <a:scrgbClr r="0" g="0" b="0"/>
        </a:fillRef>
        <a:effectRef idx="0">
          <a:scrgbClr r="0" g="0" b="0"/>
        </a:effectRef>
        <a:fontRef idx="minor"/>
      </dsp:style>
    </dsp:sp>
    <dsp:sp modelId="{BC9E881A-16D0-43A3-B050-EDAF3A8295B7}">
      <dsp:nvSpPr>
        <dsp:cNvPr id="0" name=""/>
        <dsp:cNvSpPr/>
      </dsp:nvSpPr>
      <dsp:spPr>
        <a:xfrm>
          <a:off x="446350" y="1196134"/>
          <a:ext cx="6248906" cy="738000"/>
        </a:xfrm>
        <a:prstGeom prst="roundRect">
          <a:avLst/>
        </a:prstGeom>
        <a:solidFill>
          <a:schemeClr val="accent5">
            <a:hueOff val="-3379271"/>
            <a:satOff val="-8710"/>
            <a:lumOff val="-588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36194" tIns="0" rIns="236194" bIns="0" numCol="1" spcCol="1270" anchor="ctr" anchorCtr="0">
          <a:noAutofit/>
        </a:bodyPr>
        <a:lstStyle/>
        <a:p>
          <a:pPr lvl="0" algn="l" defTabSz="1111250">
            <a:lnSpc>
              <a:spcPct val="90000"/>
            </a:lnSpc>
            <a:spcBef>
              <a:spcPct val="0"/>
            </a:spcBef>
            <a:spcAft>
              <a:spcPct val="35000"/>
            </a:spcAft>
          </a:pPr>
          <a:r>
            <a:rPr lang="en-US" altLang="en-US" sz="2500" kern="1200" dirty="0" smtClean="0"/>
            <a:t>2.</a:t>
          </a:r>
          <a:r>
            <a:rPr lang="zh-CN" altLang="en-US" sz="2500" kern="1200" dirty="0" smtClean="0"/>
            <a:t>三省吾身</a:t>
          </a:r>
          <a:r>
            <a:rPr lang="en-US" altLang="en-US" sz="2500" kern="1200" dirty="0" smtClean="0"/>
            <a:t>,</a:t>
          </a:r>
          <a:r>
            <a:rPr lang="zh-CN" altLang="en-US" sz="2500" kern="1200" dirty="0" smtClean="0"/>
            <a:t>不忘初心</a:t>
          </a:r>
          <a:endParaRPr lang="zh-CN" altLang="en-US" sz="2500" kern="1200" dirty="0"/>
        </a:p>
      </dsp:txBody>
      <dsp:txXfrm>
        <a:off x="482376" y="1232160"/>
        <a:ext cx="6176854" cy="665948"/>
      </dsp:txXfrm>
    </dsp:sp>
    <dsp:sp modelId="{E2D2E16E-B760-4B3A-A53A-1EF0EDDBFD51}">
      <dsp:nvSpPr>
        <dsp:cNvPr id="0" name=""/>
        <dsp:cNvSpPr/>
      </dsp:nvSpPr>
      <dsp:spPr>
        <a:xfrm>
          <a:off x="0" y="2699134"/>
          <a:ext cx="8927009" cy="630000"/>
        </a:xfrm>
        <a:prstGeom prst="rect">
          <a:avLst/>
        </a:prstGeom>
        <a:solidFill>
          <a:schemeClr val="lt1">
            <a:alpha val="90000"/>
            <a:hueOff val="0"/>
            <a:satOff val="0"/>
            <a:lumOff val="0"/>
            <a:alphaOff val="0"/>
          </a:schemeClr>
        </a:solidFill>
        <a:ln w="12700" cap="flat" cmpd="sng" algn="ctr">
          <a:solidFill>
            <a:schemeClr val="accent5">
              <a:hueOff val="-6758543"/>
              <a:satOff val="-17419"/>
              <a:lumOff val="-11765"/>
              <a:alphaOff val="0"/>
            </a:schemeClr>
          </a:solidFill>
          <a:prstDash val="solid"/>
          <a:miter lim="800000"/>
        </a:ln>
        <a:effectLst/>
      </dsp:spPr>
      <dsp:style>
        <a:lnRef idx="2">
          <a:scrgbClr r="0" g="0" b="0"/>
        </a:lnRef>
        <a:fillRef idx="1">
          <a:scrgbClr r="0" g="0" b="0"/>
        </a:fillRef>
        <a:effectRef idx="0">
          <a:scrgbClr r="0" g="0" b="0"/>
        </a:effectRef>
        <a:fontRef idx="minor"/>
      </dsp:style>
    </dsp:sp>
    <dsp:sp modelId="{890AFE8B-ABA1-4F86-B9B4-4DBF2E36A11F}">
      <dsp:nvSpPr>
        <dsp:cNvPr id="0" name=""/>
        <dsp:cNvSpPr/>
      </dsp:nvSpPr>
      <dsp:spPr>
        <a:xfrm>
          <a:off x="446350" y="2330134"/>
          <a:ext cx="6248906" cy="738000"/>
        </a:xfrm>
        <a:prstGeom prst="roundRect">
          <a:avLst/>
        </a:prstGeom>
        <a:solidFill>
          <a:schemeClr val="accent5">
            <a:hueOff val="-6758543"/>
            <a:satOff val="-17419"/>
            <a:lumOff val="-11765"/>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36194" tIns="0" rIns="236194" bIns="0" numCol="1" spcCol="1270" anchor="ctr" anchorCtr="0">
          <a:noAutofit/>
        </a:bodyPr>
        <a:lstStyle/>
        <a:p>
          <a:pPr lvl="0" algn="l" defTabSz="1111250">
            <a:lnSpc>
              <a:spcPct val="90000"/>
            </a:lnSpc>
            <a:spcBef>
              <a:spcPct val="0"/>
            </a:spcBef>
            <a:spcAft>
              <a:spcPct val="35000"/>
            </a:spcAft>
          </a:pPr>
          <a:r>
            <a:rPr lang="en-US" altLang="en-US" sz="2500" kern="1200" dirty="0" smtClean="0"/>
            <a:t>3.</a:t>
          </a:r>
          <a:r>
            <a:rPr lang="zh-CN" altLang="en-US" sz="2500" kern="1200" dirty="0" smtClean="0"/>
            <a:t>坚持不懈</a:t>
          </a:r>
          <a:r>
            <a:rPr lang="en-US" altLang="en-US" sz="2500" kern="1200" dirty="0" smtClean="0"/>
            <a:t>,</a:t>
          </a:r>
          <a:r>
            <a:rPr lang="zh-CN" altLang="en-US" sz="2500" kern="1200" dirty="0" smtClean="0"/>
            <a:t>绝不放弃</a:t>
          </a:r>
          <a:endParaRPr lang="zh-CN" altLang="en-US" sz="2500" kern="1200" dirty="0"/>
        </a:p>
      </dsp:txBody>
      <dsp:txXfrm>
        <a:off x="482376" y="2366160"/>
        <a:ext cx="6176854" cy="665948"/>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F90A443-E982-4631-B168-ED1B0B8CD144}">
      <dsp:nvSpPr>
        <dsp:cNvPr id="0" name=""/>
        <dsp:cNvSpPr/>
      </dsp:nvSpPr>
      <dsp:spPr>
        <a:xfrm>
          <a:off x="9996" y="1415511"/>
          <a:ext cx="1483524" cy="1483524"/>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889000">
            <a:lnSpc>
              <a:spcPct val="90000"/>
            </a:lnSpc>
            <a:spcBef>
              <a:spcPct val="0"/>
            </a:spcBef>
            <a:spcAft>
              <a:spcPct val="35000"/>
            </a:spcAft>
          </a:pPr>
          <a:r>
            <a:rPr lang="zh-CN" altLang="en-US" sz="2000" kern="1200" dirty="0" smtClean="0"/>
            <a:t>（一）大学学习从自主开始</a:t>
          </a:r>
          <a:endParaRPr lang="zh-CN" altLang="en-US" sz="2000" kern="1200" dirty="0"/>
        </a:p>
      </dsp:txBody>
      <dsp:txXfrm>
        <a:off x="227253" y="1632768"/>
        <a:ext cx="1049010" cy="1049010"/>
      </dsp:txXfrm>
    </dsp:sp>
    <dsp:sp modelId="{E2CCCB98-8FC7-411A-B385-B03AFB45C9DC}">
      <dsp:nvSpPr>
        <dsp:cNvPr id="0" name=""/>
        <dsp:cNvSpPr/>
      </dsp:nvSpPr>
      <dsp:spPr>
        <a:xfrm>
          <a:off x="1493521" y="1415511"/>
          <a:ext cx="1483524" cy="1483524"/>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889000">
            <a:lnSpc>
              <a:spcPct val="90000"/>
            </a:lnSpc>
            <a:spcBef>
              <a:spcPct val="0"/>
            </a:spcBef>
            <a:spcAft>
              <a:spcPct val="35000"/>
            </a:spcAft>
          </a:pPr>
          <a:r>
            <a:rPr lang="zh-CN" altLang="en-US" sz="2000" kern="1200" dirty="0" smtClean="0"/>
            <a:t>（二）自主学习的内涵</a:t>
          </a:r>
          <a:endParaRPr lang="zh-CN" altLang="en-US" sz="2000" kern="1200" dirty="0"/>
        </a:p>
      </dsp:txBody>
      <dsp:txXfrm>
        <a:off x="1710778" y="1632768"/>
        <a:ext cx="1049010" cy="1049010"/>
      </dsp:txXfrm>
    </dsp:sp>
    <dsp:sp modelId="{C00D2E26-678B-468E-9AC5-E300EA2C68B1}">
      <dsp:nvSpPr>
        <dsp:cNvPr id="0" name=""/>
        <dsp:cNvSpPr/>
      </dsp:nvSpPr>
      <dsp:spPr>
        <a:xfrm>
          <a:off x="2977045" y="1415511"/>
          <a:ext cx="1483524" cy="1483524"/>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889000">
            <a:lnSpc>
              <a:spcPct val="90000"/>
            </a:lnSpc>
            <a:spcBef>
              <a:spcPct val="0"/>
            </a:spcBef>
            <a:spcAft>
              <a:spcPct val="35000"/>
            </a:spcAft>
          </a:pPr>
          <a:r>
            <a:rPr lang="zh-CN" altLang="en-US" sz="2000" kern="1200" dirty="0" smtClean="0"/>
            <a:t>（三）自主学习的特点</a:t>
          </a:r>
          <a:endParaRPr lang="zh-CN" altLang="en-US" sz="2000" kern="1200" dirty="0"/>
        </a:p>
      </dsp:txBody>
      <dsp:txXfrm>
        <a:off x="3194302" y="1632768"/>
        <a:ext cx="1049010" cy="1049010"/>
      </dsp:txXfrm>
    </dsp:sp>
    <dsp:sp modelId="{764159E7-C069-4534-BD8E-03AB4FFE1999}">
      <dsp:nvSpPr>
        <dsp:cNvPr id="0" name=""/>
        <dsp:cNvSpPr/>
      </dsp:nvSpPr>
      <dsp:spPr>
        <a:xfrm rot="19041445">
          <a:off x="4420552" y="1747821"/>
          <a:ext cx="969260" cy="0"/>
        </a:xfrm>
        <a:custGeom>
          <a:avLst/>
          <a:gdLst/>
          <a:ahLst/>
          <a:cxnLst/>
          <a:rect l="0" t="0" r="0" b="0"/>
          <a:pathLst>
            <a:path>
              <a:moveTo>
                <a:pt x="0" y="0"/>
              </a:moveTo>
              <a:lnTo>
                <a:pt x="969260" y="0"/>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690ACC85-B929-4E92-A206-06817F37CC7F}">
      <dsp:nvSpPr>
        <dsp:cNvPr id="0" name=""/>
        <dsp:cNvSpPr/>
      </dsp:nvSpPr>
      <dsp:spPr>
        <a:xfrm rot="13358555">
          <a:off x="6709927" y="1747821"/>
          <a:ext cx="969260" cy="0"/>
        </a:xfrm>
        <a:custGeom>
          <a:avLst/>
          <a:gdLst/>
          <a:ahLst/>
          <a:cxnLst/>
          <a:rect l="0" t="0" r="0" b="0"/>
          <a:pathLst>
            <a:path>
              <a:moveTo>
                <a:pt x="0" y="0"/>
              </a:moveTo>
              <a:lnTo>
                <a:pt x="969260" y="0"/>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D447F0B-F572-4D55-BD9B-3CD5E95A757F}">
      <dsp:nvSpPr>
        <dsp:cNvPr id="0" name=""/>
        <dsp:cNvSpPr/>
      </dsp:nvSpPr>
      <dsp:spPr>
        <a:xfrm>
          <a:off x="5261673" y="1419522"/>
          <a:ext cx="173403" cy="0"/>
        </a:xfrm>
        <a:prstGeom prst="line">
          <a:avLst/>
        </a:pr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6801401-990F-42FE-80B2-781E70B28BFA}">
      <dsp:nvSpPr>
        <dsp:cNvPr id="0" name=""/>
        <dsp:cNvSpPr/>
      </dsp:nvSpPr>
      <dsp:spPr>
        <a:xfrm>
          <a:off x="5435076" y="1050646"/>
          <a:ext cx="1229586" cy="737751"/>
        </a:xfrm>
        <a:prstGeom prst="rect">
          <a:avLst/>
        </a:prstGeom>
        <a:noFill/>
        <a:ln>
          <a:noFill/>
        </a:ln>
        <a:effectLst/>
        <a:sp3d/>
      </dsp:spPr>
      <dsp:style>
        <a:lnRef idx="0">
          <a:scrgbClr r="0" g="0" b="0"/>
        </a:lnRef>
        <a:fillRef idx="0">
          <a:scrgbClr r="0" g="0" b="0"/>
        </a:fillRef>
        <a:effectRef idx="0">
          <a:scrgbClr r="0" g="0" b="0"/>
        </a:effectRef>
        <a:fontRef idx="minor"/>
      </dsp:style>
      <dsp:txBody>
        <a:bodyPr spcFirstLastPara="0" vert="horz" wrap="square" lIns="92456" tIns="92456" rIns="92456" bIns="92456" numCol="1" spcCol="1270" anchor="ctr" anchorCtr="0">
          <a:noAutofit/>
        </a:bodyPr>
        <a:lstStyle/>
        <a:p>
          <a:pPr lvl="0" algn="ctr" defTabSz="577850">
            <a:lnSpc>
              <a:spcPct val="90000"/>
            </a:lnSpc>
            <a:spcBef>
              <a:spcPct val="0"/>
            </a:spcBef>
            <a:spcAft>
              <a:spcPct val="35000"/>
            </a:spcAft>
          </a:pPr>
          <a:r>
            <a:rPr lang="en-US" altLang="en-US" sz="1300" kern="1200" dirty="0" smtClean="0"/>
            <a:t>1.</a:t>
          </a:r>
          <a:r>
            <a:rPr lang="zh-CN" altLang="en-US" sz="1300" kern="1200" dirty="0" smtClean="0"/>
            <a:t>有计划性</a:t>
          </a:r>
          <a:endParaRPr lang="zh-CN" altLang="en-US" sz="1300" kern="1200" dirty="0"/>
        </a:p>
      </dsp:txBody>
      <dsp:txXfrm>
        <a:off x="5435076" y="1050646"/>
        <a:ext cx="1229586" cy="737751"/>
      </dsp:txXfrm>
    </dsp:sp>
    <dsp:sp modelId="{FC99B875-4B95-4790-83FE-6E841A5360A1}">
      <dsp:nvSpPr>
        <dsp:cNvPr id="0" name=""/>
        <dsp:cNvSpPr/>
      </dsp:nvSpPr>
      <dsp:spPr>
        <a:xfrm>
          <a:off x="6664663" y="1419522"/>
          <a:ext cx="173403" cy="0"/>
        </a:xfrm>
        <a:prstGeom prst="line">
          <a:avLst/>
        </a:pr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48E4F88-37D2-4FDB-810B-D087F8887158}">
      <dsp:nvSpPr>
        <dsp:cNvPr id="0" name=""/>
        <dsp:cNvSpPr/>
      </dsp:nvSpPr>
      <dsp:spPr>
        <a:xfrm>
          <a:off x="4548691" y="2157274"/>
          <a:ext cx="712981" cy="0"/>
        </a:xfrm>
        <a:custGeom>
          <a:avLst/>
          <a:gdLst/>
          <a:ahLst/>
          <a:cxnLst/>
          <a:rect l="0" t="0" r="0" b="0"/>
          <a:pathLst>
            <a:path>
              <a:moveTo>
                <a:pt x="0" y="0"/>
              </a:moveTo>
              <a:lnTo>
                <a:pt x="712981" y="0"/>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9FD7FCDE-00E4-403F-8B9B-660B26816465}">
      <dsp:nvSpPr>
        <dsp:cNvPr id="0" name=""/>
        <dsp:cNvSpPr/>
      </dsp:nvSpPr>
      <dsp:spPr>
        <a:xfrm rot="10800000">
          <a:off x="6838066" y="2157274"/>
          <a:ext cx="712981" cy="0"/>
        </a:xfrm>
        <a:custGeom>
          <a:avLst/>
          <a:gdLst/>
          <a:ahLst/>
          <a:cxnLst/>
          <a:rect l="0" t="0" r="0" b="0"/>
          <a:pathLst>
            <a:path>
              <a:moveTo>
                <a:pt x="0" y="0"/>
              </a:moveTo>
              <a:lnTo>
                <a:pt x="712981" y="0"/>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8DCD7A44-F85B-4F1E-A5DE-9FC5447D504D}">
      <dsp:nvSpPr>
        <dsp:cNvPr id="0" name=""/>
        <dsp:cNvSpPr/>
      </dsp:nvSpPr>
      <dsp:spPr>
        <a:xfrm>
          <a:off x="5261673" y="2157274"/>
          <a:ext cx="173403" cy="0"/>
        </a:xfrm>
        <a:prstGeom prst="line">
          <a:avLst/>
        </a:pr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C3A3379F-986C-49A3-ABCB-9AC3CAA86B96}">
      <dsp:nvSpPr>
        <dsp:cNvPr id="0" name=""/>
        <dsp:cNvSpPr/>
      </dsp:nvSpPr>
      <dsp:spPr>
        <a:xfrm>
          <a:off x="5435076" y="1788398"/>
          <a:ext cx="1229586" cy="737751"/>
        </a:xfrm>
        <a:prstGeom prst="rect">
          <a:avLst/>
        </a:prstGeom>
        <a:noFill/>
        <a:ln>
          <a:noFill/>
        </a:ln>
        <a:effectLst/>
        <a:sp3d/>
      </dsp:spPr>
      <dsp:style>
        <a:lnRef idx="0">
          <a:scrgbClr r="0" g="0" b="0"/>
        </a:lnRef>
        <a:fillRef idx="0">
          <a:scrgbClr r="0" g="0" b="0"/>
        </a:fillRef>
        <a:effectRef idx="0">
          <a:scrgbClr r="0" g="0" b="0"/>
        </a:effectRef>
        <a:fontRef idx="minor"/>
      </dsp:style>
      <dsp:txBody>
        <a:bodyPr spcFirstLastPara="0" vert="horz" wrap="square" lIns="92456" tIns="92456" rIns="92456" bIns="92456" numCol="1" spcCol="1270" anchor="ctr" anchorCtr="0">
          <a:noAutofit/>
        </a:bodyPr>
        <a:lstStyle/>
        <a:p>
          <a:pPr lvl="0" algn="ctr" defTabSz="577850">
            <a:lnSpc>
              <a:spcPct val="90000"/>
            </a:lnSpc>
            <a:spcBef>
              <a:spcPct val="0"/>
            </a:spcBef>
            <a:spcAft>
              <a:spcPct val="35000"/>
            </a:spcAft>
          </a:pPr>
          <a:r>
            <a:rPr lang="en-US" altLang="en-US" sz="1300" kern="1200" dirty="0" smtClean="0"/>
            <a:t>2.</a:t>
          </a:r>
          <a:r>
            <a:rPr lang="zh-CN" altLang="en-US" sz="1300" kern="1200" dirty="0" smtClean="0"/>
            <a:t>有针对性</a:t>
          </a:r>
          <a:endParaRPr lang="zh-CN" altLang="en-US" sz="1300" kern="1200" dirty="0"/>
        </a:p>
      </dsp:txBody>
      <dsp:txXfrm>
        <a:off x="5435076" y="1788398"/>
        <a:ext cx="1229586" cy="737751"/>
      </dsp:txXfrm>
    </dsp:sp>
    <dsp:sp modelId="{5F767C66-D768-469B-A478-8F32B96B5C7B}">
      <dsp:nvSpPr>
        <dsp:cNvPr id="0" name=""/>
        <dsp:cNvSpPr/>
      </dsp:nvSpPr>
      <dsp:spPr>
        <a:xfrm>
          <a:off x="6664663" y="2157274"/>
          <a:ext cx="173403" cy="0"/>
        </a:xfrm>
        <a:prstGeom prst="line">
          <a:avLst/>
        </a:pr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D6F707C-83D0-407B-98C7-48003F9903D2}">
      <dsp:nvSpPr>
        <dsp:cNvPr id="0" name=""/>
        <dsp:cNvSpPr/>
      </dsp:nvSpPr>
      <dsp:spPr>
        <a:xfrm rot="2558555">
          <a:off x="4420552" y="2566726"/>
          <a:ext cx="969260" cy="0"/>
        </a:xfrm>
        <a:custGeom>
          <a:avLst/>
          <a:gdLst/>
          <a:ahLst/>
          <a:cxnLst/>
          <a:rect l="0" t="0" r="0" b="0"/>
          <a:pathLst>
            <a:path>
              <a:moveTo>
                <a:pt x="0" y="0"/>
              </a:moveTo>
              <a:lnTo>
                <a:pt x="969260" y="0"/>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C87BD0A4-28ED-431E-AEBD-2382D22199A4}">
      <dsp:nvSpPr>
        <dsp:cNvPr id="0" name=""/>
        <dsp:cNvSpPr/>
      </dsp:nvSpPr>
      <dsp:spPr>
        <a:xfrm rot="8241445">
          <a:off x="6709927" y="2566726"/>
          <a:ext cx="969260" cy="0"/>
        </a:xfrm>
        <a:custGeom>
          <a:avLst/>
          <a:gdLst/>
          <a:ahLst/>
          <a:cxnLst/>
          <a:rect l="0" t="0" r="0" b="0"/>
          <a:pathLst>
            <a:path>
              <a:moveTo>
                <a:pt x="0" y="0"/>
              </a:moveTo>
              <a:lnTo>
                <a:pt x="969260" y="0"/>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CFD0042-1707-4D73-B989-E1F6A2270290}">
      <dsp:nvSpPr>
        <dsp:cNvPr id="0" name=""/>
        <dsp:cNvSpPr/>
      </dsp:nvSpPr>
      <dsp:spPr>
        <a:xfrm>
          <a:off x="5261673" y="2895025"/>
          <a:ext cx="173403" cy="0"/>
        </a:xfrm>
        <a:prstGeom prst="line">
          <a:avLst/>
        </a:pr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3BD94E5-A871-40BD-8030-D0D83F592E35}">
      <dsp:nvSpPr>
        <dsp:cNvPr id="0" name=""/>
        <dsp:cNvSpPr/>
      </dsp:nvSpPr>
      <dsp:spPr>
        <a:xfrm>
          <a:off x="5435076" y="2526149"/>
          <a:ext cx="1229586" cy="737751"/>
        </a:xfrm>
        <a:prstGeom prst="rect">
          <a:avLst/>
        </a:prstGeom>
        <a:noFill/>
        <a:ln>
          <a:noFill/>
        </a:ln>
        <a:effectLst/>
        <a:sp3d/>
      </dsp:spPr>
      <dsp:style>
        <a:lnRef idx="0">
          <a:scrgbClr r="0" g="0" b="0"/>
        </a:lnRef>
        <a:fillRef idx="0">
          <a:scrgbClr r="0" g="0" b="0"/>
        </a:fillRef>
        <a:effectRef idx="0">
          <a:scrgbClr r="0" g="0" b="0"/>
        </a:effectRef>
        <a:fontRef idx="minor"/>
      </dsp:style>
      <dsp:txBody>
        <a:bodyPr spcFirstLastPara="0" vert="horz" wrap="square" lIns="92456" tIns="92456" rIns="92456" bIns="92456" numCol="1" spcCol="1270" anchor="ctr" anchorCtr="0">
          <a:noAutofit/>
        </a:bodyPr>
        <a:lstStyle/>
        <a:p>
          <a:pPr lvl="0" algn="ctr" defTabSz="577850">
            <a:lnSpc>
              <a:spcPct val="90000"/>
            </a:lnSpc>
            <a:spcBef>
              <a:spcPct val="0"/>
            </a:spcBef>
            <a:spcAft>
              <a:spcPct val="35000"/>
            </a:spcAft>
          </a:pPr>
          <a:r>
            <a:rPr lang="en-US" altLang="en-US" sz="1300" kern="1200" dirty="0" smtClean="0"/>
            <a:t>3.</a:t>
          </a:r>
          <a:r>
            <a:rPr lang="zh-CN" altLang="en-US" sz="1300" kern="1200" dirty="0" smtClean="0"/>
            <a:t>有创造性</a:t>
          </a:r>
          <a:endParaRPr lang="zh-CN" altLang="en-US" sz="1300" kern="1200" dirty="0"/>
        </a:p>
      </dsp:txBody>
      <dsp:txXfrm>
        <a:off x="5435076" y="2526149"/>
        <a:ext cx="1229586" cy="737751"/>
      </dsp:txXfrm>
    </dsp:sp>
    <dsp:sp modelId="{0C8DF640-F34B-4114-AAD2-A1734E737A6B}">
      <dsp:nvSpPr>
        <dsp:cNvPr id="0" name=""/>
        <dsp:cNvSpPr/>
      </dsp:nvSpPr>
      <dsp:spPr>
        <a:xfrm>
          <a:off x="6664663" y="2895025"/>
          <a:ext cx="173403" cy="0"/>
        </a:xfrm>
        <a:prstGeom prst="line">
          <a:avLst/>
        </a:pr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33EFCC9-C9FE-4826-AFB2-77BC9E6BEF4F}">
      <dsp:nvSpPr>
        <dsp:cNvPr id="0" name=""/>
        <dsp:cNvSpPr/>
      </dsp:nvSpPr>
      <dsp:spPr>
        <a:xfrm>
          <a:off x="7639169" y="1415511"/>
          <a:ext cx="1483524" cy="1483524"/>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889000">
            <a:lnSpc>
              <a:spcPct val="90000"/>
            </a:lnSpc>
            <a:spcBef>
              <a:spcPct val="0"/>
            </a:spcBef>
            <a:spcAft>
              <a:spcPct val="35000"/>
            </a:spcAft>
          </a:pPr>
          <a:r>
            <a:rPr lang="zh-CN" altLang="en-US" sz="2000" kern="1200" dirty="0" smtClean="0"/>
            <a:t>（四）自主学习的方法</a:t>
          </a:r>
          <a:endParaRPr lang="zh-CN" altLang="en-US" sz="2000" kern="1200" dirty="0"/>
        </a:p>
      </dsp:txBody>
      <dsp:txXfrm>
        <a:off x="7856426" y="1632768"/>
        <a:ext cx="1049010" cy="1049010"/>
      </dsp:txXfrm>
    </dsp:sp>
    <dsp:sp modelId="{2436E09F-28EE-4E78-A3DC-D16F5DAA7087}">
      <dsp:nvSpPr>
        <dsp:cNvPr id="0" name=""/>
        <dsp:cNvSpPr/>
      </dsp:nvSpPr>
      <dsp:spPr>
        <a:xfrm rot="18354078">
          <a:off x="8959365" y="1543095"/>
          <a:ext cx="1215881" cy="0"/>
        </a:xfrm>
        <a:custGeom>
          <a:avLst/>
          <a:gdLst/>
          <a:ahLst/>
          <a:cxnLst/>
          <a:rect l="0" t="0" r="0" b="0"/>
          <a:pathLst>
            <a:path>
              <a:moveTo>
                <a:pt x="0" y="0"/>
              </a:moveTo>
              <a:lnTo>
                <a:pt x="1215881" y="0"/>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CDACA4EB-F46C-4A6D-A1FE-087CE6255137}">
      <dsp:nvSpPr>
        <dsp:cNvPr id="0" name=""/>
        <dsp:cNvSpPr/>
      </dsp:nvSpPr>
      <dsp:spPr>
        <a:xfrm>
          <a:off x="9923797" y="1050646"/>
          <a:ext cx="173403" cy="0"/>
        </a:xfrm>
        <a:prstGeom prst="line">
          <a:avLst/>
        </a:pr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3BF58CAA-E32B-4443-B287-DA897C445C59}">
      <dsp:nvSpPr>
        <dsp:cNvPr id="0" name=""/>
        <dsp:cNvSpPr/>
      </dsp:nvSpPr>
      <dsp:spPr>
        <a:xfrm>
          <a:off x="10097200" y="681770"/>
          <a:ext cx="1229586" cy="737751"/>
        </a:xfrm>
        <a:prstGeom prst="rect">
          <a:avLst/>
        </a:prstGeom>
        <a:noFill/>
        <a:ln>
          <a:noFill/>
        </a:ln>
        <a:effectLst/>
        <a:sp3d/>
      </dsp:spPr>
      <dsp:style>
        <a:lnRef idx="0">
          <a:scrgbClr r="0" g="0" b="0"/>
        </a:lnRef>
        <a:fillRef idx="0">
          <a:scrgbClr r="0" g="0" b="0"/>
        </a:fillRef>
        <a:effectRef idx="0">
          <a:scrgbClr r="0" g="0" b="0"/>
        </a:effectRef>
        <a:fontRef idx="minor"/>
      </dsp:style>
      <dsp:txBody>
        <a:bodyPr spcFirstLastPara="0" vert="horz" wrap="square" lIns="92456" tIns="92456" rIns="92456" bIns="92456" numCol="1" spcCol="1270" anchor="ctr" anchorCtr="0">
          <a:noAutofit/>
        </a:bodyPr>
        <a:lstStyle/>
        <a:p>
          <a:pPr lvl="0" algn="ctr" defTabSz="577850">
            <a:lnSpc>
              <a:spcPct val="90000"/>
            </a:lnSpc>
            <a:spcBef>
              <a:spcPct val="0"/>
            </a:spcBef>
            <a:spcAft>
              <a:spcPct val="35000"/>
            </a:spcAft>
          </a:pPr>
          <a:r>
            <a:rPr lang="en-US" altLang="en-US" sz="1300" kern="1200" dirty="0" smtClean="0"/>
            <a:t>1.</a:t>
          </a:r>
          <a:r>
            <a:rPr lang="zh-CN" altLang="en-US" sz="1300" kern="1200" dirty="0" smtClean="0"/>
            <a:t>制订科学的学习计划</a:t>
          </a:r>
          <a:endParaRPr lang="zh-CN" altLang="en-US" sz="1300" kern="1200" dirty="0"/>
        </a:p>
      </dsp:txBody>
      <dsp:txXfrm>
        <a:off x="10097200" y="681770"/>
        <a:ext cx="1229586" cy="737751"/>
      </dsp:txXfrm>
    </dsp:sp>
    <dsp:sp modelId="{2B07D920-38AD-4A00-99A6-A2E8AFC6D322}">
      <dsp:nvSpPr>
        <dsp:cNvPr id="0" name=""/>
        <dsp:cNvSpPr/>
      </dsp:nvSpPr>
      <dsp:spPr>
        <a:xfrm rot="20116549">
          <a:off x="9174838" y="1952547"/>
          <a:ext cx="784935" cy="0"/>
        </a:xfrm>
        <a:custGeom>
          <a:avLst/>
          <a:gdLst/>
          <a:ahLst/>
          <a:cxnLst/>
          <a:rect l="0" t="0" r="0" b="0"/>
          <a:pathLst>
            <a:path>
              <a:moveTo>
                <a:pt x="0" y="0"/>
              </a:moveTo>
              <a:lnTo>
                <a:pt x="784935" y="0"/>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83BD20F-A13D-44D9-8789-A041506C014A}">
      <dsp:nvSpPr>
        <dsp:cNvPr id="0" name=""/>
        <dsp:cNvSpPr/>
      </dsp:nvSpPr>
      <dsp:spPr>
        <a:xfrm>
          <a:off x="9923797" y="1788398"/>
          <a:ext cx="173403" cy="0"/>
        </a:xfrm>
        <a:prstGeom prst="line">
          <a:avLst/>
        </a:pr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BAA7C6E3-2C5A-4A3D-A1E2-F8C23C7785A5}">
      <dsp:nvSpPr>
        <dsp:cNvPr id="0" name=""/>
        <dsp:cNvSpPr/>
      </dsp:nvSpPr>
      <dsp:spPr>
        <a:xfrm>
          <a:off x="10097200" y="1419522"/>
          <a:ext cx="1229586" cy="737751"/>
        </a:xfrm>
        <a:prstGeom prst="rect">
          <a:avLst/>
        </a:prstGeom>
        <a:noFill/>
        <a:ln>
          <a:noFill/>
        </a:ln>
        <a:effectLst/>
        <a:sp3d/>
      </dsp:spPr>
      <dsp:style>
        <a:lnRef idx="0">
          <a:scrgbClr r="0" g="0" b="0"/>
        </a:lnRef>
        <a:fillRef idx="0">
          <a:scrgbClr r="0" g="0" b="0"/>
        </a:fillRef>
        <a:effectRef idx="0">
          <a:scrgbClr r="0" g="0" b="0"/>
        </a:effectRef>
        <a:fontRef idx="minor"/>
      </dsp:style>
      <dsp:txBody>
        <a:bodyPr spcFirstLastPara="0" vert="horz" wrap="square" lIns="92456" tIns="92456" rIns="92456" bIns="92456" numCol="1" spcCol="1270" anchor="ctr" anchorCtr="0">
          <a:noAutofit/>
        </a:bodyPr>
        <a:lstStyle/>
        <a:p>
          <a:pPr lvl="0" algn="ctr" defTabSz="577850">
            <a:lnSpc>
              <a:spcPct val="90000"/>
            </a:lnSpc>
            <a:spcBef>
              <a:spcPct val="0"/>
            </a:spcBef>
            <a:spcAft>
              <a:spcPct val="35000"/>
            </a:spcAft>
          </a:pPr>
          <a:r>
            <a:rPr lang="en-US" altLang="en-US" sz="1300" kern="1200" dirty="0" smtClean="0"/>
            <a:t>2.</a:t>
          </a:r>
          <a:r>
            <a:rPr lang="zh-CN" altLang="en-US" sz="1300" kern="1200" dirty="0" smtClean="0"/>
            <a:t>有针对性地阅读</a:t>
          </a:r>
          <a:endParaRPr lang="zh-CN" altLang="en-US" sz="1300" kern="1200" dirty="0"/>
        </a:p>
      </dsp:txBody>
      <dsp:txXfrm>
        <a:off x="10097200" y="1419522"/>
        <a:ext cx="1229586" cy="737751"/>
      </dsp:txXfrm>
    </dsp:sp>
    <dsp:sp modelId="{6D92EDEC-DB57-45D6-841A-822F1E83A140}">
      <dsp:nvSpPr>
        <dsp:cNvPr id="0" name=""/>
        <dsp:cNvSpPr/>
      </dsp:nvSpPr>
      <dsp:spPr>
        <a:xfrm rot="1483451">
          <a:off x="9174838" y="2362000"/>
          <a:ext cx="784935" cy="0"/>
        </a:xfrm>
        <a:custGeom>
          <a:avLst/>
          <a:gdLst/>
          <a:ahLst/>
          <a:cxnLst/>
          <a:rect l="0" t="0" r="0" b="0"/>
          <a:pathLst>
            <a:path>
              <a:moveTo>
                <a:pt x="0" y="0"/>
              </a:moveTo>
              <a:lnTo>
                <a:pt x="784935" y="0"/>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47602604-C884-4DE9-B08F-49D9F9B6BC33}">
      <dsp:nvSpPr>
        <dsp:cNvPr id="0" name=""/>
        <dsp:cNvSpPr/>
      </dsp:nvSpPr>
      <dsp:spPr>
        <a:xfrm>
          <a:off x="9923797" y="2526149"/>
          <a:ext cx="173403" cy="0"/>
        </a:xfrm>
        <a:prstGeom prst="line">
          <a:avLst/>
        </a:pr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CD875BDA-3916-4E10-998E-430C755F22B7}">
      <dsp:nvSpPr>
        <dsp:cNvPr id="0" name=""/>
        <dsp:cNvSpPr/>
      </dsp:nvSpPr>
      <dsp:spPr>
        <a:xfrm>
          <a:off x="10097200" y="2157273"/>
          <a:ext cx="1229586" cy="737751"/>
        </a:xfrm>
        <a:prstGeom prst="rect">
          <a:avLst/>
        </a:prstGeom>
        <a:noFill/>
        <a:ln>
          <a:noFill/>
        </a:ln>
        <a:effectLst/>
        <a:sp3d/>
      </dsp:spPr>
      <dsp:style>
        <a:lnRef idx="0">
          <a:scrgbClr r="0" g="0" b="0"/>
        </a:lnRef>
        <a:fillRef idx="0">
          <a:scrgbClr r="0" g="0" b="0"/>
        </a:fillRef>
        <a:effectRef idx="0">
          <a:scrgbClr r="0" g="0" b="0"/>
        </a:effectRef>
        <a:fontRef idx="minor"/>
      </dsp:style>
      <dsp:txBody>
        <a:bodyPr spcFirstLastPara="0" vert="horz" wrap="square" lIns="92456" tIns="92456" rIns="92456" bIns="92456" numCol="1" spcCol="1270" anchor="ctr" anchorCtr="0">
          <a:noAutofit/>
        </a:bodyPr>
        <a:lstStyle/>
        <a:p>
          <a:pPr lvl="0" algn="ctr" defTabSz="577850">
            <a:lnSpc>
              <a:spcPct val="90000"/>
            </a:lnSpc>
            <a:spcBef>
              <a:spcPct val="0"/>
            </a:spcBef>
            <a:spcAft>
              <a:spcPct val="35000"/>
            </a:spcAft>
          </a:pPr>
          <a:r>
            <a:rPr lang="en-US" altLang="en-US" sz="1300" kern="1200" dirty="0" smtClean="0"/>
            <a:t>3.</a:t>
          </a:r>
          <a:r>
            <a:rPr lang="zh-CN" altLang="en-US" sz="1300" kern="1200" dirty="0" smtClean="0"/>
            <a:t>善于规划时间</a:t>
          </a:r>
          <a:endParaRPr lang="zh-CN" altLang="en-US" sz="1300" kern="1200" dirty="0"/>
        </a:p>
      </dsp:txBody>
      <dsp:txXfrm>
        <a:off x="10097200" y="2157273"/>
        <a:ext cx="1229586" cy="737751"/>
      </dsp:txXfrm>
    </dsp:sp>
    <dsp:sp modelId="{D18AFBB9-EC62-455F-A4B6-4584DFACDB18}">
      <dsp:nvSpPr>
        <dsp:cNvPr id="0" name=""/>
        <dsp:cNvSpPr/>
      </dsp:nvSpPr>
      <dsp:spPr>
        <a:xfrm rot="3245922">
          <a:off x="8959365" y="2771452"/>
          <a:ext cx="1215881" cy="0"/>
        </a:xfrm>
        <a:custGeom>
          <a:avLst/>
          <a:gdLst/>
          <a:ahLst/>
          <a:cxnLst/>
          <a:rect l="0" t="0" r="0" b="0"/>
          <a:pathLst>
            <a:path>
              <a:moveTo>
                <a:pt x="0" y="0"/>
              </a:moveTo>
              <a:lnTo>
                <a:pt x="1215881" y="0"/>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9067058-E3F7-4C36-930A-4D2F9FD24365}">
      <dsp:nvSpPr>
        <dsp:cNvPr id="0" name=""/>
        <dsp:cNvSpPr/>
      </dsp:nvSpPr>
      <dsp:spPr>
        <a:xfrm>
          <a:off x="9923797" y="3263901"/>
          <a:ext cx="173403" cy="0"/>
        </a:xfrm>
        <a:prstGeom prst="line">
          <a:avLst/>
        </a:pr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795B48C-C18C-4861-8E5E-DC12A4A587BC}">
      <dsp:nvSpPr>
        <dsp:cNvPr id="0" name=""/>
        <dsp:cNvSpPr/>
      </dsp:nvSpPr>
      <dsp:spPr>
        <a:xfrm>
          <a:off x="10097200" y="2895025"/>
          <a:ext cx="1229586" cy="737751"/>
        </a:xfrm>
        <a:prstGeom prst="rect">
          <a:avLst/>
        </a:prstGeom>
        <a:noFill/>
        <a:ln>
          <a:noFill/>
        </a:ln>
        <a:effectLst/>
        <a:sp3d/>
      </dsp:spPr>
      <dsp:style>
        <a:lnRef idx="0">
          <a:scrgbClr r="0" g="0" b="0"/>
        </a:lnRef>
        <a:fillRef idx="0">
          <a:scrgbClr r="0" g="0" b="0"/>
        </a:fillRef>
        <a:effectRef idx="0">
          <a:scrgbClr r="0" g="0" b="0"/>
        </a:effectRef>
        <a:fontRef idx="minor"/>
      </dsp:style>
      <dsp:txBody>
        <a:bodyPr spcFirstLastPara="0" vert="horz" wrap="square" lIns="92456" tIns="92456" rIns="92456" bIns="92456" numCol="1" spcCol="1270" anchor="ctr" anchorCtr="0">
          <a:noAutofit/>
        </a:bodyPr>
        <a:lstStyle/>
        <a:p>
          <a:pPr lvl="0" algn="ctr" defTabSz="577850">
            <a:lnSpc>
              <a:spcPct val="90000"/>
            </a:lnSpc>
            <a:spcBef>
              <a:spcPct val="0"/>
            </a:spcBef>
            <a:spcAft>
              <a:spcPct val="35000"/>
            </a:spcAft>
          </a:pPr>
          <a:r>
            <a:rPr lang="en-US" altLang="en-US" sz="1300" kern="1200" dirty="0" smtClean="0"/>
            <a:t>4.</a:t>
          </a:r>
          <a:r>
            <a:rPr lang="zh-CN" altLang="en-US" sz="1300" kern="1200" dirty="0" smtClean="0"/>
            <a:t>学有所专</a:t>
          </a:r>
          <a:r>
            <a:rPr lang="en-US" altLang="en-US" sz="1300" kern="1200" dirty="0" smtClean="0"/>
            <a:t>,</a:t>
          </a:r>
          <a:r>
            <a:rPr lang="zh-CN" altLang="en-US" sz="1300" kern="1200" dirty="0" smtClean="0"/>
            <a:t>专攻一门技术</a:t>
          </a:r>
          <a:endParaRPr lang="zh-CN" altLang="en-US" sz="1300" kern="1200" dirty="0"/>
        </a:p>
      </dsp:txBody>
      <dsp:txXfrm>
        <a:off x="10097200" y="2895025"/>
        <a:ext cx="1229586" cy="737751"/>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D59B075-628E-411A-9786-D2AF4013A57B}">
      <dsp:nvSpPr>
        <dsp:cNvPr id="0" name=""/>
        <dsp:cNvSpPr/>
      </dsp:nvSpPr>
      <dsp:spPr>
        <a:xfrm>
          <a:off x="221145" y="0"/>
          <a:ext cx="1947441" cy="1947441"/>
        </a:xfrm>
        <a:prstGeom prst="triangl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940A61B-BA77-4B1A-A4FB-E9C0891835FC}">
      <dsp:nvSpPr>
        <dsp:cNvPr id="0" name=""/>
        <dsp:cNvSpPr/>
      </dsp:nvSpPr>
      <dsp:spPr>
        <a:xfrm>
          <a:off x="1194865" y="194934"/>
          <a:ext cx="1265836" cy="692254"/>
        </a:xfrm>
        <a:prstGeom prst="round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zh-CN" altLang="en-US" sz="1600" kern="1200" dirty="0" smtClean="0"/>
            <a:t>（一）高职教育的特色</a:t>
          </a:r>
          <a:endParaRPr lang="zh-CN" altLang="en-US" sz="1600" kern="1200" dirty="0"/>
        </a:p>
      </dsp:txBody>
      <dsp:txXfrm>
        <a:off x="1228658" y="228727"/>
        <a:ext cx="1198250" cy="624668"/>
      </dsp:txXfrm>
    </dsp:sp>
    <dsp:sp modelId="{44DA2854-14DD-4C8E-8230-D0F5913E3B17}">
      <dsp:nvSpPr>
        <dsp:cNvPr id="0" name=""/>
        <dsp:cNvSpPr/>
      </dsp:nvSpPr>
      <dsp:spPr>
        <a:xfrm>
          <a:off x="1194865" y="973720"/>
          <a:ext cx="1265836" cy="692254"/>
        </a:xfrm>
        <a:prstGeom prst="round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zh-CN" altLang="en-US" sz="1600" kern="1200" dirty="0" smtClean="0"/>
            <a:t>（二）高职教育的优势</a:t>
          </a:r>
          <a:endParaRPr lang="zh-CN" altLang="en-US" sz="1600" kern="1200" dirty="0"/>
        </a:p>
      </dsp:txBody>
      <dsp:txXfrm>
        <a:off x="1228658" y="1007513"/>
        <a:ext cx="1198250" cy="624668"/>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0D4DDD5-E8B0-4EDD-BB9F-F08439CBABF8}">
      <dsp:nvSpPr>
        <dsp:cNvPr id="0" name=""/>
        <dsp:cNvSpPr/>
      </dsp:nvSpPr>
      <dsp:spPr>
        <a:xfrm>
          <a:off x="546300" y="0"/>
          <a:ext cx="2046629" cy="2046629"/>
        </a:xfrm>
        <a:prstGeom prst="triangle">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5B256E0-EC50-44BB-8CD4-1EB10DEA3DD5}">
      <dsp:nvSpPr>
        <dsp:cNvPr id="0" name=""/>
        <dsp:cNvSpPr/>
      </dsp:nvSpPr>
      <dsp:spPr>
        <a:xfrm>
          <a:off x="1569614" y="204862"/>
          <a:ext cx="1330308" cy="727512"/>
        </a:xfrm>
        <a:prstGeom prst="roundRect">
          <a:avLst/>
        </a:prstGeom>
        <a:solidFill>
          <a:schemeClr val="lt1">
            <a:alpha val="90000"/>
            <a:hueOff val="0"/>
            <a:satOff val="0"/>
            <a:lumOff val="0"/>
            <a:alphaOff val="0"/>
          </a:schemeClr>
        </a:solidFill>
        <a:ln w="1270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zh-CN" altLang="en-US" sz="1500" kern="1200" dirty="0" smtClean="0"/>
            <a:t>（一）你准备好了吗</a:t>
          </a:r>
          <a:endParaRPr lang="zh-CN" altLang="en-US" sz="1500" kern="1200" dirty="0"/>
        </a:p>
      </dsp:txBody>
      <dsp:txXfrm>
        <a:off x="1605128" y="240376"/>
        <a:ext cx="1259280" cy="656484"/>
      </dsp:txXfrm>
    </dsp:sp>
    <dsp:sp modelId="{73686C1F-44FE-4DF1-8D1D-7A9C25577861}">
      <dsp:nvSpPr>
        <dsp:cNvPr id="0" name=""/>
        <dsp:cNvSpPr/>
      </dsp:nvSpPr>
      <dsp:spPr>
        <a:xfrm>
          <a:off x="1569614" y="1023314"/>
          <a:ext cx="1330308" cy="727512"/>
        </a:xfrm>
        <a:prstGeom prst="roundRect">
          <a:avLst/>
        </a:prstGeom>
        <a:solidFill>
          <a:schemeClr val="lt1">
            <a:alpha val="90000"/>
            <a:hueOff val="0"/>
            <a:satOff val="0"/>
            <a:lumOff val="0"/>
            <a:alphaOff val="0"/>
          </a:schemeClr>
        </a:solidFill>
        <a:ln w="12700" cap="flat" cmpd="sng" algn="ctr">
          <a:solidFill>
            <a:schemeClr val="accent4">
              <a:hueOff val="9800891"/>
              <a:satOff val="-40777"/>
              <a:lumOff val="9608"/>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zh-CN" altLang="en-US" sz="1500" kern="1200" dirty="0" smtClean="0"/>
            <a:t>（二）高职教育未来发展趋势</a:t>
          </a:r>
          <a:endParaRPr lang="zh-CN" altLang="en-US" sz="1500" kern="1200" dirty="0"/>
        </a:p>
      </dsp:txBody>
      <dsp:txXfrm>
        <a:off x="1605128" y="1058828"/>
        <a:ext cx="1259280" cy="656484"/>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8DF0D93-F221-49D2-BA94-0CF8166D5FDD}">
      <dsp:nvSpPr>
        <dsp:cNvPr id="0" name=""/>
        <dsp:cNvSpPr/>
      </dsp:nvSpPr>
      <dsp:spPr>
        <a:xfrm>
          <a:off x="3819" y="1765995"/>
          <a:ext cx="2025248" cy="1670406"/>
        </a:xfrm>
        <a:prstGeom prst="roundRect">
          <a:avLst>
            <a:gd name="adj" fmla="val 10000"/>
          </a:avLst>
        </a:prstGeom>
        <a:solidFill>
          <a:schemeClr val="lt1">
            <a:alpha val="90000"/>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0955" tIns="20955" rIns="20955" bIns="20955" numCol="1" spcCol="1270" anchor="t" anchorCtr="0">
          <a:noAutofit/>
        </a:bodyPr>
        <a:lstStyle/>
        <a:p>
          <a:pPr marL="57150" lvl="1" indent="-57150" algn="l" defTabSz="488950">
            <a:lnSpc>
              <a:spcPct val="90000"/>
            </a:lnSpc>
            <a:spcBef>
              <a:spcPct val="0"/>
            </a:spcBef>
            <a:spcAft>
              <a:spcPct val="15000"/>
            </a:spcAft>
            <a:buChar char="••"/>
          </a:pPr>
          <a:r>
            <a:rPr lang="zh-CN" altLang="en-US" sz="1100" kern="1200" dirty="0" smtClean="0"/>
            <a:t>工业革命推动以专业技术人才培养为主要目的的职业教育</a:t>
          </a:r>
          <a:endParaRPr lang="zh-CN" altLang="en-US" sz="1100" kern="1200" dirty="0"/>
        </a:p>
      </dsp:txBody>
      <dsp:txXfrm>
        <a:off x="42260" y="1804436"/>
        <a:ext cx="1948366" cy="1235580"/>
      </dsp:txXfrm>
    </dsp:sp>
    <dsp:sp modelId="{0F7066BE-AE20-4AF7-8AE9-05F6A0B2A42E}">
      <dsp:nvSpPr>
        <dsp:cNvPr id="0" name=""/>
        <dsp:cNvSpPr/>
      </dsp:nvSpPr>
      <dsp:spPr>
        <a:xfrm>
          <a:off x="1144422" y="2172689"/>
          <a:ext cx="2220390" cy="2220390"/>
        </a:xfrm>
        <a:prstGeom prst="leftCircularArrow">
          <a:avLst>
            <a:gd name="adj1" fmla="val 3096"/>
            <a:gd name="adj2" fmla="val 380460"/>
            <a:gd name="adj3" fmla="val 2155970"/>
            <a:gd name="adj4" fmla="val 9024489"/>
            <a:gd name="adj5" fmla="val 3612"/>
          </a:avLst>
        </a:prstGeom>
        <a:solidFill>
          <a:schemeClr val="accent5">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C1425C09-ADD0-4E98-A33B-93806564698F}">
      <dsp:nvSpPr>
        <dsp:cNvPr id="0" name=""/>
        <dsp:cNvSpPr/>
      </dsp:nvSpPr>
      <dsp:spPr>
        <a:xfrm>
          <a:off x="453875" y="3078457"/>
          <a:ext cx="1800220" cy="715888"/>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4765" tIns="16510" rIns="24765" bIns="16510" numCol="1" spcCol="1270" anchor="ctr" anchorCtr="0">
          <a:noAutofit/>
        </a:bodyPr>
        <a:lstStyle/>
        <a:p>
          <a:pPr lvl="0" algn="ctr" defTabSz="577850">
            <a:lnSpc>
              <a:spcPct val="90000"/>
            </a:lnSpc>
            <a:spcBef>
              <a:spcPct val="0"/>
            </a:spcBef>
            <a:spcAft>
              <a:spcPct val="35000"/>
            </a:spcAft>
          </a:pPr>
          <a:r>
            <a:rPr lang="zh-CN" altLang="en-US" sz="1300" kern="1200" dirty="0" smtClean="0"/>
            <a:t>早期发展阶段</a:t>
          </a:r>
          <a:endParaRPr lang="zh-CN" altLang="en-US" sz="1300" kern="1200" dirty="0"/>
        </a:p>
      </dsp:txBody>
      <dsp:txXfrm>
        <a:off x="474843" y="3099425"/>
        <a:ext cx="1758284" cy="673952"/>
      </dsp:txXfrm>
    </dsp:sp>
    <dsp:sp modelId="{A29EBD3F-BB0B-47A0-B722-F7AFA50D0C68}">
      <dsp:nvSpPr>
        <dsp:cNvPr id="0" name=""/>
        <dsp:cNvSpPr/>
      </dsp:nvSpPr>
      <dsp:spPr>
        <a:xfrm>
          <a:off x="2581429" y="1765995"/>
          <a:ext cx="2025248" cy="1670406"/>
        </a:xfrm>
        <a:prstGeom prst="roundRect">
          <a:avLst>
            <a:gd name="adj" fmla="val 10000"/>
          </a:avLst>
        </a:prstGeom>
        <a:solidFill>
          <a:schemeClr val="lt1">
            <a:alpha val="90000"/>
            <a:hueOff val="0"/>
            <a:satOff val="0"/>
            <a:lumOff val="0"/>
            <a:alphaOff val="0"/>
          </a:schemeClr>
        </a:solidFill>
        <a:ln w="12700" cap="flat" cmpd="sng" algn="ctr">
          <a:solidFill>
            <a:schemeClr val="accent5">
              <a:hueOff val="-2252848"/>
              <a:satOff val="-5806"/>
              <a:lumOff val="-3922"/>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0955" tIns="20955" rIns="20955" bIns="20955" numCol="1" spcCol="1270" anchor="t" anchorCtr="0">
          <a:noAutofit/>
        </a:bodyPr>
        <a:lstStyle/>
        <a:p>
          <a:pPr marL="57150" lvl="1" indent="-57150" algn="l" defTabSz="488950">
            <a:lnSpc>
              <a:spcPct val="90000"/>
            </a:lnSpc>
            <a:spcBef>
              <a:spcPct val="0"/>
            </a:spcBef>
            <a:spcAft>
              <a:spcPct val="15000"/>
            </a:spcAft>
            <a:buChar char="••"/>
          </a:pPr>
          <a:r>
            <a:rPr lang="zh-CN" altLang="en-US" sz="1100" kern="1200" dirty="0" smtClean="0"/>
            <a:t>随着工业化进程的推进各国增加职业教育的经费</a:t>
          </a:r>
          <a:r>
            <a:rPr lang="en-US" altLang="en-US" sz="1100" kern="1200" dirty="0" smtClean="0"/>
            <a:t>,</a:t>
          </a:r>
          <a:r>
            <a:rPr lang="zh-CN" altLang="en-US" sz="1100" kern="1200" dirty="0" smtClean="0"/>
            <a:t>并积极开办各种正规的职业院校</a:t>
          </a:r>
          <a:endParaRPr lang="zh-CN" altLang="en-US" sz="1100" kern="1200" dirty="0"/>
        </a:p>
        <a:p>
          <a:pPr marL="57150" lvl="1" indent="-57150" algn="l" defTabSz="488950">
            <a:lnSpc>
              <a:spcPct val="90000"/>
            </a:lnSpc>
            <a:spcBef>
              <a:spcPct val="0"/>
            </a:spcBef>
            <a:spcAft>
              <a:spcPct val="15000"/>
            </a:spcAft>
            <a:buChar char="••"/>
          </a:pPr>
          <a:r>
            <a:rPr lang="zh-CN" altLang="en-US" sz="1100" kern="1200" dirty="0" smtClean="0"/>
            <a:t>通过立法或制度变革鼓励和规范职业教育的发展西方国家将高等职业教育纳入正规学制</a:t>
          </a:r>
          <a:endParaRPr lang="zh-CN" altLang="en-US" sz="1100" kern="1200" dirty="0"/>
        </a:p>
      </dsp:txBody>
      <dsp:txXfrm>
        <a:off x="2619870" y="2162380"/>
        <a:ext cx="1948366" cy="1235580"/>
      </dsp:txXfrm>
    </dsp:sp>
    <dsp:sp modelId="{238B986E-C9EA-4E14-9CF8-A5760A904677}">
      <dsp:nvSpPr>
        <dsp:cNvPr id="0" name=""/>
        <dsp:cNvSpPr/>
      </dsp:nvSpPr>
      <dsp:spPr>
        <a:xfrm>
          <a:off x="3705154" y="743821"/>
          <a:ext cx="2479172" cy="2479172"/>
        </a:xfrm>
        <a:prstGeom prst="circularArrow">
          <a:avLst>
            <a:gd name="adj1" fmla="val 2773"/>
            <a:gd name="adj2" fmla="val 338172"/>
            <a:gd name="adj3" fmla="val 19486317"/>
            <a:gd name="adj4" fmla="val 12575511"/>
            <a:gd name="adj5" fmla="val 3235"/>
          </a:avLst>
        </a:prstGeom>
        <a:solidFill>
          <a:schemeClr val="accent5">
            <a:hueOff val="-3379271"/>
            <a:satOff val="-8710"/>
            <a:lumOff val="-5883"/>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5B1DDDD9-1624-4C74-872F-0BECDA1CCE96}">
      <dsp:nvSpPr>
        <dsp:cNvPr id="0" name=""/>
        <dsp:cNvSpPr/>
      </dsp:nvSpPr>
      <dsp:spPr>
        <a:xfrm>
          <a:off x="3031484" y="1408051"/>
          <a:ext cx="1800220" cy="715888"/>
        </a:xfrm>
        <a:prstGeom prst="roundRect">
          <a:avLst>
            <a:gd name="adj" fmla="val 10000"/>
          </a:avLst>
        </a:prstGeom>
        <a:solidFill>
          <a:schemeClr val="accent5">
            <a:hueOff val="-2252848"/>
            <a:satOff val="-5806"/>
            <a:lumOff val="-3922"/>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4765" tIns="16510" rIns="24765" bIns="16510" numCol="1" spcCol="1270" anchor="ctr" anchorCtr="0">
          <a:noAutofit/>
        </a:bodyPr>
        <a:lstStyle/>
        <a:p>
          <a:pPr lvl="0" algn="ctr" defTabSz="577850">
            <a:lnSpc>
              <a:spcPct val="90000"/>
            </a:lnSpc>
            <a:spcBef>
              <a:spcPct val="0"/>
            </a:spcBef>
            <a:spcAft>
              <a:spcPct val="35000"/>
            </a:spcAft>
          </a:pPr>
          <a:r>
            <a:rPr lang="zh-CN" altLang="en-US" sz="1300" kern="1200" dirty="0" smtClean="0"/>
            <a:t>至二战前</a:t>
          </a:r>
          <a:r>
            <a:rPr lang="en-US" altLang="en-US" sz="1300" kern="1200" dirty="0" smtClean="0"/>
            <a:t>,</a:t>
          </a:r>
          <a:r>
            <a:rPr lang="zh-CN" altLang="en-US" sz="1300" kern="1200" dirty="0" smtClean="0"/>
            <a:t>西方职业教育体系多元化、分工比较明确的基本发展框架</a:t>
          </a:r>
          <a:endParaRPr lang="zh-CN" altLang="en-US" sz="1300" kern="1200" dirty="0"/>
        </a:p>
      </dsp:txBody>
      <dsp:txXfrm>
        <a:off x="3052452" y="1429019"/>
        <a:ext cx="1758284" cy="673952"/>
      </dsp:txXfrm>
    </dsp:sp>
    <dsp:sp modelId="{F14F50F2-2D3C-4938-8D6F-50F5F0866BD1}">
      <dsp:nvSpPr>
        <dsp:cNvPr id="0" name=""/>
        <dsp:cNvSpPr/>
      </dsp:nvSpPr>
      <dsp:spPr>
        <a:xfrm>
          <a:off x="5159038" y="1765995"/>
          <a:ext cx="2025248" cy="1670406"/>
        </a:xfrm>
        <a:prstGeom prst="roundRect">
          <a:avLst>
            <a:gd name="adj" fmla="val 10000"/>
          </a:avLst>
        </a:prstGeom>
        <a:solidFill>
          <a:schemeClr val="lt1">
            <a:alpha val="90000"/>
            <a:hueOff val="0"/>
            <a:satOff val="0"/>
            <a:lumOff val="0"/>
            <a:alphaOff val="0"/>
          </a:schemeClr>
        </a:solidFill>
        <a:ln w="12700" cap="flat" cmpd="sng" algn="ctr">
          <a:solidFill>
            <a:schemeClr val="accent5">
              <a:hueOff val="-4505695"/>
              <a:satOff val="-11613"/>
              <a:lumOff val="-7843"/>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0955" tIns="20955" rIns="20955" bIns="20955" numCol="1" spcCol="1270" anchor="t" anchorCtr="0">
          <a:noAutofit/>
        </a:bodyPr>
        <a:lstStyle/>
        <a:p>
          <a:pPr marL="57150" lvl="1" indent="-57150" algn="l" defTabSz="488950">
            <a:lnSpc>
              <a:spcPct val="90000"/>
            </a:lnSpc>
            <a:spcBef>
              <a:spcPct val="0"/>
            </a:spcBef>
            <a:spcAft>
              <a:spcPct val="15000"/>
            </a:spcAft>
            <a:buChar char="••"/>
          </a:pPr>
          <a:r>
            <a:rPr lang="zh-CN" altLang="en-US" sz="1100" kern="1200" dirty="0" smtClean="0"/>
            <a:t>大量的军人退伍需要进行培养，在这样的背景下</a:t>
          </a:r>
          <a:r>
            <a:rPr lang="en-US" altLang="en-US" sz="1100" kern="1200" dirty="0" smtClean="0"/>
            <a:t>,</a:t>
          </a:r>
          <a:r>
            <a:rPr lang="zh-CN" altLang="en-US" sz="1100" kern="1200" dirty="0" smtClean="0"/>
            <a:t>各类职业教育应运而生</a:t>
          </a:r>
          <a:endParaRPr lang="zh-CN" altLang="en-US" sz="1100" kern="1200" dirty="0"/>
        </a:p>
        <a:p>
          <a:pPr marL="57150" lvl="1" indent="-57150" algn="l" defTabSz="488950">
            <a:lnSpc>
              <a:spcPct val="90000"/>
            </a:lnSpc>
            <a:spcBef>
              <a:spcPct val="0"/>
            </a:spcBef>
            <a:spcAft>
              <a:spcPct val="15000"/>
            </a:spcAft>
            <a:buChar char="••"/>
          </a:pPr>
          <a:r>
            <a:rPr lang="zh-CN" altLang="en-US" sz="1100" kern="1200" dirty="0" smtClean="0"/>
            <a:t>美国有将近</a:t>
          </a:r>
          <a:r>
            <a:rPr lang="en-US" altLang="en-US" sz="1100" kern="1200" dirty="0" smtClean="0"/>
            <a:t>300 </a:t>
          </a:r>
          <a:r>
            <a:rPr lang="zh-CN" altLang="en-US" sz="1100" kern="1200" dirty="0" smtClean="0"/>
            <a:t>所大学都增设了技术学院；一些新型的职业院校也在这一时期出现</a:t>
          </a:r>
          <a:endParaRPr lang="zh-CN" altLang="en-US" sz="1100" kern="1200" dirty="0"/>
        </a:p>
      </dsp:txBody>
      <dsp:txXfrm>
        <a:off x="5197479" y="1804436"/>
        <a:ext cx="1948366" cy="1235580"/>
      </dsp:txXfrm>
    </dsp:sp>
    <dsp:sp modelId="{94069064-8106-4E0D-8C32-6E92921B661C}">
      <dsp:nvSpPr>
        <dsp:cNvPr id="0" name=""/>
        <dsp:cNvSpPr/>
      </dsp:nvSpPr>
      <dsp:spPr>
        <a:xfrm>
          <a:off x="6299641" y="2172689"/>
          <a:ext cx="2220390" cy="2220390"/>
        </a:xfrm>
        <a:prstGeom prst="leftCircularArrow">
          <a:avLst>
            <a:gd name="adj1" fmla="val 3096"/>
            <a:gd name="adj2" fmla="val 380460"/>
            <a:gd name="adj3" fmla="val 2155970"/>
            <a:gd name="adj4" fmla="val 9024489"/>
            <a:gd name="adj5" fmla="val 3612"/>
          </a:avLst>
        </a:prstGeom>
        <a:solidFill>
          <a:schemeClr val="accent5">
            <a:hueOff val="-6758543"/>
            <a:satOff val="-17419"/>
            <a:lumOff val="-11765"/>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702A93E4-DA45-457F-9155-0F9DEB7E5563}">
      <dsp:nvSpPr>
        <dsp:cNvPr id="0" name=""/>
        <dsp:cNvSpPr/>
      </dsp:nvSpPr>
      <dsp:spPr>
        <a:xfrm>
          <a:off x="5609093" y="3078457"/>
          <a:ext cx="1800220" cy="715888"/>
        </a:xfrm>
        <a:prstGeom prst="roundRect">
          <a:avLst>
            <a:gd name="adj" fmla="val 10000"/>
          </a:avLst>
        </a:prstGeom>
        <a:solidFill>
          <a:schemeClr val="accent5">
            <a:hueOff val="-4505695"/>
            <a:satOff val="-11613"/>
            <a:lumOff val="-784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4765" tIns="16510" rIns="24765" bIns="16510" numCol="1" spcCol="1270" anchor="ctr" anchorCtr="0">
          <a:noAutofit/>
        </a:bodyPr>
        <a:lstStyle/>
        <a:p>
          <a:pPr lvl="0" algn="ctr" defTabSz="577850">
            <a:lnSpc>
              <a:spcPct val="90000"/>
            </a:lnSpc>
            <a:spcBef>
              <a:spcPct val="0"/>
            </a:spcBef>
            <a:spcAft>
              <a:spcPct val="35000"/>
            </a:spcAft>
          </a:pPr>
          <a:r>
            <a:rPr lang="zh-CN" altLang="en-US" sz="1300" kern="1200" dirty="0" smtClean="0"/>
            <a:t>二战后</a:t>
          </a:r>
          <a:r>
            <a:rPr lang="en-US" altLang="en-US" sz="1300" kern="1200" smtClean="0"/>
            <a:t>,</a:t>
          </a:r>
          <a:r>
            <a:rPr lang="zh-CN" altLang="en-US" sz="1300" kern="1200" smtClean="0"/>
            <a:t>第三次工业革命</a:t>
          </a:r>
          <a:endParaRPr lang="zh-CN" altLang="en-US" sz="1300" kern="1200" dirty="0"/>
        </a:p>
      </dsp:txBody>
      <dsp:txXfrm>
        <a:off x="5630061" y="3099425"/>
        <a:ext cx="1758284" cy="673952"/>
      </dsp:txXfrm>
    </dsp:sp>
    <dsp:sp modelId="{C61900A6-BC76-4F64-A1C0-BF8DBAAE2F0C}">
      <dsp:nvSpPr>
        <dsp:cNvPr id="0" name=""/>
        <dsp:cNvSpPr/>
      </dsp:nvSpPr>
      <dsp:spPr>
        <a:xfrm>
          <a:off x="7736648" y="1765995"/>
          <a:ext cx="2025248" cy="1670406"/>
        </a:xfrm>
        <a:prstGeom prst="roundRect">
          <a:avLst>
            <a:gd name="adj" fmla="val 10000"/>
          </a:avLst>
        </a:prstGeom>
        <a:solidFill>
          <a:schemeClr val="lt1">
            <a:alpha val="90000"/>
            <a:hueOff val="0"/>
            <a:satOff val="0"/>
            <a:lumOff val="0"/>
            <a:alphaOff val="0"/>
          </a:schemeClr>
        </a:solidFill>
        <a:ln w="12700" cap="flat" cmpd="sng" algn="ctr">
          <a:solidFill>
            <a:schemeClr val="accent5">
              <a:hueOff val="-6758543"/>
              <a:satOff val="-17419"/>
              <a:lumOff val="-11765"/>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0955" tIns="20955" rIns="20955" bIns="20955" numCol="1" spcCol="1270" anchor="t" anchorCtr="0">
          <a:noAutofit/>
        </a:bodyPr>
        <a:lstStyle/>
        <a:p>
          <a:pPr marL="57150" lvl="1" indent="-57150" algn="l" defTabSz="488950">
            <a:lnSpc>
              <a:spcPct val="90000"/>
            </a:lnSpc>
            <a:spcBef>
              <a:spcPct val="0"/>
            </a:spcBef>
            <a:spcAft>
              <a:spcPct val="15000"/>
            </a:spcAft>
            <a:buChar char="••"/>
          </a:pPr>
          <a:r>
            <a:rPr lang="zh-CN" altLang="en-US" sz="1100" kern="1200" dirty="0" smtClean="0"/>
            <a:t>职业教育被各国高度重视</a:t>
          </a:r>
          <a:endParaRPr lang="zh-CN" altLang="en-US" sz="1100" kern="1200" dirty="0"/>
        </a:p>
        <a:p>
          <a:pPr marL="57150" lvl="1" indent="-57150" algn="l" defTabSz="488950">
            <a:lnSpc>
              <a:spcPct val="90000"/>
            </a:lnSpc>
            <a:spcBef>
              <a:spcPct val="0"/>
            </a:spcBef>
            <a:spcAft>
              <a:spcPct val="15000"/>
            </a:spcAft>
            <a:buChar char="••"/>
          </a:pPr>
          <a:r>
            <a:rPr lang="zh-CN" altLang="en-US" sz="1100" kern="1200" dirty="0" smtClean="0"/>
            <a:t>世界各国不断探索新的办学模式和课程体系</a:t>
          </a:r>
          <a:r>
            <a:rPr lang="en-US" altLang="en-US" sz="1100" kern="1200" dirty="0" smtClean="0"/>
            <a:t>,</a:t>
          </a:r>
          <a:r>
            <a:rPr lang="zh-CN" altLang="en-US" sz="1100" kern="1200" dirty="0" smtClean="0"/>
            <a:t>以适应时代发展的需要</a:t>
          </a:r>
          <a:endParaRPr lang="zh-CN" altLang="en-US" sz="1100" kern="1200" dirty="0"/>
        </a:p>
      </dsp:txBody>
      <dsp:txXfrm>
        <a:off x="7775089" y="2162380"/>
        <a:ext cx="1948366" cy="1235580"/>
      </dsp:txXfrm>
    </dsp:sp>
    <dsp:sp modelId="{64E2A456-2128-4C19-B6FD-60B2D577F31F}">
      <dsp:nvSpPr>
        <dsp:cNvPr id="0" name=""/>
        <dsp:cNvSpPr/>
      </dsp:nvSpPr>
      <dsp:spPr>
        <a:xfrm>
          <a:off x="8186703" y="1408051"/>
          <a:ext cx="1800220" cy="715888"/>
        </a:xfrm>
        <a:prstGeom prst="roundRect">
          <a:avLst>
            <a:gd name="adj" fmla="val 10000"/>
          </a:avLst>
        </a:prstGeom>
        <a:solidFill>
          <a:schemeClr val="accent5">
            <a:hueOff val="-6758543"/>
            <a:satOff val="-17419"/>
            <a:lumOff val="-11765"/>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4765" tIns="16510" rIns="24765" bIns="16510" numCol="1" spcCol="1270" anchor="ctr" anchorCtr="0">
          <a:noAutofit/>
        </a:bodyPr>
        <a:lstStyle/>
        <a:p>
          <a:pPr lvl="0" algn="ctr" defTabSz="577850">
            <a:lnSpc>
              <a:spcPct val="90000"/>
            </a:lnSpc>
            <a:spcBef>
              <a:spcPct val="0"/>
            </a:spcBef>
            <a:spcAft>
              <a:spcPct val="35000"/>
            </a:spcAft>
          </a:pPr>
          <a:r>
            <a:rPr lang="en-US" altLang="en-US" sz="1300" kern="1200" dirty="0" smtClean="0"/>
            <a:t>20 </a:t>
          </a:r>
          <a:r>
            <a:rPr lang="zh-CN" altLang="en-US" sz="1300" kern="1200" dirty="0" smtClean="0"/>
            <a:t>世纪</a:t>
          </a:r>
          <a:r>
            <a:rPr lang="en-US" altLang="en-US" sz="1300" kern="1200" dirty="0" smtClean="0"/>
            <a:t>70~80 </a:t>
          </a:r>
          <a:r>
            <a:rPr lang="zh-CN" altLang="en-US" sz="1300" kern="1200" dirty="0" smtClean="0"/>
            <a:t>年代</a:t>
          </a:r>
          <a:endParaRPr lang="zh-CN" altLang="en-US" sz="1300" kern="1200" dirty="0"/>
        </a:p>
      </dsp:txBody>
      <dsp:txXfrm>
        <a:off x="8207671" y="1429019"/>
        <a:ext cx="1758284" cy="673952"/>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0C45E60-CA42-4DFA-BB75-7122B0C1D2E4}">
      <dsp:nvSpPr>
        <dsp:cNvPr id="0" name=""/>
        <dsp:cNvSpPr/>
      </dsp:nvSpPr>
      <dsp:spPr>
        <a:xfrm>
          <a:off x="321989" y="1000957"/>
          <a:ext cx="3002871" cy="3002871"/>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612BBECB-0DA1-4A36-B083-0E665EDACF76}">
      <dsp:nvSpPr>
        <dsp:cNvPr id="0" name=""/>
        <dsp:cNvSpPr/>
      </dsp:nvSpPr>
      <dsp:spPr>
        <a:xfrm>
          <a:off x="922563" y="1601531"/>
          <a:ext cx="1801723" cy="1801723"/>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613436B-E307-4AAA-9B14-A1B2DFDAA6EE}">
      <dsp:nvSpPr>
        <dsp:cNvPr id="0" name=""/>
        <dsp:cNvSpPr/>
      </dsp:nvSpPr>
      <dsp:spPr>
        <a:xfrm>
          <a:off x="1523137" y="2202105"/>
          <a:ext cx="600574" cy="600574"/>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16F56B60-0B3C-46E3-9AF5-20B7D32C7E0A}">
      <dsp:nvSpPr>
        <dsp:cNvPr id="0" name=""/>
        <dsp:cNvSpPr/>
      </dsp:nvSpPr>
      <dsp:spPr>
        <a:xfrm>
          <a:off x="3665661" y="0"/>
          <a:ext cx="1820791" cy="87583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84912" tIns="33020" rIns="33020" bIns="33020" numCol="1" spcCol="1270" anchor="ctr" anchorCtr="0">
          <a:noAutofit/>
        </a:bodyPr>
        <a:lstStyle/>
        <a:p>
          <a:pPr lvl="0" algn="l" defTabSz="1155700">
            <a:lnSpc>
              <a:spcPct val="90000"/>
            </a:lnSpc>
            <a:spcBef>
              <a:spcPct val="0"/>
            </a:spcBef>
            <a:spcAft>
              <a:spcPct val="35000"/>
            </a:spcAft>
          </a:pPr>
          <a:r>
            <a:rPr lang="en-US" altLang="en-US" sz="2600" kern="1200" dirty="0" smtClean="0"/>
            <a:t>1.</a:t>
          </a:r>
          <a:r>
            <a:rPr lang="zh-CN" altLang="en-US" sz="2600" kern="1200" dirty="0" smtClean="0"/>
            <a:t>密切联系社会</a:t>
          </a:r>
          <a:endParaRPr lang="zh-CN" altLang="en-US" sz="2600" kern="1200" dirty="0"/>
        </a:p>
      </dsp:txBody>
      <dsp:txXfrm>
        <a:off x="3665661" y="0"/>
        <a:ext cx="1820791" cy="875837"/>
      </dsp:txXfrm>
    </dsp:sp>
    <dsp:sp modelId="{30997684-1D4A-42D4-9C96-A97785905430}">
      <dsp:nvSpPr>
        <dsp:cNvPr id="0" name=""/>
        <dsp:cNvSpPr/>
      </dsp:nvSpPr>
      <dsp:spPr>
        <a:xfrm>
          <a:off x="3449980" y="437918"/>
          <a:ext cx="375358"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96A9E988-401C-43F4-8DC9-7BDDBC2D93B5}">
      <dsp:nvSpPr>
        <dsp:cNvPr id="0" name=""/>
        <dsp:cNvSpPr/>
      </dsp:nvSpPr>
      <dsp:spPr>
        <a:xfrm rot="5400000">
          <a:off x="1603965" y="657879"/>
          <a:ext cx="2063973" cy="1625054"/>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7203C226-597A-46D8-908B-D02A91010EE7}">
      <dsp:nvSpPr>
        <dsp:cNvPr id="0" name=""/>
        <dsp:cNvSpPr/>
      </dsp:nvSpPr>
      <dsp:spPr>
        <a:xfrm>
          <a:off x="3585822" y="875837"/>
          <a:ext cx="1980468" cy="87583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84912" tIns="33020" rIns="33020" bIns="33020" numCol="1" spcCol="1270" anchor="ctr" anchorCtr="0">
          <a:noAutofit/>
        </a:bodyPr>
        <a:lstStyle/>
        <a:p>
          <a:pPr lvl="0" algn="l" defTabSz="1155700">
            <a:lnSpc>
              <a:spcPct val="90000"/>
            </a:lnSpc>
            <a:spcBef>
              <a:spcPct val="0"/>
            </a:spcBef>
            <a:spcAft>
              <a:spcPct val="35000"/>
            </a:spcAft>
          </a:pPr>
          <a:r>
            <a:rPr lang="en-US" altLang="en-US" sz="2600" kern="1200" dirty="0" smtClean="0"/>
            <a:t>2.</a:t>
          </a:r>
          <a:r>
            <a:rPr lang="zh-CN" altLang="en-US" sz="2600" kern="1200" dirty="0" smtClean="0"/>
            <a:t>注重技能培养</a:t>
          </a:r>
          <a:endParaRPr lang="zh-CN" altLang="en-US" sz="2600" kern="1200" dirty="0"/>
        </a:p>
      </dsp:txBody>
      <dsp:txXfrm>
        <a:off x="3585822" y="875837"/>
        <a:ext cx="1980468" cy="875837"/>
      </dsp:txXfrm>
    </dsp:sp>
    <dsp:sp modelId="{7357A98A-F84D-4E3C-BBBB-357229C3C76E}">
      <dsp:nvSpPr>
        <dsp:cNvPr id="0" name=""/>
        <dsp:cNvSpPr/>
      </dsp:nvSpPr>
      <dsp:spPr>
        <a:xfrm>
          <a:off x="3449980" y="1313756"/>
          <a:ext cx="375358"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E83FEE1B-E269-4588-8454-3FDF3B7C1BE5}">
      <dsp:nvSpPr>
        <dsp:cNvPr id="0" name=""/>
        <dsp:cNvSpPr/>
      </dsp:nvSpPr>
      <dsp:spPr>
        <a:xfrm rot="5400000">
          <a:off x="2046988" y="1520053"/>
          <a:ext cx="1608338" cy="1194642"/>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53B50956-81A2-4CD5-B1BB-2B2ACBC30EF2}">
      <dsp:nvSpPr>
        <dsp:cNvPr id="0" name=""/>
        <dsp:cNvSpPr/>
      </dsp:nvSpPr>
      <dsp:spPr>
        <a:xfrm>
          <a:off x="3652441" y="1751675"/>
          <a:ext cx="1847231" cy="87583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84912" tIns="33020" rIns="33020" bIns="33020" numCol="1" spcCol="1270" anchor="ctr" anchorCtr="0">
          <a:noAutofit/>
        </a:bodyPr>
        <a:lstStyle/>
        <a:p>
          <a:pPr lvl="0" algn="l" defTabSz="1155700">
            <a:lnSpc>
              <a:spcPct val="90000"/>
            </a:lnSpc>
            <a:spcBef>
              <a:spcPct val="0"/>
            </a:spcBef>
            <a:spcAft>
              <a:spcPct val="35000"/>
            </a:spcAft>
          </a:pPr>
          <a:r>
            <a:rPr lang="en-US" altLang="en-US" sz="2600" kern="1200" dirty="0" smtClean="0"/>
            <a:t>3.</a:t>
          </a:r>
          <a:r>
            <a:rPr lang="zh-CN" altLang="en-US" sz="2600" kern="1200" dirty="0" smtClean="0"/>
            <a:t>教育定位准确</a:t>
          </a:r>
          <a:endParaRPr lang="zh-CN" altLang="en-US" sz="2600" kern="1200" dirty="0"/>
        </a:p>
      </dsp:txBody>
      <dsp:txXfrm>
        <a:off x="3652441" y="1751675"/>
        <a:ext cx="1847231" cy="875837"/>
      </dsp:txXfrm>
    </dsp:sp>
    <dsp:sp modelId="{326DA006-1A2B-4020-A5F2-3B4B4F32E5E8}">
      <dsp:nvSpPr>
        <dsp:cNvPr id="0" name=""/>
        <dsp:cNvSpPr/>
      </dsp:nvSpPr>
      <dsp:spPr>
        <a:xfrm>
          <a:off x="3449980" y="2189593"/>
          <a:ext cx="375358" cy="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49EAEA8D-C6EE-4267-BFAF-4DDA4C2B3D57}">
      <dsp:nvSpPr>
        <dsp:cNvPr id="0" name=""/>
        <dsp:cNvSpPr/>
      </dsp:nvSpPr>
      <dsp:spPr>
        <a:xfrm rot="5400000">
          <a:off x="2490562" y="2381527"/>
          <a:ext cx="1149098" cy="764230"/>
        </a:xfrm>
        <a:prstGeom prst="line">
          <a:avLst/>
        </a:prstGeom>
        <a:solidFill>
          <a:schemeClr val="accent1">
            <a:hueOff val="0"/>
            <a:satOff val="0"/>
            <a:lumOff val="0"/>
            <a:alphaOff val="0"/>
          </a:schemeClr>
        </a:solidFill>
        <a:ln w="12700" cap="flat" cmpd="sng" algn="ctr">
          <a:solidFill>
            <a:schemeClr val="accent1">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5FF7946-200C-4B6A-BE9F-1849CD30FF2B}">
      <dsp:nvSpPr>
        <dsp:cNvPr id="0" name=""/>
        <dsp:cNvSpPr/>
      </dsp:nvSpPr>
      <dsp:spPr>
        <a:xfrm>
          <a:off x="239864" y="0"/>
          <a:ext cx="2245002" cy="2245002"/>
        </a:xfrm>
        <a:prstGeom prst="triangle">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331A165-582D-44CB-B93D-1FD7425CC8D3}">
      <dsp:nvSpPr>
        <dsp:cNvPr id="0" name=""/>
        <dsp:cNvSpPr/>
      </dsp:nvSpPr>
      <dsp:spPr>
        <a:xfrm>
          <a:off x="1362365" y="224719"/>
          <a:ext cx="1459251" cy="399014"/>
        </a:xfrm>
        <a:prstGeom prst="roundRect">
          <a:avLst/>
        </a:prstGeom>
        <a:solidFill>
          <a:schemeClr val="lt1">
            <a:alpha val="90000"/>
            <a:hueOff val="0"/>
            <a:satOff val="0"/>
            <a:lumOff val="0"/>
            <a:alphaOff val="0"/>
          </a:schemeClr>
        </a:solidFill>
        <a:ln w="1270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8100" tIns="38100" rIns="38100" bIns="38100" numCol="1" spcCol="1270" anchor="ctr" anchorCtr="0">
          <a:noAutofit/>
        </a:bodyPr>
        <a:lstStyle/>
        <a:p>
          <a:pPr lvl="0" algn="ctr" defTabSz="444500">
            <a:lnSpc>
              <a:spcPct val="90000"/>
            </a:lnSpc>
            <a:spcBef>
              <a:spcPct val="0"/>
            </a:spcBef>
            <a:spcAft>
              <a:spcPct val="35000"/>
            </a:spcAft>
          </a:pPr>
          <a:r>
            <a:rPr lang="zh-CN" altLang="en-US" sz="1000" kern="1200" dirty="0" smtClean="0"/>
            <a:t>（一）熟悉校园环境</a:t>
          </a:r>
          <a:endParaRPr lang="zh-CN" altLang="en-US" sz="1000" kern="1200" dirty="0"/>
        </a:p>
      </dsp:txBody>
      <dsp:txXfrm>
        <a:off x="1381843" y="244197"/>
        <a:ext cx="1420295" cy="360058"/>
      </dsp:txXfrm>
    </dsp:sp>
    <dsp:sp modelId="{A15C0584-A68E-436E-B512-EACA40BB836E}">
      <dsp:nvSpPr>
        <dsp:cNvPr id="0" name=""/>
        <dsp:cNvSpPr/>
      </dsp:nvSpPr>
      <dsp:spPr>
        <a:xfrm>
          <a:off x="1362365" y="673610"/>
          <a:ext cx="1459251" cy="399014"/>
        </a:xfrm>
        <a:prstGeom prst="roundRect">
          <a:avLst/>
        </a:prstGeom>
        <a:solidFill>
          <a:schemeClr val="lt1">
            <a:alpha val="90000"/>
            <a:hueOff val="0"/>
            <a:satOff val="0"/>
            <a:lumOff val="0"/>
            <a:alphaOff val="0"/>
          </a:schemeClr>
        </a:solidFill>
        <a:ln w="12700" cap="flat" cmpd="sng" algn="ctr">
          <a:solidFill>
            <a:schemeClr val="accent3">
              <a:hueOff val="903533"/>
              <a:satOff val="33333"/>
              <a:lumOff val="-4902"/>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8100" tIns="38100" rIns="38100" bIns="38100" numCol="1" spcCol="1270" anchor="ctr" anchorCtr="0">
          <a:noAutofit/>
        </a:bodyPr>
        <a:lstStyle/>
        <a:p>
          <a:pPr lvl="0" algn="ctr" defTabSz="444500">
            <a:lnSpc>
              <a:spcPct val="90000"/>
            </a:lnSpc>
            <a:spcBef>
              <a:spcPct val="0"/>
            </a:spcBef>
            <a:spcAft>
              <a:spcPct val="35000"/>
            </a:spcAft>
          </a:pPr>
          <a:r>
            <a:rPr lang="zh-CN" altLang="en-US" sz="1000" kern="1200" dirty="0" smtClean="0"/>
            <a:t>（二）适应社会化的角色转变</a:t>
          </a:r>
          <a:endParaRPr lang="zh-CN" altLang="en-US" sz="1000" kern="1200" dirty="0"/>
        </a:p>
      </dsp:txBody>
      <dsp:txXfrm>
        <a:off x="1381843" y="693088"/>
        <a:ext cx="1420295" cy="360058"/>
      </dsp:txXfrm>
    </dsp:sp>
    <dsp:sp modelId="{CD77A61D-43FB-4697-AC01-1F6801F449E2}">
      <dsp:nvSpPr>
        <dsp:cNvPr id="0" name=""/>
        <dsp:cNvSpPr/>
      </dsp:nvSpPr>
      <dsp:spPr>
        <a:xfrm>
          <a:off x="1362365" y="1122501"/>
          <a:ext cx="1459251" cy="399014"/>
        </a:xfrm>
        <a:prstGeom prst="roundRect">
          <a:avLst/>
        </a:prstGeom>
        <a:solidFill>
          <a:schemeClr val="lt1">
            <a:alpha val="90000"/>
            <a:hueOff val="0"/>
            <a:satOff val="0"/>
            <a:lumOff val="0"/>
            <a:alphaOff val="0"/>
          </a:schemeClr>
        </a:solidFill>
        <a:ln w="12700" cap="flat" cmpd="sng" algn="ctr">
          <a:solidFill>
            <a:schemeClr val="accent3">
              <a:hueOff val="1807066"/>
              <a:satOff val="66667"/>
              <a:lumOff val="-9804"/>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8100" tIns="38100" rIns="38100" bIns="38100" numCol="1" spcCol="1270" anchor="ctr" anchorCtr="0">
          <a:noAutofit/>
        </a:bodyPr>
        <a:lstStyle/>
        <a:p>
          <a:pPr lvl="0" algn="ctr" defTabSz="444500">
            <a:lnSpc>
              <a:spcPct val="90000"/>
            </a:lnSpc>
            <a:spcBef>
              <a:spcPct val="0"/>
            </a:spcBef>
            <a:spcAft>
              <a:spcPct val="35000"/>
            </a:spcAft>
          </a:pPr>
          <a:r>
            <a:rPr lang="zh-CN" altLang="en-US" sz="1000" kern="1200" dirty="0" smtClean="0"/>
            <a:t>（三）感受校园文化</a:t>
          </a:r>
          <a:endParaRPr lang="zh-CN" altLang="en-US" sz="1000" kern="1200" dirty="0"/>
        </a:p>
      </dsp:txBody>
      <dsp:txXfrm>
        <a:off x="1381843" y="1141979"/>
        <a:ext cx="1420295" cy="360058"/>
      </dsp:txXfrm>
    </dsp:sp>
    <dsp:sp modelId="{BC9BFE72-330C-4395-9A09-3400997F1163}">
      <dsp:nvSpPr>
        <dsp:cNvPr id="0" name=""/>
        <dsp:cNvSpPr/>
      </dsp:nvSpPr>
      <dsp:spPr>
        <a:xfrm>
          <a:off x="1362365" y="1571391"/>
          <a:ext cx="1459251" cy="399014"/>
        </a:xfrm>
        <a:prstGeom prst="roundRect">
          <a:avLst/>
        </a:prstGeom>
        <a:solidFill>
          <a:schemeClr val="lt1">
            <a:alpha val="90000"/>
            <a:hueOff val="0"/>
            <a:satOff val="0"/>
            <a:lumOff val="0"/>
            <a:alphaOff val="0"/>
          </a:schemeClr>
        </a:solidFill>
        <a:ln w="12700" cap="flat" cmpd="sng" algn="ctr">
          <a:solidFill>
            <a:schemeClr val="accent3">
              <a:hueOff val="2710599"/>
              <a:satOff val="100000"/>
              <a:lumOff val="-14706"/>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8100" tIns="38100" rIns="38100" bIns="38100" numCol="1" spcCol="1270" anchor="ctr" anchorCtr="0">
          <a:noAutofit/>
        </a:bodyPr>
        <a:lstStyle/>
        <a:p>
          <a:pPr lvl="0" algn="ctr" defTabSz="444500">
            <a:lnSpc>
              <a:spcPct val="90000"/>
            </a:lnSpc>
            <a:spcBef>
              <a:spcPct val="0"/>
            </a:spcBef>
            <a:spcAft>
              <a:spcPct val="35000"/>
            </a:spcAft>
          </a:pPr>
          <a:r>
            <a:rPr lang="zh-CN" altLang="en-US" sz="1000" kern="1200" dirty="0" smtClean="0"/>
            <a:t>（四）学会生活自律</a:t>
          </a:r>
          <a:endParaRPr lang="zh-CN" altLang="en-US" sz="1000" kern="1200" dirty="0"/>
        </a:p>
      </dsp:txBody>
      <dsp:txXfrm>
        <a:off x="1381843" y="1590869"/>
        <a:ext cx="1420295" cy="360058"/>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D59B075-628E-411A-9786-D2AF4013A57B}">
      <dsp:nvSpPr>
        <dsp:cNvPr id="0" name=""/>
        <dsp:cNvSpPr/>
      </dsp:nvSpPr>
      <dsp:spPr>
        <a:xfrm>
          <a:off x="53236" y="0"/>
          <a:ext cx="2239456" cy="2239456"/>
        </a:xfrm>
        <a:prstGeom prst="triangl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940A61B-BA77-4B1A-A4FB-E9C0891835FC}">
      <dsp:nvSpPr>
        <dsp:cNvPr id="0" name=""/>
        <dsp:cNvSpPr/>
      </dsp:nvSpPr>
      <dsp:spPr>
        <a:xfrm>
          <a:off x="1172964" y="224164"/>
          <a:ext cx="1455646" cy="796056"/>
        </a:xfrm>
        <a:prstGeom prst="round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8100" tIns="38100" rIns="38100" bIns="38100" numCol="1" spcCol="1270" anchor="ctr" anchorCtr="0">
          <a:noAutofit/>
        </a:bodyPr>
        <a:lstStyle/>
        <a:p>
          <a:pPr lvl="0" algn="ctr" defTabSz="444500">
            <a:lnSpc>
              <a:spcPct val="90000"/>
            </a:lnSpc>
            <a:spcBef>
              <a:spcPct val="0"/>
            </a:spcBef>
            <a:spcAft>
              <a:spcPct val="35000"/>
            </a:spcAft>
          </a:pPr>
          <a:r>
            <a:rPr lang="zh-CN" altLang="en-US" sz="1000" kern="1200" dirty="0" smtClean="0"/>
            <a:t>（一）阳光开朗的生活姿态</a:t>
          </a:r>
          <a:endParaRPr lang="zh-CN" altLang="en-US" sz="1000" kern="1200" dirty="0"/>
        </a:p>
      </dsp:txBody>
      <dsp:txXfrm>
        <a:off x="1211824" y="263024"/>
        <a:ext cx="1377926" cy="718336"/>
      </dsp:txXfrm>
    </dsp:sp>
    <dsp:sp modelId="{44DA2854-14DD-4C8E-8230-D0F5913E3B17}">
      <dsp:nvSpPr>
        <dsp:cNvPr id="0" name=""/>
        <dsp:cNvSpPr/>
      </dsp:nvSpPr>
      <dsp:spPr>
        <a:xfrm>
          <a:off x="1172964" y="1119728"/>
          <a:ext cx="1455646" cy="796056"/>
        </a:xfrm>
        <a:prstGeom prst="round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8100" tIns="38100" rIns="38100" bIns="38100" numCol="1" spcCol="1270" anchor="ctr" anchorCtr="0">
          <a:noAutofit/>
        </a:bodyPr>
        <a:lstStyle/>
        <a:p>
          <a:pPr lvl="0" algn="ctr" defTabSz="444500">
            <a:lnSpc>
              <a:spcPct val="90000"/>
            </a:lnSpc>
            <a:spcBef>
              <a:spcPct val="0"/>
            </a:spcBef>
            <a:spcAft>
              <a:spcPct val="35000"/>
            </a:spcAft>
          </a:pPr>
          <a:r>
            <a:rPr lang="zh-CN" altLang="en-US" sz="1000" kern="1200" dirty="0" smtClean="0"/>
            <a:t>（二）保持乐观心态的方法</a:t>
          </a:r>
          <a:endParaRPr lang="zh-CN" altLang="en-US" sz="1000" kern="1200" dirty="0"/>
        </a:p>
      </dsp:txBody>
      <dsp:txXfrm>
        <a:off x="1211824" y="1158588"/>
        <a:ext cx="1377926" cy="718336"/>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0D4DDD5-E8B0-4EDD-BB9F-F08439CBABF8}">
      <dsp:nvSpPr>
        <dsp:cNvPr id="0" name=""/>
        <dsp:cNvSpPr/>
      </dsp:nvSpPr>
      <dsp:spPr>
        <a:xfrm>
          <a:off x="432558" y="0"/>
          <a:ext cx="2250703" cy="2250703"/>
        </a:xfrm>
        <a:prstGeom prst="triangle">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5B256E0-EC50-44BB-8CD4-1EB10DEA3DD5}">
      <dsp:nvSpPr>
        <dsp:cNvPr id="0" name=""/>
        <dsp:cNvSpPr/>
      </dsp:nvSpPr>
      <dsp:spPr>
        <a:xfrm>
          <a:off x="1557909" y="225290"/>
          <a:ext cx="1462956" cy="400027"/>
        </a:xfrm>
        <a:prstGeom prst="roundRect">
          <a:avLst/>
        </a:prstGeom>
        <a:solidFill>
          <a:schemeClr val="lt1">
            <a:alpha val="90000"/>
            <a:hueOff val="0"/>
            <a:satOff val="0"/>
            <a:lumOff val="0"/>
            <a:alphaOff val="0"/>
          </a:schemeClr>
        </a:solidFill>
        <a:ln w="1270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8100" tIns="38100" rIns="38100" bIns="38100" numCol="1" spcCol="1270" anchor="ctr" anchorCtr="0">
          <a:noAutofit/>
        </a:bodyPr>
        <a:lstStyle/>
        <a:p>
          <a:pPr lvl="0" algn="ctr" defTabSz="444500">
            <a:lnSpc>
              <a:spcPct val="90000"/>
            </a:lnSpc>
            <a:spcBef>
              <a:spcPct val="0"/>
            </a:spcBef>
            <a:spcAft>
              <a:spcPct val="35000"/>
            </a:spcAft>
          </a:pPr>
          <a:r>
            <a:rPr lang="zh-CN" altLang="en-US" sz="1000" kern="1200" dirty="0" smtClean="0"/>
            <a:t>（一）大学学习从自主开始</a:t>
          </a:r>
          <a:endParaRPr lang="zh-CN" altLang="en-US" sz="1000" kern="1200" dirty="0"/>
        </a:p>
      </dsp:txBody>
      <dsp:txXfrm>
        <a:off x="1577437" y="244818"/>
        <a:ext cx="1423900" cy="360971"/>
      </dsp:txXfrm>
    </dsp:sp>
    <dsp:sp modelId="{73686C1F-44FE-4DF1-8D1D-7A9C25577861}">
      <dsp:nvSpPr>
        <dsp:cNvPr id="0" name=""/>
        <dsp:cNvSpPr/>
      </dsp:nvSpPr>
      <dsp:spPr>
        <a:xfrm>
          <a:off x="1557909" y="675320"/>
          <a:ext cx="1462956" cy="400027"/>
        </a:xfrm>
        <a:prstGeom prst="roundRect">
          <a:avLst/>
        </a:prstGeom>
        <a:solidFill>
          <a:schemeClr val="lt1">
            <a:alpha val="90000"/>
            <a:hueOff val="0"/>
            <a:satOff val="0"/>
            <a:lumOff val="0"/>
            <a:alphaOff val="0"/>
          </a:schemeClr>
        </a:solidFill>
        <a:ln w="12700" cap="flat" cmpd="sng" algn="ctr">
          <a:solidFill>
            <a:schemeClr val="accent4">
              <a:hueOff val="3266964"/>
              <a:satOff val="-13592"/>
              <a:lumOff val="3203"/>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8100" tIns="38100" rIns="38100" bIns="38100" numCol="1" spcCol="1270" anchor="ctr" anchorCtr="0">
          <a:noAutofit/>
        </a:bodyPr>
        <a:lstStyle/>
        <a:p>
          <a:pPr lvl="0" algn="ctr" defTabSz="444500">
            <a:lnSpc>
              <a:spcPct val="90000"/>
            </a:lnSpc>
            <a:spcBef>
              <a:spcPct val="0"/>
            </a:spcBef>
            <a:spcAft>
              <a:spcPct val="35000"/>
            </a:spcAft>
          </a:pPr>
          <a:r>
            <a:rPr lang="zh-CN" altLang="en-US" sz="1000" kern="1200" dirty="0" smtClean="0"/>
            <a:t>（二）自主学习的内涵</a:t>
          </a:r>
          <a:endParaRPr lang="zh-CN" altLang="en-US" sz="1000" kern="1200" dirty="0"/>
        </a:p>
      </dsp:txBody>
      <dsp:txXfrm>
        <a:off x="1577437" y="694848"/>
        <a:ext cx="1423900" cy="360971"/>
      </dsp:txXfrm>
    </dsp:sp>
    <dsp:sp modelId="{09D88F83-80A1-42F6-A8D5-C5E9F62BFFFA}">
      <dsp:nvSpPr>
        <dsp:cNvPr id="0" name=""/>
        <dsp:cNvSpPr/>
      </dsp:nvSpPr>
      <dsp:spPr>
        <a:xfrm>
          <a:off x="1557909" y="1125351"/>
          <a:ext cx="1462956" cy="400027"/>
        </a:xfrm>
        <a:prstGeom prst="roundRect">
          <a:avLst/>
        </a:prstGeom>
        <a:solidFill>
          <a:schemeClr val="lt1">
            <a:alpha val="90000"/>
            <a:hueOff val="0"/>
            <a:satOff val="0"/>
            <a:lumOff val="0"/>
            <a:alphaOff val="0"/>
          </a:schemeClr>
        </a:solidFill>
        <a:ln w="12700" cap="flat" cmpd="sng" algn="ctr">
          <a:solidFill>
            <a:schemeClr val="accent4">
              <a:hueOff val="6533927"/>
              <a:satOff val="-27185"/>
              <a:lumOff val="6405"/>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8100" tIns="38100" rIns="38100" bIns="38100" numCol="1" spcCol="1270" anchor="ctr" anchorCtr="0">
          <a:noAutofit/>
        </a:bodyPr>
        <a:lstStyle/>
        <a:p>
          <a:pPr lvl="0" algn="ctr" defTabSz="444500">
            <a:lnSpc>
              <a:spcPct val="90000"/>
            </a:lnSpc>
            <a:spcBef>
              <a:spcPct val="0"/>
            </a:spcBef>
            <a:spcAft>
              <a:spcPct val="35000"/>
            </a:spcAft>
          </a:pPr>
          <a:r>
            <a:rPr lang="zh-CN" altLang="en-US" sz="1000" kern="1200" dirty="0" smtClean="0"/>
            <a:t>（三）自主学习的特点</a:t>
          </a:r>
          <a:endParaRPr lang="zh-CN" altLang="en-US" sz="1000" kern="1200" dirty="0"/>
        </a:p>
      </dsp:txBody>
      <dsp:txXfrm>
        <a:off x="1577437" y="1144879"/>
        <a:ext cx="1423900" cy="360971"/>
      </dsp:txXfrm>
    </dsp:sp>
    <dsp:sp modelId="{C629CE16-2B35-412D-BF0B-E10B15738612}">
      <dsp:nvSpPr>
        <dsp:cNvPr id="0" name=""/>
        <dsp:cNvSpPr/>
      </dsp:nvSpPr>
      <dsp:spPr>
        <a:xfrm>
          <a:off x="1557909" y="1575382"/>
          <a:ext cx="1462956" cy="400027"/>
        </a:xfrm>
        <a:prstGeom prst="roundRect">
          <a:avLst/>
        </a:prstGeom>
        <a:solidFill>
          <a:schemeClr val="lt1">
            <a:alpha val="90000"/>
            <a:hueOff val="0"/>
            <a:satOff val="0"/>
            <a:lumOff val="0"/>
            <a:alphaOff val="0"/>
          </a:schemeClr>
        </a:solidFill>
        <a:ln w="12700" cap="flat" cmpd="sng" algn="ctr">
          <a:solidFill>
            <a:schemeClr val="accent4">
              <a:hueOff val="9800891"/>
              <a:satOff val="-40777"/>
              <a:lumOff val="9608"/>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8100" tIns="38100" rIns="38100" bIns="38100" numCol="1" spcCol="1270" anchor="ctr" anchorCtr="0">
          <a:noAutofit/>
        </a:bodyPr>
        <a:lstStyle/>
        <a:p>
          <a:pPr lvl="0" algn="ctr" defTabSz="444500">
            <a:lnSpc>
              <a:spcPct val="90000"/>
            </a:lnSpc>
            <a:spcBef>
              <a:spcPct val="0"/>
            </a:spcBef>
            <a:spcAft>
              <a:spcPct val="35000"/>
            </a:spcAft>
          </a:pPr>
          <a:r>
            <a:rPr lang="zh-CN" altLang="en-US" sz="1000" kern="1200" dirty="0" smtClean="0"/>
            <a:t>（四）自主学习的方法</a:t>
          </a:r>
          <a:endParaRPr lang="zh-CN" altLang="en-US" sz="1000" kern="1200" dirty="0"/>
        </a:p>
      </dsp:txBody>
      <dsp:txXfrm>
        <a:off x="1577437" y="1594910"/>
        <a:ext cx="1423900" cy="360971"/>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C8F57A4-0CA1-4C7E-96E3-500EA118AEBC}">
      <dsp:nvSpPr>
        <dsp:cNvPr id="0" name=""/>
        <dsp:cNvSpPr/>
      </dsp:nvSpPr>
      <dsp:spPr>
        <a:xfrm>
          <a:off x="2672382" y="647448"/>
          <a:ext cx="4674197" cy="2513623"/>
        </a:xfrm>
        <a:prstGeom prst="round2DiagRect">
          <a:avLst>
            <a:gd name="adj1" fmla="val 0"/>
            <a:gd name="adj2" fmla="val 1667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CF2D65F-600B-49CE-BFC9-D0BBB04A4DD1}">
      <dsp:nvSpPr>
        <dsp:cNvPr id="0" name=""/>
        <dsp:cNvSpPr/>
      </dsp:nvSpPr>
      <dsp:spPr>
        <a:xfrm>
          <a:off x="5009481" y="914045"/>
          <a:ext cx="623" cy="1980430"/>
        </a:xfrm>
        <a:prstGeom prst="line">
          <a:avLst/>
        </a:prstGeom>
        <a:solidFill>
          <a:schemeClr val="accent5">
            <a:hueOff val="0"/>
            <a:satOff val="0"/>
            <a:lumOff val="0"/>
            <a:alphaOff val="0"/>
          </a:schemeClr>
        </a:solidFill>
        <a:ln w="12700" cap="flat" cmpd="sng" algn="ctr">
          <a:solidFill>
            <a:schemeClr val="accent5">
              <a:tint val="5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0F19F559-CCF1-499C-965F-347667D58818}">
      <dsp:nvSpPr>
        <dsp:cNvPr id="0" name=""/>
        <dsp:cNvSpPr/>
      </dsp:nvSpPr>
      <dsp:spPr>
        <a:xfrm>
          <a:off x="2828188" y="837874"/>
          <a:ext cx="2025485" cy="2132771"/>
        </a:xfrm>
        <a:prstGeom prst="rect">
          <a:avLst/>
        </a:prstGeom>
        <a:noFill/>
        <a:ln>
          <a:noFill/>
        </a:ln>
        <a:effectLst/>
        <a:sp3d/>
      </dsp:spPr>
      <dsp:style>
        <a:lnRef idx="0">
          <a:scrgbClr r="0" g="0" b="0"/>
        </a:lnRef>
        <a:fillRef idx="0">
          <a:scrgbClr r="0" g="0" b="0"/>
        </a:fillRef>
        <a:effectRef idx="0">
          <a:scrgbClr r="0" g="0" b="0"/>
        </a:effectRef>
        <a:fontRef idx="minor"/>
      </dsp:style>
      <dsp:txBody>
        <a:bodyPr spcFirstLastPara="0" vert="horz" wrap="square" lIns="49530" tIns="49530" rIns="49530" bIns="49530" numCol="1" spcCol="1270" anchor="t" anchorCtr="0">
          <a:noAutofit/>
        </a:bodyPr>
        <a:lstStyle/>
        <a:p>
          <a:pPr lvl="0" algn="l" defTabSz="577850">
            <a:lnSpc>
              <a:spcPct val="90000"/>
            </a:lnSpc>
            <a:spcBef>
              <a:spcPct val="0"/>
            </a:spcBef>
            <a:spcAft>
              <a:spcPct val="35000"/>
            </a:spcAft>
          </a:pPr>
          <a:r>
            <a:rPr lang="zh-CN" altLang="en-US" sz="1300" kern="1200" dirty="0" smtClean="0"/>
            <a:t>大学生应适应这种思维方式的变化</a:t>
          </a:r>
          <a:r>
            <a:rPr lang="en-US" altLang="en-US" sz="1300" kern="1200" dirty="0" smtClean="0"/>
            <a:t>,</a:t>
          </a:r>
          <a:r>
            <a:rPr lang="zh-CN" altLang="en-US" sz="1300" kern="1200" dirty="0" smtClean="0"/>
            <a:t>注意培养</a:t>
          </a:r>
          <a:r>
            <a:rPr lang="zh-CN" altLang="en-US" sz="1300" kern="1200" smtClean="0"/>
            <a:t>独立解决问题的能力</a:t>
          </a:r>
          <a:r>
            <a:rPr lang="en-US" altLang="en-US" sz="1300" kern="1200" smtClean="0"/>
            <a:t>,</a:t>
          </a:r>
          <a:r>
            <a:rPr lang="zh-CN" altLang="en-US" sz="1300" kern="1200" smtClean="0"/>
            <a:t>自主而合理地处理好个人的学习和生活矛盾</a:t>
          </a:r>
          <a:endParaRPr lang="zh-CN" altLang="en-US" sz="1300" kern="1200" dirty="0"/>
        </a:p>
      </dsp:txBody>
      <dsp:txXfrm>
        <a:off x="2828188" y="837874"/>
        <a:ext cx="2025485" cy="2132771"/>
      </dsp:txXfrm>
    </dsp:sp>
    <dsp:sp modelId="{390D568B-81B6-47D5-827A-400DFA78922E}">
      <dsp:nvSpPr>
        <dsp:cNvPr id="0" name=""/>
        <dsp:cNvSpPr/>
      </dsp:nvSpPr>
      <dsp:spPr>
        <a:xfrm>
          <a:off x="5165287" y="837874"/>
          <a:ext cx="2025485" cy="2132771"/>
        </a:xfrm>
        <a:prstGeom prst="rect">
          <a:avLst/>
        </a:prstGeom>
        <a:noFill/>
        <a:ln>
          <a:noFill/>
        </a:ln>
        <a:effectLst/>
        <a:sp3d/>
      </dsp:spPr>
      <dsp:style>
        <a:lnRef idx="0">
          <a:scrgbClr r="0" g="0" b="0"/>
        </a:lnRef>
        <a:fillRef idx="0">
          <a:scrgbClr r="0" g="0" b="0"/>
        </a:fillRef>
        <a:effectRef idx="0">
          <a:scrgbClr r="0" g="0" b="0"/>
        </a:effectRef>
        <a:fontRef idx="minor"/>
      </dsp:style>
      <dsp:txBody>
        <a:bodyPr spcFirstLastPara="0" vert="horz" wrap="square" lIns="49530" tIns="49530" rIns="49530" bIns="49530" numCol="1" spcCol="1270" anchor="t" anchorCtr="0">
          <a:noAutofit/>
        </a:bodyPr>
        <a:lstStyle/>
        <a:p>
          <a:pPr lvl="0" algn="l" defTabSz="577850">
            <a:lnSpc>
              <a:spcPct val="90000"/>
            </a:lnSpc>
            <a:spcBef>
              <a:spcPct val="0"/>
            </a:spcBef>
            <a:spcAft>
              <a:spcPct val="35000"/>
            </a:spcAft>
          </a:pPr>
          <a:r>
            <a:rPr lang="zh-CN" altLang="en-US" sz="1300" kern="1200" dirty="0" smtClean="0"/>
            <a:t>首先</a:t>
          </a:r>
          <a:r>
            <a:rPr lang="en-US" altLang="en-US" sz="1300" kern="1200" dirty="0" smtClean="0"/>
            <a:t>,</a:t>
          </a:r>
          <a:r>
            <a:rPr lang="zh-CN" altLang="en-US" sz="1300" kern="1200" dirty="0" smtClean="0"/>
            <a:t>与同学交往时</a:t>
          </a:r>
          <a:r>
            <a:rPr lang="en-US" altLang="en-US" sz="1300" kern="1200" smtClean="0"/>
            <a:t>,</a:t>
          </a:r>
          <a:r>
            <a:rPr lang="zh-CN" altLang="en-US" sz="1300" kern="1200" smtClean="0"/>
            <a:t>要做到不带偏见、成见</a:t>
          </a:r>
          <a:r>
            <a:rPr lang="en-US" altLang="en-US" sz="1300" kern="1200" smtClean="0"/>
            <a:t>,</a:t>
          </a:r>
          <a:r>
            <a:rPr lang="zh-CN" altLang="en-US" sz="1300" kern="1200" smtClean="0"/>
            <a:t>相互体谅</a:t>
          </a:r>
          <a:r>
            <a:rPr lang="en-US" altLang="en-US" sz="1300" kern="1200" smtClean="0"/>
            <a:t>,</a:t>
          </a:r>
          <a:r>
            <a:rPr lang="zh-CN" altLang="en-US" sz="1300" kern="1200" smtClean="0"/>
            <a:t>相互理解</a:t>
          </a:r>
          <a:r>
            <a:rPr lang="en-US" altLang="en-US" sz="1300" kern="1200" smtClean="0"/>
            <a:t>,</a:t>
          </a:r>
          <a:r>
            <a:rPr lang="zh-CN" altLang="en-US" sz="1300" kern="1200" smtClean="0"/>
            <a:t>要主动交往</a:t>
          </a:r>
          <a:r>
            <a:rPr lang="en-US" altLang="en-US" sz="1300" kern="1200" smtClean="0"/>
            <a:t>;</a:t>
          </a:r>
          <a:r>
            <a:rPr lang="zh-CN" altLang="en-US" sz="1300" kern="1200" smtClean="0"/>
            <a:t>其次</a:t>
          </a:r>
          <a:r>
            <a:rPr lang="en-US" altLang="en-US" sz="1300" kern="1200" smtClean="0"/>
            <a:t>,</a:t>
          </a:r>
          <a:r>
            <a:rPr lang="zh-CN" altLang="en-US" sz="1300" kern="1200" smtClean="0"/>
            <a:t>同学间要相互尊重</a:t>
          </a:r>
          <a:r>
            <a:rPr lang="en-US" altLang="en-US" sz="1300" kern="1200" smtClean="0"/>
            <a:t>,</a:t>
          </a:r>
          <a:r>
            <a:rPr lang="zh-CN" altLang="en-US" sz="1300" kern="1200" smtClean="0"/>
            <a:t>相互关心</a:t>
          </a:r>
          <a:r>
            <a:rPr lang="en-US" altLang="en-US" sz="1300" kern="1200" smtClean="0"/>
            <a:t>,</a:t>
          </a:r>
          <a:r>
            <a:rPr lang="zh-CN" altLang="en-US" sz="1300" kern="1200" smtClean="0"/>
            <a:t>为人要诚恳热情</a:t>
          </a:r>
          <a:r>
            <a:rPr lang="en-US" altLang="en-US" sz="1300" kern="1200" smtClean="0"/>
            <a:t>,</a:t>
          </a:r>
          <a:r>
            <a:rPr lang="zh-CN" altLang="en-US" sz="1300" kern="1200" smtClean="0"/>
            <a:t>待人宽、律己严</a:t>
          </a:r>
          <a:r>
            <a:rPr lang="en-US" altLang="en-US" sz="1300" kern="1200" smtClean="0"/>
            <a:t>,</a:t>
          </a:r>
          <a:r>
            <a:rPr lang="zh-CN" altLang="en-US" sz="1300" kern="1200" smtClean="0"/>
            <a:t>大事讲原则</a:t>
          </a:r>
          <a:r>
            <a:rPr lang="en-US" altLang="en-US" sz="1300" kern="1200" smtClean="0"/>
            <a:t>,</a:t>
          </a:r>
          <a:r>
            <a:rPr lang="zh-CN" altLang="en-US" sz="1300" kern="1200" smtClean="0"/>
            <a:t>小事讲风格</a:t>
          </a:r>
          <a:r>
            <a:rPr lang="en-US" altLang="en-US" sz="1300" kern="1200" smtClean="0"/>
            <a:t>;</a:t>
          </a:r>
          <a:r>
            <a:rPr lang="zh-CN" altLang="en-US" sz="1300" kern="1200" smtClean="0"/>
            <a:t>最后</a:t>
          </a:r>
          <a:r>
            <a:rPr lang="en-US" altLang="en-US" sz="1300" kern="1200" smtClean="0"/>
            <a:t>,</a:t>
          </a:r>
          <a:r>
            <a:rPr lang="zh-CN" altLang="en-US" sz="1300" kern="1200" smtClean="0"/>
            <a:t>在人际交往中要坚持与人为善</a:t>
          </a:r>
          <a:r>
            <a:rPr lang="en-US" altLang="en-US" sz="1300" kern="1200" smtClean="0"/>
            <a:t>,</a:t>
          </a:r>
          <a:r>
            <a:rPr lang="zh-CN" altLang="en-US" sz="1300" kern="1200" smtClean="0"/>
            <a:t>不带地域歧视</a:t>
          </a:r>
          <a:r>
            <a:rPr lang="en-US" altLang="en-US" sz="1300" kern="1200" smtClean="0"/>
            <a:t>,</a:t>
          </a:r>
          <a:r>
            <a:rPr lang="zh-CN" altLang="en-US" sz="1300" kern="1200" smtClean="0"/>
            <a:t>尽量避免存在同乡观念、搞宗派、拉帮结伙的世俗作风</a:t>
          </a:r>
          <a:endParaRPr lang="zh-CN" altLang="en-US" sz="1300" kern="1200" dirty="0"/>
        </a:p>
      </dsp:txBody>
      <dsp:txXfrm>
        <a:off x="5165287" y="837874"/>
        <a:ext cx="2025485" cy="2132771"/>
      </dsp:txXfrm>
    </dsp:sp>
    <dsp:sp modelId="{F1F72AEE-7EDC-4E1F-9CF7-8AB4C42B93BB}">
      <dsp:nvSpPr>
        <dsp:cNvPr id="0" name=""/>
        <dsp:cNvSpPr/>
      </dsp:nvSpPr>
      <dsp:spPr>
        <a:xfrm rot="16200000">
          <a:off x="911798" y="981551"/>
          <a:ext cx="2742135" cy="779032"/>
        </a:xfrm>
        <a:prstGeom prst="rightArrow">
          <a:avLst>
            <a:gd name="adj1" fmla="val 49830"/>
            <a:gd name="adj2" fmla="val 60660"/>
          </a:avLst>
        </a:prstGeom>
        <a:solidFill>
          <a:schemeClr val="accent5">
            <a:tint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4770" tIns="64770" rIns="64770" bIns="64770" numCol="1" spcCol="1270" anchor="ctr" anchorCtr="0">
          <a:noAutofit/>
        </a:bodyPr>
        <a:lstStyle/>
        <a:p>
          <a:pPr lvl="0" algn="r" defTabSz="755650">
            <a:lnSpc>
              <a:spcPct val="90000"/>
            </a:lnSpc>
            <a:spcBef>
              <a:spcPct val="0"/>
            </a:spcBef>
            <a:spcAft>
              <a:spcPct val="35000"/>
            </a:spcAft>
          </a:pPr>
          <a:r>
            <a:rPr lang="en-US" altLang="en-US" sz="1700" kern="1200" dirty="0" smtClean="0"/>
            <a:t>1.“</a:t>
          </a:r>
          <a:r>
            <a:rPr lang="zh-CN" altLang="en-US" sz="1700" kern="1200" dirty="0" smtClean="0"/>
            <a:t>成人化”的思维方式</a:t>
          </a:r>
          <a:endParaRPr lang="zh-CN" altLang="en-US" sz="1700" kern="1200" dirty="0"/>
        </a:p>
      </dsp:txBody>
      <dsp:txXfrm>
        <a:off x="1029537" y="1294710"/>
        <a:ext cx="2506658" cy="388192"/>
      </dsp:txXfrm>
    </dsp:sp>
    <dsp:sp modelId="{E78E24B2-77EE-4F25-964A-E4FD6A295338}">
      <dsp:nvSpPr>
        <dsp:cNvPr id="0" name=""/>
        <dsp:cNvSpPr/>
      </dsp:nvSpPr>
      <dsp:spPr>
        <a:xfrm rot="5400000">
          <a:off x="6365028" y="2047936"/>
          <a:ext cx="2742135" cy="779032"/>
        </a:xfrm>
        <a:prstGeom prst="rightArrow">
          <a:avLst>
            <a:gd name="adj1" fmla="val 49830"/>
            <a:gd name="adj2" fmla="val 60660"/>
          </a:avLst>
        </a:prstGeom>
        <a:solidFill>
          <a:schemeClr val="accent5">
            <a:tint val="50000"/>
            <a:hueOff val="-6685025"/>
            <a:satOff val="-25325"/>
            <a:lumOff val="841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4770" tIns="64770" rIns="64770" bIns="64770" numCol="1" spcCol="1270" anchor="ctr" anchorCtr="0">
          <a:noAutofit/>
        </a:bodyPr>
        <a:lstStyle/>
        <a:p>
          <a:pPr lvl="0" algn="r" defTabSz="755650">
            <a:lnSpc>
              <a:spcPct val="90000"/>
            </a:lnSpc>
            <a:spcBef>
              <a:spcPct val="0"/>
            </a:spcBef>
            <a:spcAft>
              <a:spcPct val="35000"/>
            </a:spcAft>
          </a:pPr>
          <a:r>
            <a:rPr lang="en-US" altLang="en-US" sz="1700" kern="1200" dirty="0" smtClean="0"/>
            <a:t>2.“</a:t>
          </a:r>
          <a:r>
            <a:rPr lang="zh-CN" altLang="en-US" sz="1700" kern="1200" dirty="0" smtClean="0"/>
            <a:t>社会化”的人际交往</a:t>
          </a:r>
          <a:endParaRPr lang="zh-CN" altLang="en-US" sz="1700" kern="1200" dirty="0"/>
        </a:p>
      </dsp:txBody>
      <dsp:txXfrm>
        <a:off x="6482767" y="2125618"/>
        <a:ext cx="2506658" cy="388192"/>
      </dsp:txXfrm>
    </dsp:sp>
  </dsp:spTree>
</dsp:drawing>
</file>

<file path=ppt/diagrams/layout1.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10.xml><?xml version="1.0" encoding="utf-8"?>
<dgm:layoutDef xmlns:dgm="http://schemas.openxmlformats.org/drawingml/2006/diagram" xmlns:a="http://schemas.openxmlformats.org/drawingml/2006/main" uniqueId="urn:microsoft.com/office/officeart/2005/8/layout/radial2">
  <dgm:title val=""/>
  <dgm:desc val=""/>
  <dgm:catLst>
    <dgm:cat type="relationship" pri="20000"/>
    <dgm:cat type="convert" pri="9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ite">
    <dgm:varLst>
      <dgm:chMax val="5"/>
      <dgm:dir/>
      <dgm:animLvl val="ctr"/>
      <dgm:resizeHandles val="exact"/>
    </dgm:varLst>
    <dgm:alg type="composite"/>
    <dgm:shape xmlns:r="http://schemas.openxmlformats.org/officeDocument/2006/relationships" r:blip="">
      <dgm:adjLst/>
    </dgm:shape>
    <dgm:presOf/>
    <dgm:constrLst>
      <dgm:constr type="w" for="ch" forName="cycle" refType="w"/>
      <dgm:constr type="h" for="ch" forName="cycle" refType="h"/>
    </dgm:constrLst>
    <dgm:ruleLst/>
    <dgm:layoutNode name="cycle">
      <dgm:choose name="Name0">
        <dgm:if name="Name1" func="var" arg="dir" op="equ" val="norm">
          <dgm:choose name="Name2">
            <dgm:if name="Name3" axis="ch" ptType="node" func="cnt" op="lte" val="1">
              <dgm:alg type="cycle">
                <dgm:param type="stAng" val="90"/>
                <dgm:param type="spanAng" val="360"/>
                <dgm:param type="ctrShpMap" val="fNode"/>
              </dgm:alg>
            </dgm:if>
            <dgm:if name="Name4" axis="ch" ptType="node" func="cnt" op="equ" val="2">
              <dgm:alg type="cycle">
                <dgm:param type="stAng" val="70"/>
                <dgm:param type="spanAng" val="40"/>
                <dgm:param type="ctrShpMap" val="fNode"/>
              </dgm:alg>
            </dgm:if>
            <dgm:if name="Name5" axis="ch" ptType="node" func="cnt" op="equ" val="3">
              <dgm:alg type="cycle">
                <dgm:param type="stAng" val="60"/>
                <dgm:param type="spanAng" val="60"/>
                <dgm:param type="ctrShpMap" val="fNode"/>
              </dgm:alg>
            </dgm:if>
            <dgm:else name="Name6">
              <dgm:alg type="cycle">
                <dgm:param type="stAng" val="45"/>
                <dgm:param type="spanAng" val="90"/>
                <dgm:param type="ctrShpMap" val="fNode"/>
              </dgm:alg>
            </dgm:else>
          </dgm:choose>
        </dgm:if>
        <dgm:else name="Name7">
          <dgm:choose name="Name8">
            <dgm:if name="Name9" axis="ch" ptType="node" func="cnt" op="lte" val="1">
              <dgm:alg type="cycle">
                <dgm:param type="stAng" val="-90"/>
                <dgm:param type="spanAng" val="-360"/>
                <dgm:param type="ctrShpMap" val="fNode"/>
              </dgm:alg>
            </dgm:if>
            <dgm:if name="Name10" axis="ch" ptType="node" func="cnt" op="equ" val="2">
              <dgm:alg type="cycle">
                <dgm:param type="stAng" val="-70"/>
                <dgm:param type="spanAng" val="-40"/>
                <dgm:param type="ctrShpMap" val="fNode"/>
              </dgm:alg>
            </dgm:if>
            <dgm:if name="Name11" axis="ch" ptType="node" func="cnt" op="equ" val="3">
              <dgm:alg type="cycle">
                <dgm:param type="stAng" val="-60"/>
                <dgm:param type="spanAng" val="-60"/>
                <dgm:param type="ctrShpMap" val="fNode"/>
              </dgm:alg>
            </dgm:if>
            <dgm:else name="Name12">
              <dgm:alg type="cycle">
                <dgm:param type="stAng" val="-45"/>
                <dgm:param type="spanAng" val="-90"/>
                <dgm:param type="ctrShpMap" val="fNode"/>
              </dgm:alg>
            </dgm:else>
          </dgm:choose>
        </dgm:else>
      </dgm:choose>
      <dgm:shape xmlns:r="http://schemas.openxmlformats.org/officeDocument/2006/relationships" r:blip="">
        <dgm:adjLst/>
      </dgm:shape>
      <dgm:presOf/>
      <dgm:constrLst>
        <dgm:constr type="sp" val="20"/>
        <dgm:constr type="w" for="ch" forName="centerShape" refType="w"/>
        <dgm:constr type="w" for="ch" forName="node" refType="w" refFor="ch" refForName="centerShape" fact="1.5"/>
        <dgm:constr type="sibSp" refType="w" refFor="ch" refForName="centerShape" op="equ" fact="0.08"/>
        <dgm:constr type="primFontSz" for="des" forName="parentNode" op="equ" val="65"/>
        <dgm:constr type="secFontSz" for="des" forName="childNode" op="equ" val="65"/>
      </dgm:constrLst>
      <dgm:ruleLst/>
      <dgm:choose name="Name13">
        <dgm:if name="Name14" axis="ch" ptType="node" hideLastTrans="0" func="cnt" op="gte" val="1">
          <dgm:layoutNode name="centerShape" styleLbl="node0">
            <dgm:alg type="composite"/>
            <dgm:shape xmlns:r="http://schemas.openxmlformats.org/officeDocument/2006/relationships" r:blip="">
              <dgm:adjLst/>
            </dgm:shape>
            <dgm:presOf axis="ch" ptType="node" cnt="1"/>
            <dgm:constrLst>
              <dgm:constr type="w" for="ch" forName="connSite" refType="w" fact="0.7"/>
              <dgm:constr type="h" for="ch" forName="connSite" refType="w" fact="0.7"/>
              <dgm:constr type="ctrX" for="ch" forName="connSite" refType="w" fact="0.5"/>
              <dgm:constr type="ctrY" for="ch" forName="connSite" refType="h" fact="0.5"/>
              <dgm:constr type="w" for="ch" forName="visible" refType="w"/>
              <dgm:constr type="h" for="ch" forName="visible" refType="w"/>
              <dgm:constr type="ctrX" for="ch" forName="visible" refType="w" fact="0.5"/>
              <dgm:constr type="ctrY" for="ch" forName="visible" refType="h" fact="0.5"/>
            </dgm:constrLst>
            <dgm:ruleLst/>
            <dgm:layoutNode name="connSite">
              <dgm:alg type="sp"/>
              <dgm:shape xmlns:r="http://schemas.openxmlformats.org/officeDocument/2006/relationships" type="ellipse" r:blip="" hideGeom="1">
                <dgm:adjLst/>
              </dgm:shape>
              <dgm:presOf/>
              <dgm:constrLst/>
              <dgm:ruleLst/>
            </dgm:layoutNode>
            <dgm:layoutNode name="visible">
              <dgm:alg type="sp"/>
              <dgm:shape xmlns:r="http://schemas.openxmlformats.org/officeDocument/2006/relationships" type="ellipse" r:blip="" blipPhldr="1">
                <dgm:adjLst/>
              </dgm:shape>
              <dgm:presOf/>
              <dgm:constrLst/>
              <dgm:ruleLst/>
            </dgm:layoutNode>
          </dgm:layoutNode>
        </dgm:if>
        <dgm:else name="Name15"/>
      </dgm:choose>
      <dgm:forEach name="Name16" axis="ch">
        <dgm:forEach name="Name17" axis="self" ptType="node">
          <dgm:layoutNode name="node">
            <dgm:alg type="composite"/>
            <dgm:shape xmlns:r="http://schemas.openxmlformats.org/officeDocument/2006/relationships" r:blip="">
              <dgm:adjLst/>
            </dgm:shape>
            <dgm:presOf/>
            <dgm:choose name="Name18">
              <dgm:if name="Name19" func="var" arg="dir" op="equ" val="norm">
                <dgm:constrLst>
                  <dgm:constr type="t" for="ch" forName="parentNode"/>
                  <dgm:constr type="l" for="ch" forName="parentNode"/>
                  <dgm:constr type="w" for="ch" forName="parentNode" refType="w" fact="0.4"/>
                  <dgm:constr type="h" for="ch" forName="parentNode" refType="w" refFor="ch" refForName="parentNode" op="equ"/>
                  <dgm:constr type="ctrY" for="ch" forName="childNode" refType="h" refFor="ch" refForName="parentNode" fact="0.5"/>
                  <dgm:constr type="l" for="ch" forName="childNode" refType="w" refFor="ch" refForName="parentNode" op="equ" fact="1.1"/>
                  <dgm:constr type="w" for="ch" forName="childNode" refType="w" fact="0.6"/>
                  <dgm:constr type="h" for="ch" forName="childNode" refType="h" refFor="ch" refForName="parentNode"/>
                </dgm:constrLst>
              </dgm:if>
              <dgm:else name="Name20">
                <dgm:constrLst>
                  <dgm:constr type="t" for="ch" forName="parentNode"/>
                  <dgm:constr type="r" for="ch" forName="parentNode" refType="w"/>
                  <dgm:constr type="w" for="ch" forName="parentNode" refType="w" fact="0.4"/>
                  <dgm:constr type="h" for="ch" forName="parentNode" refType="w" refFor="ch" refForName="parentNode" op="equ"/>
                  <dgm:constr type="ctrY" for="ch" forName="childNode" refType="h" refFor="ch" refForName="parentNode" fact="0.5"/>
                  <dgm:constr type="l" for="ch" forName="childNode"/>
                  <dgm:constr type="w" for="ch" forName="childNode" refType="w" fact="0.6"/>
                  <dgm:constr type="h" for="ch" forName="childNode" refType="h" refFor="ch" refForName="parentNode"/>
                </dgm:constrLst>
              </dgm:else>
            </dgm:choose>
            <dgm:ruleLst/>
            <dgm:layoutNode name="parentNode" styleLbl="node1">
              <dgm:varLst>
                <dgm:chMax val="1"/>
                <dgm:bulletEnabled val="1"/>
              </dgm:varLst>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childNode" styleLbl="revTx" moveWith="parentNode">
              <dgm:varLst>
                <dgm:bulletEnabled val="1"/>
              </dgm:varLst>
              <dgm:alg type="tx">
                <dgm:param type="txAnchorVertCh" val="mid"/>
                <dgm:param type="stBulletLvl" val="1"/>
              </dgm:alg>
              <dgm:choose name="Name21">
                <dgm:if name="Name22" axis="ch" ptType="node" func="cnt" op="gte" val="1">
                  <dgm:shape xmlns:r="http://schemas.openxmlformats.org/officeDocument/2006/relationships" type="rect" r:blip="">
                    <dgm:adjLst/>
                  </dgm:shape>
                </dgm:if>
                <dgm:else name="Name23">
                  <dgm:shape xmlns:r="http://schemas.openxmlformats.org/officeDocument/2006/relationships" type="rect" r:blip="" hideGeom="1">
                    <dgm:adjLst/>
                  </dgm:shape>
                </dgm:else>
              </dgm:choose>
              <dgm:presOf axis="des" ptType="node"/>
              <dgm:constrLst>
                <dgm:constr type="tMarg"/>
                <dgm:constr type="bMarg"/>
                <dgm:constr type="lMarg"/>
                <dgm:constr type="rMarg"/>
              </dgm:constrLst>
              <dgm:ruleLst>
                <dgm:rule type="secFontSz" val="5" fact="NaN" max="NaN"/>
              </dgm:ruleLst>
            </dgm:layoutNode>
          </dgm:layoutNode>
        </dgm:forEach>
        <dgm:forEach name="Name24" axis="self" ptType="parTrans" cnt="1">
          <dgm:layoutNode name="Name25">
            <dgm:alg type="conn">
              <dgm:param type="dim" val="1D"/>
              <dgm:param type="endSty" val="noArr"/>
              <dgm:param type="begPts" val="auto"/>
              <dgm:param type="endPts" val="auto"/>
              <dgm:param type="srcNode" val="connSite"/>
              <dgm:param type="dstNode" val="parentNode"/>
            </dgm:alg>
            <dgm:shape xmlns:r="http://schemas.openxmlformats.org/officeDocument/2006/relationships" type="conn" r:blip="" zOrderOff="-99">
              <dgm:adjLst/>
            </dgm:shape>
            <dgm:presOf axis="self"/>
            <dgm:constrLst>
              <dgm:constr type="connDist"/>
              <dgm:constr type="w" val="1"/>
              <dgm:constr type="h" val="5"/>
              <dgm:constr type="begPad"/>
              <dgm:constr type="endPad"/>
            </dgm:constrLst>
            <dgm:ruleLst/>
          </dgm:layoutNode>
        </dgm:forEach>
      </dgm:forEach>
    </dgm:layoutNode>
  </dgm:layoutNode>
</dgm:layoutDef>
</file>

<file path=ppt/diagrams/layout1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12.xml><?xml version="1.0" encoding="utf-8"?>
<dgm:layoutDef xmlns:dgm="http://schemas.openxmlformats.org/drawingml/2006/diagram" xmlns:a="http://schemas.openxmlformats.org/drawingml/2006/main" uniqueId="urn:microsoft.com/office/officeart/2009/3/layout/SubStepProcess">
  <dgm:title val=""/>
  <dgm:desc val=""/>
  <dgm:catLst>
    <dgm:cat type="process" pri="12250"/>
  </dgm:catLst>
  <dgm:sampData>
    <dgm:dataModel>
      <dgm:ptLst>
        <dgm:pt modelId="0" type="doc"/>
        <dgm:pt modelId="1">
          <dgm:prSet phldr="1"/>
        </dgm:pt>
        <dgm:pt modelId="11">
          <dgm:prSet phldr="1"/>
        </dgm:pt>
        <dgm:pt modelId="12">
          <dgm:prSet phldr="1"/>
        </dgm:pt>
        <dgm:pt modelId="2">
          <dgm:prSet phldr="1"/>
        </dgm:pt>
        <dgm:pt modelId="3">
          <dgm:prSet phldr="1"/>
        </dgm:pt>
      </dgm:ptLst>
      <dgm:cxnLst>
        <dgm:cxn modelId="6" srcId="0" destId="1" srcOrd="0" destOrd="0"/>
        <dgm:cxn modelId="61" srcId="1" destId="11" srcOrd="0" destOrd="0"/>
        <dgm:cxn modelId="62" srcId="1" destId="12" srcOrd="1" destOrd="0"/>
        <dgm:cxn modelId="7" srcId="0" destId="2" srcOrd="0" destOrd="0"/>
        <dgm:cxn modelId="8" srcId="0" destId="3" srcOrd="0" destOrd="0"/>
      </dgm:cxnLst>
      <dgm:bg/>
      <dgm:whole/>
    </dgm:dataModel>
  </dgm:sampData>
  <dgm:styleData>
    <dgm:dataModel>
      <dgm:ptLst>
        <dgm:pt modelId="0" type="doc"/>
        <dgm:pt modelId="1">
          <dgm:prSet phldr="1"/>
        </dgm:pt>
        <dgm:pt modelId="11">
          <dgm:prSet phldr="1"/>
        </dgm:pt>
        <dgm:pt modelId="12">
          <dgm:prSet phldr="1"/>
        </dgm:pt>
        <dgm:pt modelId="2">
          <dgm:prSet phldr="1"/>
        </dgm:pt>
      </dgm:ptLst>
      <dgm:cxnLst>
        <dgm:cxn modelId="4" srcId="0" destId="1" srcOrd="0" destOrd="0"/>
        <dgm:cxn modelId="41" srcId="1" destId="11" srcOrd="0" destOrd="0"/>
        <dgm:cxn modelId="42" srcId="1" destId="12" srcOrd="1" destOrd="0"/>
        <dgm:cxn modelId="5" srcId="0" destId="2" srcOrd="0" destOrd="0"/>
      </dgm:cxnLst>
      <dgm:bg/>
      <dgm:whole/>
    </dgm:dataModel>
  </dgm:styleData>
  <dgm:clrData>
    <dgm:dataModel>
      <dgm:ptLst>
        <dgm:pt modelId="0" type="doc"/>
        <dgm:pt modelId="1">
          <dgm:prSet phldr="1"/>
        </dgm:pt>
        <dgm:pt modelId="11">
          <dgm:prSet phldr="1"/>
        </dgm:pt>
        <dgm:pt modelId="12">
          <dgm:prSet phldr="1"/>
        </dgm:pt>
        <dgm:pt modelId="2">
          <dgm:prSet phldr="1"/>
        </dgm:pt>
        <dgm:pt modelId="3">
          <dgm:prSet phldr="1"/>
        </dgm:pt>
        <dgm:pt modelId="4">
          <dgm:prSet phldr="1"/>
        </dgm:pt>
      </dgm:ptLst>
      <dgm:cxnLst>
        <dgm:cxn modelId="8" srcId="0" destId="1" srcOrd="0" destOrd="0"/>
        <dgm:cxn modelId="81" srcId="1" destId="11" srcOrd="0" destOrd="0"/>
        <dgm:cxn modelId="82" srcId="1" destId="12" srcOrd="1" destOrd="0"/>
        <dgm:cxn modelId="9" srcId="0" destId="2" srcOrd="0" destOrd="0"/>
        <dgm:cxn modelId="10" srcId="0" destId="3" srcOrd="0" destOrd="0"/>
        <dgm:cxn modelId="11" srcId="0" destId="4" srcOrd="0" destOrd="0"/>
      </dgm:cxnLst>
      <dgm:bg/>
      <dgm:whole/>
    </dgm:dataModel>
  </dgm:clrData>
  <dgm:layoutNode name="Name0">
    <dgm:varLst>
      <dgm:chMax val="7"/>
      <dgm:dir/>
      <dgm:animOne val="branch"/>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parTx1" refType="w"/>
      <dgm:constr type="w" for="ch" forName="chLin1" refType="w" refFor="ch" refForName="parTx1" fact="1.38"/>
      <dgm:constr type="h" for="ch" forName="chLin1" refType="h"/>
      <dgm:constr type="w" for="ch" forName="spPre1" refType="w" fact="0.27"/>
      <dgm:constr type="w" for="ch" forName="spPost1" refType="w" fact="0.27"/>
      <dgm:constr type="h" for="ch" forName="spPre1" refType="h"/>
      <dgm:constr type="h" for="ch" forName="spPost1" refType="h"/>
      <dgm:constr type="primFontSz" for="ch" forName="parTx1" val="65"/>
      <dgm:constr type="primFontSz" for="des" forName="desTx1" refType="primFontSz" refFor="ch" refForName="parTx1" fact="0.78"/>
      <dgm:constr type="primFontSz" for="des" forName="desTx1" op="equ"/>
      <dgm:constr type="w" for="ch" forName="parTx2" refType="w"/>
      <dgm:constr type="w" for="ch" forName="chLin2" refType="w" refFor="ch" refForName="parTx2" fact="1.38"/>
      <dgm:constr type="h" for="ch" forName="chLin2" refType="h"/>
      <dgm:constr type="w" for="ch" forName="spPre2" refType="w" fact="0.54"/>
      <dgm:constr type="w" for="ch" forName="spPost2" refType="w" fact="0.54"/>
      <dgm:constr type="h" for="ch" forName="spPre2" refType="h"/>
      <dgm:constr type="h" for="ch" forName="spPost2" refType="h"/>
      <dgm:constr type="primFontSz" for="ch" forName="parTx2" refType="primFontSz" refFor="ch" refForName="parTx1" op="equ"/>
      <dgm:constr type="primFontSz" for="des" forName="desTx2" refType="primFontSz" refFor="des" refForName="desTx1" op="equ"/>
      <dgm:constr type="w" for="ch" forName="parTx3" refType="w"/>
      <dgm:constr type="w" for="ch" forName="chLin3" refType="w" refFor="ch" refForName="parTx3" fact="1.38"/>
      <dgm:constr type="h" for="ch" forName="chLin3" refType="h"/>
      <dgm:constr type="w" for="ch" forName="spPre3" refType="w" fact="0.54"/>
      <dgm:constr type="w" for="ch" forName="spPost3" refType="w" fact="0.54"/>
      <dgm:constr type="h" for="ch" forName="spPre3" refType="h"/>
      <dgm:constr type="h" for="ch" forName="spPost3" refType="h"/>
      <dgm:constr type="primFontSz" for="ch" forName="parTx3" refType="primFontSz" refFor="ch" refForName="parTx1" op="equ"/>
      <dgm:constr type="primFontSz" for="des" forName="desTx3" refType="primFontSz" refFor="des" refForName="desTx1" op="equ"/>
      <dgm:constr type="w" for="ch" forName="parTx4" refType="w"/>
      <dgm:constr type="w" for="ch" forName="chLin4" refType="w" refFor="ch" refForName="parTx4" fact="1.38"/>
      <dgm:constr type="h" for="ch" forName="chLin4" refType="h"/>
      <dgm:constr type="w" for="ch" forName="spPre4" refType="w" fact="0.54"/>
      <dgm:constr type="w" for="ch" forName="spPost4" refType="w" fact="0.54"/>
      <dgm:constr type="h" for="ch" forName="spPre4" refType="h"/>
      <dgm:constr type="h" for="ch" forName="spPost4" refType="h"/>
      <dgm:constr type="primFontSz" for="ch" forName="parTx4" refType="primFontSz" refFor="ch" refForName="parTx1" op="equ"/>
      <dgm:constr type="primFontSz" for="des" forName="desTx4" refType="primFontSz" refFor="des" refForName="desTx1" op="equ"/>
      <dgm:constr type="w" for="ch" forName="parTx5" refType="w"/>
      <dgm:constr type="w" for="ch" forName="chLin5" refType="w" refFor="ch" refForName="parTx5" fact="1.38"/>
      <dgm:constr type="h" for="ch" forName="chLin5" refType="h"/>
      <dgm:constr type="w" for="ch" forName="spPre5" refType="w" fact="0.54"/>
      <dgm:constr type="w" for="ch" forName="spPost5" refType="w" fact="0.54"/>
      <dgm:constr type="h" for="ch" forName="spPre5" refType="h"/>
      <dgm:constr type="h" for="ch" forName="spPost5" refType="h"/>
      <dgm:constr type="primFontSz" for="ch" forName="parTx5" refType="primFontSz" refFor="ch" refForName="parTx1" op="equ"/>
      <dgm:constr type="primFontSz" for="des" forName="desTx5" refType="primFontSz" refFor="des" refForName="desTx1" op="equ"/>
      <dgm:constr type="w" for="ch" forName="parTx6" refType="w"/>
      <dgm:constr type="w" for="ch" forName="chLin6" refType="w" refFor="ch" refForName="parTx6" fact="1.38"/>
      <dgm:constr type="h" for="ch" forName="chLin6" refType="h"/>
      <dgm:constr type="w" for="ch" forName="spPre6" refType="w" fact="0.54"/>
      <dgm:constr type="w" for="ch" forName="spPost6" refType="w" fact="0.54"/>
      <dgm:constr type="h" for="ch" forName="spPre6" refType="h"/>
      <dgm:constr type="h" for="ch" forName="spPost6" refType="h"/>
      <dgm:constr type="primFontSz" for="ch" forName="parTx6" refType="primFontSz" refFor="ch" refForName="parTx1" op="equ"/>
      <dgm:constr type="primFontSz" for="des" forName="desTx6" refType="primFontSz" refFor="des" refForName="desTx1" op="equ"/>
      <dgm:constr type="w" for="ch" forName="parTx7" refType="w"/>
      <dgm:constr type="w" for="ch" forName="chLin7" refType="w" refFor="ch" refForName="parTx7" fact="1.38"/>
      <dgm:constr type="h" for="ch" forName="chLin7" refType="h"/>
      <dgm:constr type="w" for="ch" forName="spPre7" refType="w" fact="0.54"/>
      <dgm:constr type="w" for="ch" forName="spPost7" refType="w" fact="0.54"/>
      <dgm:constr type="h" for="ch" forName="spPre7" refType="h"/>
      <dgm:constr type="h" for="ch" forName="spPost7" refType="h"/>
      <dgm:constr type="primFontSz" for="ch" forName="parTx7" refType="primFontSz" refFor="ch" refForName="parTx1" op="equ"/>
      <dgm:constr type="primFontSz" for="des" forName="desTx7" refType="primFontSz" refFor="des" refForName="desTx1" op="equ"/>
    </dgm:constrLst>
    <dgm:forEach name="Name4" axis="ch" ptType="node">
      <dgm:choose name="Name5">
        <dgm:if name="Name6" axis="self" ptType="node" func="pos" op="equ" val="1">
          <dgm:layoutNode name="parTx1" styleLbl="node1">
            <dgm:alg type="tx"/>
            <dgm:shape xmlns:r="http://schemas.openxmlformats.org/officeDocument/2006/relationships" type="ellipse" r:blip="">
              <dgm:adjLst/>
            </dgm:shape>
            <dgm:presOf axis="self" ptType="node"/>
            <dgm:constrLst>
              <dgm:constr type="h" refType="w"/>
              <dgm:constr type="w" refType="h" op="lte"/>
              <dgm:constr type="tMarg"/>
              <dgm:constr type="bMarg"/>
              <dgm:constr type="lMarg"/>
              <dgm:constr type="rMarg"/>
            </dgm:constrLst>
            <dgm:ruleLst>
              <dgm:rule type="primFontSz" val="5" fact="NaN" max="NaN"/>
            </dgm:ruleLst>
          </dgm:layoutNode>
          <dgm:choose name="Name7">
            <dgm:if name="Name8" axis="ch" ptType="node" func="cnt" op="gte" val="1">
              <dgm:layoutNode name="spPre1">
                <dgm:alg type="sp"/>
                <dgm:shape xmlns:r="http://schemas.openxmlformats.org/officeDocument/2006/relationships" r:blip="">
                  <dgm:adjLst/>
                </dgm:shape>
              </dgm:layoutNode>
              <dgm:layoutNode name="chLin1">
                <dgm:alg type="lin">
                  <dgm:param type="linDir" val="fromT"/>
                </dgm:alg>
                <dgm:shape xmlns:r="http://schemas.openxmlformats.org/officeDocument/2006/relationships" r:blip="">
                  <dgm:adjLst/>
                </dgm:shape>
                <dgm:presOf/>
                <dgm:constrLst>
                  <dgm:constr type="w" for="ch" forName="txAndLines1" refType="w" fact="0.77"/>
                  <dgm:constr type="w" for="ch" forName="top1" refType="w" refFor="ch" refForName="txAndLines1" fact="0.78"/>
                </dgm:constrLst>
                <dgm:forEach name="Name9" axis="ch">
                  <dgm:forEach name="Name10" axis="self" ptType="parTrans">
                    <dgm:layoutNode name="Name11" styleLbl="parChTrans1D1">
                      <dgm:choose name="Name12">
                        <dgm:if name="Name13" func="var" arg="dir" op="equ" val="norm">
                          <dgm:alg type="conn">
                            <dgm:param type="dim" val="1D"/>
                            <dgm:param type="begPts" val="midR"/>
                            <dgm:param type="endSty" val="noArr"/>
                            <dgm:param type="dstNode" val="anchor1"/>
                          </dgm:alg>
                        </dgm:if>
                        <dgm:else name="Name14">
                          <dgm:alg type="conn">
                            <dgm:param type="dim" val="1D"/>
                            <dgm:param type="begPts" val="midL"/>
                            <dgm:param type="endSty" val="noArr"/>
                            <dgm:param type="srcNode" val="parTx1"/>
                            <dgm:param type="dstNode" val="anchor1"/>
                          </dgm:alg>
                        </dgm:else>
                      </dgm:choose>
                      <dgm:shape xmlns:r="http://schemas.openxmlformats.org/officeDocument/2006/relationships" type="conn" r:blip="">
                        <dgm:adjLst/>
                      </dgm:shape>
                      <dgm:presOf/>
                      <dgm:constrLst>
                        <dgm:constr type="connDist"/>
                        <dgm:constr type="begPad" refType="connDist" fact="0.11"/>
                        <dgm:constr type="endPad"/>
                      </dgm:constrLst>
                    </dgm:layoutNode>
                  </dgm:forEach>
                  <dgm:forEach name="Name15" axis="self" ptType="node">
                    <dgm:choose name="Name16">
                      <dgm:if name="Name17" axis="par ch" ptType="node node" func="cnt" op="equ" val="1">
                        <dgm:layoutNode name="top1">
                          <dgm:alg type="sp"/>
                          <dgm:shape xmlns:r="http://schemas.openxmlformats.org/officeDocument/2006/relationships" r:blip="">
                            <dgm:adjLst/>
                          </dgm:shape>
                          <dgm:constrLst>
                            <dgm:constr type="h" refType="w" fact="0.6"/>
                          </dgm:constrLst>
                        </dgm:layoutNode>
                      </dgm:if>
                      <dgm:else name="Name18"/>
                    </dgm:choose>
                    <dgm:layoutNode name="txAndLines1">
                      <dgm:choose name="Name19">
                        <dgm:if name="Name20" func="var" arg="dir" op="equ" val="norm">
                          <dgm:alg type="lin"/>
                        </dgm:if>
                        <dgm:else name="Name21">
                          <dgm:alg type="lin">
                            <dgm:param type="linDir" val="fromR"/>
                          </dgm:alg>
                        </dgm:else>
                      </dgm:choose>
                      <dgm:shape xmlns:r="http://schemas.openxmlformats.org/officeDocument/2006/relationships" r:blip="">
                        <dgm:adjLst/>
                      </dgm:shape>
                      <dgm:presOf/>
                      <dgm:choose name="Name22">
                        <dgm:if name="Name23" axis="root ch" ptType="all node" func="cnt" op="gte" val="2">
                          <dgm:constrLst>
                            <dgm:constr type="w" for="ch" forName="anchor1" refType="w"/>
                            <dgm:constr type="w" for="ch" forName="backup1" refType="w" fact="-1"/>
                            <dgm:constr type="w" for="ch" forName="preLine1" refType="w" fact="0.11"/>
                            <dgm:constr type="w" for="ch" forName="desTx1" refType="w" fact="0.78"/>
                            <dgm:constr type="w" for="ch" forName="postLine1" refType="w" fact="0.11"/>
                          </dgm:constrLst>
                        </dgm:if>
                        <dgm:else name="Name24">
                          <dgm:constrLst>
                            <dgm:constr type="w" for="ch" forName="anchor1" refType="w" fact="0.89"/>
                            <dgm:constr type="w" for="ch" forName="backup1" refType="w" fact="-0.89"/>
                            <dgm:constr type="w" for="ch" forName="preLine1" refType="w" fact="0.11"/>
                            <dgm:constr type="w" for="ch" forName="desTx1" refType="w" fact="0.78"/>
                          </dgm:constrLst>
                        </dgm:else>
                      </dgm:choose>
                      <dgm:layoutNode name="anchor1" moveWith="desTx1">
                        <dgm:alg type="sp"/>
                        <dgm:shape xmlns:r="http://schemas.openxmlformats.org/officeDocument/2006/relationships" r:blip="">
                          <dgm:adjLst/>
                        </dgm:shape>
                      </dgm:layoutNode>
                      <dgm:layoutNode name="backup1" moveWith="desTx1">
                        <dgm:alg type="sp"/>
                        <dgm:shape xmlns:r="http://schemas.openxmlformats.org/officeDocument/2006/relationships" r:blip="">
                          <dgm:adjLst/>
                        </dgm:shape>
                      </dgm:layoutNode>
                      <dgm:layoutNode name="preLine1" styleLbl="parChTrans1D1" moveWith="desTx1">
                        <dgm:alg type="sp"/>
                        <dgm:shape xmlns:r="http://schemas.openxmlformats.org/officeDocument/2006/relationships" type="line" r:blip="">
                          <dgm:adjLst/>
                        </dgm:shape>
                        <dgm:presOf/>
                      </dgm:layoutNode>
                      <dgm:layoutNode name="desTx1" styleLbl="revTx">
                        <dgm:varLst>
                          <dgm:bulletEnabled val="1"/>
                        </dgm:varLst>
                        <dgm:alg type="tx"/>
                        <dgm:shape xmlns:r="http://schemas.openxmlformats.org/officeDocument/2006/relationships" type="rect" r:blip="" hideGeom="1">
                          <dgm:adjLst/>
                        </dgm:shape>
                        <dgm:presOf axis="desOrSelf" ptType="node"/>
                        <dgm:constrLst>
                          <dgm:constr type="h" refType="w" fact="0.6"/>
                        </dgm:constrLst>
                        <dgm:ruleLst>
                          <dgm:rule type="primFontSz" val="5" fact="NaN" max="NaN"/>
                        </dgm:ruleLst>
                      </dgm:layoutNode>
                      <dgm:choose name="Name25">
                        <dgm:if name="Name26" axis="root ch" ptType="all node" func="cnt" op="gte" val="2">
                          <dgm:layoutNode name="postLine1" styleLbl="parChTrans1D1" moveWith="desTx1">
                            <dgm:alg type="sp"/>
                            <dgm:shape xmlns:r="http://schemas.openxmlformats.org/officeDocument/2006/relationships" type="line" r:blip="">
                              <dgm:adjLst/>
                            </dgm:shape>
                            <dgm:presOf/>
                          </dgm:layoutNode>
                        </dgm:if>
                        <dgm:else name="Name27"/>
                      </dgm:choose>
                    </dgm:layoutNode>
                  </dgm:forEach>
                  <dgm:choose name="Name28">
                    <dgm:if name="Name29" axis="root ch" ptType="all node" func="cnt" op="gte" val="2">
                      <dgm:forEach name="Name30" axis="self" ptType="parTrans">
                        <dgm:layoutNode name="Name31" styleLbl="parChTrans1D1">
                          <dgm:choose name="Name32">
                            <dgm:if name="Name33" func="var" arg="dir" op="equ" val="norm">
                              <dgm:alg type="conn">
                                <dgm:param type="dim" val="1D"/>
                                <dgm:param type="begPts" val="midL"/>
                                <dgm:param type="srcNode" val="parTx2"/>
                                <dgm:param type="endSty" val="noArr"/>
                                <dgm:param type="dstNode" val="anchor1"/>
                              </dgm:alg>
                            </dgm:if>
                            <dgm:else name="Name34">
                              <dgm:alg type="conn">
                                <dgm:param type="dim" val="1D"/>
                                <dgm:param type="begPts" val="midR"/>
                                <dgm:param type="endSty" val="noArr"/>
                                <dgm:param type="srcNode" val="parTx2"/>
                                <dgm:param type="dstNode" val="anchor1"/>
                              </dgm:alg>
                            </dgm:else>
                          </dgm:choose>
                          <dgm:shape xmlns:r="http://schemas.openxmlformats.org/officeDocument/2006/relationships" type="conn" r:blip="">
                            <dgm:adjLst/>
                          </dgm:shape>
                          <dgm:presOf/>
                          <dgm:constrLst>
                            <dgm:constr type="connDist"/>
                            <dgm:constr type="begPad" refType="connDist" fact="0.11"/>
                            <dgm:constr type="endPad"/>
                          </dgm:constrLst>
                        </dgm:layoutNode>
                      </dgm:forEach>
                    </dgm:if>
                    <dgm:else name="Name35"/>
                  </dgm:choose>
                </dgm:forEach>
              </dgm:layoutNode>
              <dgm:choose name="Name36">
                <dgm:if name="Name37" axis="root ch" ptType="all node" func="cnt" op="gte" val="2">
                  <dgm:layoutNode name="spPost1">
                    <dgm:alg type="sp"/>
                    <dgm:shape xmlns:r="http://schemas.openxmlformats.org/officeDocument/2006/relationships" r:blip="">
                      <dgm:adjLst/>
                    </dgm:shape>
                  </dgm:layoutNode>
                </dgm:if>
                <dgm:else name="Name38"/>
              </dgm:choose>
            </dgm:if>
            <dgm:else name="Name39"/>
          </dgm:choose>
        </dgm:if>
        <dgm:if name="Name40" axis="self" ptType="node" func="pos" op="equ" val="2">
          <dgm:layoutNode name="parTx2" styleLbl="node1">
            <dgm:alg type="tx"/>
            <dgm:shape xmlns:r="http://schemas.openxmlformats.org/officeDocument/2006/relationships" type="ellipse" r:blip="">
              <dgm:adjLst/>
            </dgm:shape>
            <dgm:presOf axis="self" ptType="node"/>
            <dgm:constrLst>
              <dgm:constr type="h" refType="w"/>
              <dgm:constr type="w" refType="h" op="lte"/>
              <dgm:constr type="tMarg"/>
              <dgm:constr type="bMarg"/>
              <dgm:constr type="lMarg"/>
              <dgm:constr type="rMarg"/>
            </dgm:constrLst>
            <dgm:ruleLst>
              <dgm:rule type="primFontSz" val="5" fact="NaN" max="NaN"/>
            </dgm:ruleLst>
          </dgm:layoutNode>
          <dgm:choose name="Name41">
            <dgm:if name="Name42" axis="ch" ptType="node" func="cnt" op="gte" val="1">
              <dgm:layoutNode name="spPre2">
                <dgm:alg type="sp"/>
                <dgm:shape xmlns:r="http://schemas.openxmlformats.org/officeDocument/2006/relationships" r:blip="">
                  <dgm:adjLst/>
                </dgm:shape>
              </dgm:layoutNode>
              <dgm:layoutNode name="chLin2">
                <dgm:alg type="lin">
                  <dgm:param type="linDir" val="fromT"/>
                </dgm:alg>
                <dgm:shape xmlns:r="http://schemas.openxmlformats.org/officeDocument/2006/relationships" r:blip="">
                  <dgm:adjLst/>
                </dgm:shape>
                <dgm:presOf/>
                <dgm:constrLst>
                  <dgm:constr type="w" for="ch" forName="txAndLines2" refType="w" fact="0.77"/>
                  <dgm:constr type="w" for="ch" forName="top2" refType="w" refFor="ch" refForName="txAndLines2" fact="0.78"/>
                </dgm:constrLst>
                <dgm:forEach name="Name43" axis="ch">
                  <dgm:forEach name="Name44" axis="self" ptType="parTrans">
                    <dgm:layoutNode name="Name45" styleLbl="parChTrans1D1">
                      <dgm:choose name="Name46">
                        <dgm:if name="Name47" func="var" arg="dir" op="equ" val="norm">
                          <dgm:alg type="conn">
                            <dgm:param type="dim" val="1D"/>
                            <dgm:param type="begPts" val="midR"/>
                            <dgm:param type="endSty" val="noArr"/>
                            <dgm:param type="dstNode" val="anchor2"/>
                          </dgm:alg>
                        </dgm:if>
                        <dgm:else name="Name48">
                          <dgm:alg type="conn">
                            <dgm:param type="dim" val="1D"/>
                            <dgm:param type="begPts" val="midL"/>
                            <dgm:param type="endSty" val="noArr"/>
                            <dgm:param type="srcNode" val="parTx2"/>
                            <dgm:param type="dstNode" val="anchor2"/>
                          </dgm:alg>
                        </dgm:else>
                      </dgm:choose>
                      <dgm:shape xmlns:r="http://schemas.openxmlformats.org/officeDocument/2006/relationships" type="conn" r:blip="">
                        <dgm:adjLst/>
                      </dgm:shape>
                      <dgm:presOf/>
                      <dgm:constrLst>
                        <dgm:constr type="connDist"/>
                        <dgm:constr type="begPad" refType="connDist" fact="0.11"/>
                        <dgm:constr type="endPad"/>
                      </dgm:constrLst>
                    </dgm:layoutNode>
                  </dgm:forEach>
                  <dgm:forEach name="Name49" axis="self" ptType="node">
                    <dgm:choose name="Name50">
                      <dgm:if name="Name51" axis="par ch" ptType="node node" func="cnt" op="equ" val="1">
                        <dgm:layoutNode name="top2">
                          <dgm:alg type="sp"/>
                          <dgm:shape xmlns:r="http://schemas.openxmlformats.org/officeDocument/2006/relationships" r:blip="">
                            <dgm:adjLst/>
                          </dgm:shape>
                          <dgm:constrLst>
                            <dgm:constr type="h" refType="w" fact="0.6"/>
                          </dgm:constrLst>
                        </dgm:layoutNode>
                      </dgm:if>
                      <dgm:else name="Name52"/>
                    </dgm:choose>
                    <dgm:layoutNode name="txAndLines2">
                      <dgm:choose name="Name53">
                        <dgm:if name="Name54" func="var" arg="dir" op="equ" val="norm">
                          <dgm:alg type="lin"/>
                        </dgm:if>
                        <dgm:else name="Name55">
                          <dgm:alg type="lin">
                            <dgm:param type="linDir" val="fromR"/>
                          </dgm:alg>
                        </dgm:else>
                      </dgm:choose>
                      <dgm:shape xmlns:r="http://schemas.openxmlformats.org/officeDocument/2006/relationships" r:blip="">
                        <dgm:adjLst/>
                      </dgm:shape>
                      <dgm:presOf/>
                      <dgm:choose name="Name56">
                        <dgm:if name="Name57" axis="root ch" ptType="all node" func="cnt" op="gte" val="3">
                          <dgm:constrLst>
                            <dgm:constr type="w" for="ch" forName="anchor2" refType="w"/>
                            <dgm:constr type="w" for="ch" forName="backup2" refType="w" fact="-1"/>
                            <dgm:constr type="w" for="ch" forName="preLine2" refType="w" fact="0.11"/>
                            <dgm:constr type="w" for="ch" forName="desTx2" refType="w" fact="0.78"/>
                            <dgm:constr type="w" for="ch" forName="postLine2" refType="w" fact="0.11"/>
                          </dgm:constrLst>
                        </dgm:if>
                        <dgm:else name="Name58">
                          <dgm:constrLst>
                            <dgm:constr type="w" for="ch" forName="anchor2" refType="w" fact="0.89"/>
                            <dgm:constr type="w" for="ch" forName="backup2" refType="w" fact="-0.89"/>
                            <dgm:constr type="w" for="ch" forName="preLine2" refType="w" fact="0.11"/>
                            <dgm:constr type="w" for="ch" forName="desTx2" refType="w" fact="0.78"/>
                          </dgm:constrLst>
                        </dgm:else>
                      </dgm:choose>
                      <dgm:layoutNode name="anchor2" moveWith="desTx2">
                        <dgm:alg type="sp"/>
                        <dgm:shape xmlns:r="http://schemas.openxmlformats.org/officeDocument/2006/relationships" r:blip="">
                          <dgm:adjLst/>
                        </dgm:shape>
                      </dgm:layoutNode>
                      <dgm:layoutNode name="backup2" moveWith="desTx2">
                        <dgm:alg type="sp"/>
                        <dgm:shape xmlns:r="http://schemas.openxmlformats.org/officeDocument/2006/relationships" r:blip="">
                          <dgm:adjLst/>
                        </dgm:shape>
                      </dgm:layoutNode>
                      <dgm:layoutNode name="preLine2" styleLbl="parChTrans1D1" moveWith="desTx2">
                        <dgm:alg type="sp"/>
                        <dgm:shape xmlns:r="http://schemas.openxmlformats.org/officeDocument/2006/relationships" type="line" r:blip="">
                          <dgm:adjLst/>
                        </dgm:shape>
                        <dgm:presOf/>
                      </dgm:layoutNode>
                      <dgm:layoutNode name="desTx2" styleLbl="revTx">
                        <dgm:varLst>
                          <dgm:bulletEnabled val="1"/>
                        </dgm:varLst>
                        <dgm:alg type="tx"/>
                        <dgm:shape xmlns:r="http://schemas.openxmlformats.org/officeDocument/2006/relationships" type="rect" r:blip="" hideGeom="1">
                          <dgm:adjLst/>
                        </dgm:shape>
                        <dgm:presOf axis="desOrSelf" ptType="node"/>
                        <dgm:constrLst>
                          <dgm:constr type="h" refType="w" fact="0.6"/>
                        </dgm:constrLst>
                        <dgm:ruleLst>
                          <dgm:rule type="primFontSz" val="5" fact="NaN" max="NaN"/>
                        </dgm:ruleLst>
                      </dgm:layoutNode>
                      <dgm:choose name="Name59">
                        <dgm:if name="Name60" axis="root ch" ptType="all node" func="cnt" op="gte" val="3">
                          <dgm:layoutNode name="postLine2" styleLbl="parChTrans1D1" moveWith="desTx2">
                            <dgm:alg type="sp"/>
                            <dgm:shape xmlns:r="http://schemas.openxmlformats.org/officeDocument/2006/relationships" type="line" r:blip="">
                              <dgm:adjLst/>
                            </dgm:shape>
                            <dgm:presOf/>
                          </dgm:layoutNode>
                        </dgm:if>
                        <dgm:else name="Name61"/>
                      </dgm:choose>
                    </dgm:layoutNode>
                  </dgm:forEach>
                  <dgm:choose name="Name62">
                    <dgm:if name="Name63" axis="root ch" ptType="all node" func="cnt" op="gte" val="3">
                      <dgm:forEach name="Name64" axis="self" ptType="parTrans">
                        <dgm:layoutNode name="Name65" styleLbl="parChTrans1D1">
                          <dgm:choose name="Name66">
                            <dgm:if name="Name67" func="var" arg="dir" op="equ" val="norm">
                              <dgm:alg type="conn">
                                <dgm:param type="dim" val="1D"/>
                                <dgm:param type="begPts" val="midL"/>
                                <dgm:param type="srcNode" val="parTx3"/>
                                <dgm:param type="endSty" val="noArr"/>
                                <dgm:param type="dstNode" val="anchor2"/>
                              </dgm:alg>
                            </dgm:if>
                            <dgm:else name="Name68">
                              <dgm:alg type="conn">
                                <dgm:param type="dim" val="1D"/>
                                <dgm:param type="begPts" val="midR"/>
                                <dgm:param type="endSty" val="noArr"/>
                                <dgm:param type="srcNode" val="parTx3"/>
                                <dgm:param type="dstNode" val="anchor2"/>
                              </dgm:alg>
                            </dgm:else>
                          </dgm:choose>
                          <dgm:shape xmlns:r="http://schemas.openxmlformats.org/officeDocument/2006/relationships" type="conn" r:blip="">
                            <dgm:adjLst/>
                          </dgm:shape>
                          <dgm:presOf/>
                          <dgm:constrLst>
                            <dgm:constr type="connDist"/>
                            <dgm:constr type="begPad" refType="connDist" fact="0.11"/>
                            <dgm:constr type="endPad"/>
                          </dgm:constrLst>
                        </dgm:layoutNode>
                      </dgm:forEach>
                    </dgm:if>
                    <dgm:else name="Name69"/>
                  </dgm:choose>
                </dgm:forEach>
              </dgm:layoutNode>
              <dgm:choose name="Name70">
                <dgm:if name="Name71" axis="root ch" ptType="all node" func="cnt" op="gte" val="3">
                  <dgm:layoutNode name="spPost2">
                    <dgm:alg type="sp"/>
                    <dgm:shape xmlns:r="http://schemas.openxmlformats.org/officeDocument/2006/relationships" r:blip="">
                      <dgm:adjLst/>
                    </dgm:shape>
                  </dgm:layoutNode>
                </dgm:if>
                <dgm:else name="Name72"/>
              </dgm:choose>
            </dgm:if>
            <dgm:else name="Name73"/>
          </dgm:choose>
        </dgm:if>
        <dgm:if name="Name74" axis="self" ptType="node" func="pos" op="equ" val="3">
          <dgm:layoutNode name="parTx3" styleLbl="node1">
            <dgm:alg type="tx"/>
            <dgm:shape xmlns:r="http://schemas.openxmlformats.org/officeDocument/2006/relationships" type="ellipse" r:blip="">
              <dgm:adjLst/>
            </dgm:shape>
            <dgm:presOf axis="self" ptType="node"/>
            <dgm:constrLst>
              <dgm:constr type="h" refType="w"/>
              <dgm:constr type="w" refType="h" op="lte"/>
              <dgm:constr type="tMarg"/>
              <dgm:constr type="bMarg"/>
              <dgm:constr type="lMarg"/>
              <dgm:constr type="rMarg"/>
            </dgm:constrLst>
            <dgm:ruleLst>
              <dgm:rule type="primFontSz" val="5" fact="NaN" max="NaN"/>
            </dgm:ruleLst>
          </dgm:layoutNode>
          <dgm:choose name="Name75">
            <dgm:if name="Name76" axis="ch" ptType="node" func="cnt" op="gte" val="1">
              <dgm:layoutNode name="spPre3">
                <dgm:alg type="sp"/>
                <dgm:shape xmlns:r="http://schemas.openxmlformats.org/officeDocument/2006/relationships" r:blip="">
                  <dgm:adjLst/>
                </dgm:shape>
              </dgm:layoutNode>
              <dgm:layoutNode name="chLin3">
                <dgm:alg type="lin">
                  <dgm:param type="linDir" val="fromT"/>
                </dgm:alg>
                <dgm:shape xmlns:r="http://schemas.openxmlformats.org/officeDocument/2006/relationships" r:blip="">
                  <dgm:adjLst/>
                </dgm:shape>
                <dgm:presOf/>
                <dgm:constrLst>
                  <dgm:constr type="w" for="ch" forName="txAndLines3" refType="w" fact="0.77"/>
                  <dgm:constr type="w" for="ch" forName="top3" refType="w" refFor="ch" refForName="txAndLines3" fact="0.78"/>
                </dgm:constrLst>
                <dgm:forEach name="Name77" axis="ch">
                  <dgm:forEach name="Name78" axis="self" ptType="parTrans">
                    <dgm:layoutNode name="Name79" styleLbl="parChTrans1D1">
                      <dgm:choose name="Name80">
                        <dgm:if name="Name81" func="var" arg="dir" op="equ" val="norm">
                          <dgm:alg type="conn">
                            <dgm:param type="dim" val="1D"/>
                            <dgm:param type="begPts" val="midR"/>
                            <dgm:param type="endSty" val="noArr"/>
                            <dgm:param type="dstNode" val="anchor3"/>
                          </dgm:alg>
                        </dgm:if>
                        <dgm:else name="Name82">
                          <dgm:alg type="conn">
                            <dgm:param type="dim" val="1D"/>
                            <dgm:param type="begPts" val="midL"/>
                            <dgm:param type="endSty" val="noArr"/>
                            <dgm:param type="srcNode" val="parTx3"/>
                            <dgm:param type="dstNode" val="anchor3"/>
                          </dgm:alg>
                        </dgm:else>
                      </dgm:choose>
                      <dgm:shape xmlns:r="http://schemas.openxmlformats.org/officeDocument/2006/relationships" type="conn" r:blip="">
                        <dgm:adjLst/>
                      </dgm:shape>
                      <dgm:presOf/>
                      <dgm:constrLst>
                        <dgm:constr type="connDist"/>
                        <dgm:constr type="begPad" refType="connDist" fact="0.11"/>
                        <dgm:constr type="endPad"/>
                      </dgm:constrLst>
                    </dgm:layoutNode>
                  </dgm:forEach>
                  <dgm:forEach name="Name83" axis="self" ptType="node">
                    <dgm:choose name="Name84">
                      <dgm:if name="Name85" axis="par ch" ptType="node node" func="cnt" op="equ" val="1">
                        <dgm:layoutNode name="top3">
                          <dgm:alg type="sp"/>
                          <dgm:shape xmlns:r="http://schemas.openxmlformats.org/officeDocument/2006/relationships" r:blip="">
                            <dgm:adjLst/>
                          </dgm:shape>
                          <dgm:constrLst>
                            <dgm:constr type="h" refType="w" fact="0.6"/>
                          </dgm:constrLst>
                        </dgm:layoutNode>
                      </dgm:if>
                      <dgm:else name="Name86"/>
                    </dgm:choose>
                    <dgm:layoutNode name="txAndLines3">
                      <dgm:choose name="Name87">
                        <dgm:if name="Name88" func="var" arg="dir" op="equ" val="norm">
                          <dgm:alg type="lin"/>
                        </dgm:if>
                        <dgm:else name="Name89">
                          <dgm:alg type="lin">
                            <dgm:param type="linDir" val="fromR"/>
                          </dgm:alg>
                        </dgm:else>
                      </dgm:choose>
                      <dgm:shape xmlns:r="http://schemas.openxmlformats.org/officeDocument/2006/relationships" r:blip="">
                        <dgm:adjLst/>
                      </dgm:shape>
                      <dgm:presOf/>
                      <dgm:choose name="Name90">
                        <dgm:if name="Name91" axis="root ch" ptType="all node" func="cnt" op="gte" val="4">
                          <dgm:constrLst>
                            <dgm:constr type="w" for="ch" forName="anchor3" refType="w"/>
                            <dgm:constr type="w" for="ch" forName="backup3" refType="w" fact="-1"/>
                            <dgm:constr type="w" for="ch" forName="preLine3" refType="w" fact="0.11"/>
                            <dgm:constr type="w" for="ch" forName="desTx3" refType="w" fact="0.78"/>
                            <dgm:constr type="w" for="ch" forName="postLine3" refType="w" fact="0.11"/>
                          </dgm:constrLst>
                        </dgm:if>
                        <dgm:else name="Name92">
                          <dgm:constrLst>
                            <dgm:constr type="w" for="ch" forName="anchor3" refType="w" fact="0.89"/>
                            <dgm:constr type="w" for="ch" forName="backup3" refType="w" fact="-0.89"/>
                            <dgm:constr type="w" for="ch" forName="preLine3" refType="w" fact="0.11"/>
                            <dgm:constr type="w" for="ch" forName="desTx3" refType="w" fact="0.78"/>
                          </dgm:constrLst>
                        </dgm:else>
                      </dgm:choose>
                      <dgm:layoutNode name="anchor3" moveWith="desTx3">
                        <dgm:alg type="sp"/>
                        <dgm:shape xmlns:r="http://schemas.openxmlformats.org/officeDocument/2006/relationships" r:blip="">
                          <dgm:adjLst/>
                        </dgm:shape>
                      </dgm:layoutNode>
                      <dgm:layoutNode name="backup3" moveWith="desTx3">
                        <dgm:alg type="sp"/>
                        <dgm:shape xmlns:r="http://schemas.openxmlformats.org/officeDocument/2006/relationships" r:blip="">
                          <dgm:adjLst/>
                        </dgm:shape>
                      </dgm:layoutNode>
                      <dgm:layoutNode name="preLine3" styleLbl="parChTrans1D1" moveWith="desTx3">
                        <dgm:alg type="sp"/>
                        <dgm:shape xmlns:r="http://schemas.openxmlformats.org/officeDocument/2006/relationships" type="line" r:blip="">
                          <dgm:adjLst/>
                        </dgm:shape>
                        <dgm:presOf/>
                      </dgm:layoutNode>
                      <dgm:layoutNode name="desTx3" styleLbl="revTx">
                        <dgm:varLst>
                          <dgm:bulletEnabled val="1"/>
                        </dgm:varLst>
                        <dgm:alg type="tx"/>
                        <dgm:shape xmlns:r="http://schemas.openxmlformats.org/officeDocument/2006/relationships" type="rect" r:blip="" hideGeom="1">
                          <dgm:adjLst/>
                        </dgm:shape>
                        <dgm:presOf axis="desOrSelf" ptType="node"/>
                        <dgm:constrLst>
                          <dgm:constr type="h" refType="w" fact="0.6"/>
                        </dgm:constrLst>
                        <dgm:ruleLst>
                          <dgm:rule type="primFontSz" val="5" fact="NaN" max="NaN"/>
                        </dgm:ruleLst>
                      </dgm:layoutNode>
                      <dgm:choose name="Name93">
                        <dgm:if name="Name94" axis="root ch" ptType="all node" func="cnt" op="gte" val="4">
                          <dgm:layoutNode name="postLine3" styleLbl="parChTrans1D1" moveWith="desTx3">
                            <dgm:alg type="sp"/>
                            <dgm:shape xmlns:r="http://schemas.openxmlformats.org/officeDocument/2006/relationships" type="line" r:blip="">
                              <dgm:adjLst/>
                            </dgm:shape>
                            <dgm:presOf/>
                          </dgm:layoutNode>
                        </dgm:if>
                        <dgm:else name="Name95"/>
                      </dgm:choose>
                    </dgm:layoutNode>
                  </dgm:forEach>
                  <dgm:choose name="Name96">
                    <dgm:if name="Name97" axis="root ch" ptType="all node" func="cnt" op="gte" val="4">
                      <dgm:forEach name="Name98" axis="self" ptType="parTrans">
                        <dgm:layoutNode name="Name99" styleLbl="parChTrans1D1">
                          <dgm:choose name="Name100">
                            <dgm:if name="Name101" func="var" arg="dir" op="equ" val="norm">
                              <dgm:alg type="conn">
                                <dgm:param type="dim" val="1D"/>
                                <dgm:param type="begPts" val="midL"/>
                                <dgm:param type="srcNode" val="parTx4"/>
                                <dgm:param type="endSty" val="noArr"/>
                                <dgm:param type="dstNode" val="anchor3"/>
                              </dgm:alg>
                            </dgm:if>
                            <dgm:else name="Name102">
                              <dgm:alg type="conn">
                                <dgm:param type="dim" val="1D"/>
                                <dgm:param type="begPts" val="midR"/>
                                <dgm:param type="endSty" val="noArr"/>
                                <dgm:param type="srcNode" val="parTx4"/>
                                <dgm:param type="dstNode" val="anchor3"/>
                              </dgm:alg>
                            </dgm:else>
                          </dgm:choose>
                          <dgm:shape xmlns:r="http://schemas.openxmlformats.org/officeDocument/2006/relationships" type="conn" r:blip="">
                            <dgm:adjLst/>
                          </dgm:shape>
                          <dgm:presOf/>
                          <dgm:constrLst>
                            <dgm:constr type="connDist"/>
                            <dgm:constr type="begPad" refType="connDist" fact="0.11"/>
                            <dgm:constr type="endPad"/>
                          </dgm:constrLst>
                        </dgm:layoutNode>
                      </dgm:forEach>
                    </dgm:if>
                    <dgm:else name="Name103"/>
                  </dgm:choose>
                </dgm:forEach>
              </dgm:layoutNode>
              <dgm:choose name="Name104">
                <dgm:if name="Name105" axis="root ch" ptType="all node" func="cnt" op="gte" val="4">
                  <dgm:layoutNode name="spPost3">
                    <dgm:alg type="sp"/>
                    <dgm:shape xmlns:r="http://schemas.openxmlformats.org/officeDocument/2006/relationships" r:blip="">
                      <dgm:adjLst/>
                    </dgm:shape>
                  </dgm:layoutNode>
                </dgm:if>
                <dgm:else name="Name106"/>
              </dgm:choose>
            </dgm:if>
            <dgm:else name="Name107"/>
          </dgm:choose>
        </dgm:if>
        <dgm:if name="Name108" axis="self" ptType="node" func="pos" op="equ" val="4">
          <dgm:layoutNode name="parTx4" styleLbl="node1">
            <dgm:alg type="tx"/>
            <dgm:shape xmlns:r="http://schemas.openxmlformats.org/officeDocument/2006/relationships" type="ellipse" r:blip="">
              <dgm:adjLst/>
            </dgm:shape>
            <dgm:presOf axis="self" ptType="node"/>
            <dgm:constrLst>
              <dgm:constr type="h" refType="w"/>
              <dgm:constr type="w" refType="h" op="lte"/>
              <dgm:constr type="tMarg"/>
              <dgm:constr type="bMarg"/>
              <dgm:constr type="lMarg"/>
              <dgm:constr type="rMarg"/>
            </dgm:constrLst>
            <dgm:ruleLst>
              <dgm:rule type="primFontSz" val="5" fact="NaN" max="NaN"/>
            </dgm:ruleLst>
          </dgm:layoutNode>
          <dgm:choose name="Name109">
            <dgm:if name="Name110" axis="ch" ptType="node" func="cnt" op="gte" val="1">
              <dgm:layoutNode name="spPre4">
                <dgm:alg type="sp"/>
                <dgm:shape xmlns:r="http://schemas.openxmlformats.org/officeDocument/2006/relationships" r:blip="">
                  <dgm:adjLst/>
                </dgm:shape>
              </dgm:layoutNode>
              <dgm:layoutNode name="chLin4">
                <dgm:alg type="lin">
                  <dgm:param type="linDir" val="fromT"/>
                </dgm:alg>
                <dgm:shape xmlns:r="http://schemas.openxmlformats.org/officeDocument/2006/relationships" r:blip="">
                  <dgm:adjLst/>
                </dgm:shape>
                <dgm:presOf/>
                <dgm:constrLst>
                  <dgm:constr type="w" for="ch" forName="txAndLines4" refType="w" fact="0.77"/>
                  <dgm:constr type="w" for="ch" forName="top4" refType="w" refFor="ch" refForName="txAndLines4" fact="0.78"/>
                </dgm:constrLst>
                <dgm:forEach name="Name111" axis="ch">
                  <dgm:forEach name="Name112" axis="self" ptType="parTrans">
                    <dgm:layoutNode name="Name113" styleLbl="parChTrans1D1">
                      <dgm:choose name="Name114">
                        <dgm:if name="Name115" func="var" arg="dir" op="equ" val="norm">
                          <dgm:alg type="conn">
                            <dgm:param type="dim" val="1D"/>
                            <dgm:param type="begPts" val="midR"/>
                            <dgm:param type="endSty" val="noArr"/>
                            <dgm:param type="dstNode" val="anchor4"/>
                          </dgm:alg>
                        </dgm:if>
                        <dgm:else name="Name116">
                          <dgm:alg type="conn">
                            <dgm:param type="dim" val="1D"/>
                            <dgm:param type="begPts" val="midL"/>
                            <dgm:param type="endSty" val="noArr"/>
                            <dgm:param type="srcNode" val="parTx4"/>
                            <dgm:param type="dstNode" val="anchor4"/>
                          </dgm:alg>
                        </dgm:else>
                      </dgm:choose>
                      <dgm:shape xmlns:r="http://schemas.openxmlformats.org/officeDocument/2006/relationships" type="conn" r:blip="">
                        <dgm:adjLst/>
                      </dgm:shape>
                      <dgm:presOf/>
                      <dgm:constrLst>
                        <dgm:constr type="connDist"/>
                        <dgm:constr type="begPad" refType="connDist" fact="0.11"/>
                        <dgm:constr type="endPad"/>
                      </dgm:constrLst>
                    </dgm:layoutNode>
                  </dgm:forEach>
                  <dgm:forEach name="Name117" axis="self" ptType="node">
                    <dgm:choose name="Name118">
                      <dgm:if name="Name119" axis="par ch" ptType="node node" func="cnt" op="equ" val="1">
                        <dgm:layoutNode name="top4">
                          <dgm:alg type="sp"/>
                          <dgm:shape xmlns:r="http://schemas.openxmlformats.org/officeDocument/2006/relationships" r:blip="">
                            <dgm:adjLst/>
                          </dgm:shape>
                          <dgm:constrLst>
                            <dgm:constr type="h" refType="w" fact="0.6"/>
                          </dgm:constrLst>
                        </dgm:layoutNode>
                      </dgm:if>
                      <dgm:else name="Name120"/>
                    </dgm:choose>
                    <dgm:layoutNode name="txAndLines4">
                      <dgm:choose name="Name121">
                        <dgm:if name="Name122" func="var" arg="dir" op="equ" val="norm">
                          <dgm:alg type="lin"/>
                        </dgm:if>
                        <dgm:else name="Name123">
                          <dgm:alg type="lin">
                            <dgm:param type="linDir" val="fromR"/>
                          </dgm:alg>
                        </dgm:else>
                      </dgm:choose>
                      <dgm:shape xmlns:r="http://schemas.openxmlformats.org/officeDocument/2006/relationships" r:blip="">
                        <dgm:adjLst/>
                      </dgm:shape>
                      <dgm:presOf/>
                      <dgm:choose name="Name124">
                        <dgm:if name="Name125" axis="root ch" ptType="all node" func="cnt" op="gte" val="5">
                          <dgm:constrLst>
                            <dgm:constr type="w" for="ch" forName="anchor4" refType="w"/>
                            <dgm:constr type="w" for="ch" forName="backup4" refType="w" fact="-1"/>
                            <dgm:constr type="w" for="ch" forName="preLine4" refType="w" fact="0.11"/>
                            <dgm:constr type="w" for="ch" forName="desTx4" refType="w" fact="0.78"/>
                            <dgm:constr type="w" for="ch" forName="postLine4" refType="w" fact="0.11"/>
                          </dgm:constrLst>
                        </dgm:if>
                        <dgm:else name="Name126">
                          <dgm:constrLst>
                            <dgm:constr type="w" for="ch" forName="anchor4" refType="w" fact="0.89"/>
                            <dgm:constr type="w" for="ch" forName="backup4" refType="w" fact="-0.89"/>
                            <dgm:constr type="w" for="ch" forName="preLine4" refType="w" fact="0.11"/>
                            <dgm:constr type="w" for="ch" forName="desTx4" refType="w" fact="0.78"/>
                          </dgm:constrLst>
                        </dgm:else>
                      </dgm:choose>
                      <dgm:layoutNode name="anchor4" moveWith="desTx4">
                        <dgm:alg type="sp"/>
                        <dgm:shape xmlns:r="http://schemas.openxmlformats.org/officeDocument/2006/relationships" r:blip="">
                          <dgm:adjLst/>
                        </dgm:shape>
                      </dgm:layoutNode>
                      <dgm:layoutNode name="backup4" moveWith="desTx4">
                        <dgm:alg type="sp"/>
                        <dgm:shape xmlns:r="http://schemas.openxmlformats.org/officeDocument/2006/relationships" r:blip="">
                          <dgm:adjLst/>
                        </dgm:shape>
                      </dgm:layoutNode>
                      <dgm:layoutNode name="preLine4" styleLbl="parChTrans1D1" moveWith="desTx4">
                        <dgm:alg type="sp"/>
                        <dgm:shape xmlns:r="http://schemas.openxmlformats.org/officeDocument/2006/relationships" type="line" r:blip="">
                          <dgm:adjLst/>
                        </dgm:shape>
                        <dgm:presOf/>
                      </dgm:layoutNode>
                      <dgm:layoutNode name="desTx4" styleLbl="revTx">
                        <dgm:varLst>
                          <dgm:bulletEnabled val="1"/>
                        </dgm:varLst>
                        <dgm:alg type="tx"/>
                        <dgm:shape xmlns:r="http://schemas.openxmlformats.org/officeDocument/2006/relationships" type="rect" r:blip="" hideGeom="1">
                          <dgm:adjLst/>
                        </dgm:shape>
                        <dgm:presOf axis="desOrSelf" ptType="node"/>
                        <dgm:constrLst>
                          <dgm:constr type="h" refType="w" fact="0.6"/>
                        </dgm:constrLst>
                        <dgm:ruleLst>
                          <dgm:rule type="primFontSz" val="5" fact="NaN" max="NaN"/>
                        </dgm:ruleLst>
                      </dgm:layoutNode>
                      <dgm:choose name="Name127">
                        <dgm:if name="Name128" axis="root ch" ptType="all node" func="cnt" op="gte" val="5">
                          <dgm:layoutNode name="postLine4" styleLbl="parChTrans1D1" moveWith="desTx4">
                            <dgm:alg type="sp"/>
                            <dgm:shape xmlns:r="http://schemas.openxmlformats.org/officeDocument/2006/relationships" type="line" r:blip="">
                              <dgm:adjLst/>
                            </dgm:shape>
                            <dgm:presOf/>
                          </dgm:layoutNode>
                        </dgm:if>
                        <dgm:else name="Name129"/>
                      </dgm:choose>
                    </dgm:layoutNode>
                  </dgm:forEach>
                  <dgm:choose name="Name130">
                    <dgm:if name="Name131" axis="root ch" ptType="all node" func="cnt" op="gte" val="5">
                      <dgm:forEach name="Name132" axis="self" ptType="parTrans">
                        <dgm:layoutNode name="Name133" styleLbl="parChTrans1D1">
                          <dgm:choose name="Name134">
                            <dgm:if name="Name135" func="var" arg="dir" op="equ" val="norm">
                              <dgm:alg type="conn">
                                <dgm:param type="dim" val="1D"/>
                                <dgm:param type="begPts" val="midL"/>
                                <dgm:param type="srcNode" val="parTx5"/>
                                <dgm:param type="endSty" val="noArr"/>
                                <dgm:param type="dstNode" val="anchor4"/>
                              </dgm:alg>
                            </dgm:if>
                            <dgm:else name="Name136">
                              <dgm:alg type="conn">
                                <dgm:param type="dim" val="1D"/>
                                <dgm:param type="begPts" val="midR"/>
                                <dgm:param type="endSty" val="noArr"/>
                                <dgm:param type="srcNode" val="parTx5"/>
                                <dgm:param type="dstNode" val="anchor4"/>
                              </dgm:alg>
                            </dgm:else>
                          </dgm:choose>
                          <dgm:shape xmlns:r="http://schemas.openxmlformats.org/officeDocument/2006/relationships" type="conn" r:blip="">
                            <dgm:adjLst/>
                          </dgm:shape>
                          <dgm:presOf/>
                          <dgm:constrLst>
                            <dgm:constr type="connDist"/>
                            <dgm:constr type="begPad" refType="connDist" fact="0.11"/>
                            <dgm:constr type="endPad"/>
                          </dgm:constrLst>
                        </dgm:layoutNode>
                      </dgm:forEach>
                    </dgm:if>
                    <dgm:else name="Name137"/>
                  </dgm:choose>
                </dgm:forEach>
              </dgm:layoutNode>
              <dgm:choose name="Name138">
                <dgm:if name="Name139" axis="root ch" ptType="all node" func="cnt" op="gte" val="5">
                  <dgm:layoutNode name="spPost4">
                    <dgm:alg type="sp"/>
                    <dgm:shape xmlns:r="http://schemas.openxmlformats.org/officeDocument/2006/relationships" r:blip="">
                      <dgm:adjLst/>
                    </dgm:shape>
                  </dgm:layoutNode>
                </dgm:if>
                <dgm:else name="Name140"/>
              </dgm:choose>
            </dgm:if>
            <dgm:else name="Name141"/>
          </dgm:choose>
        </dgm:if>
        <dgm:if name="Name142" axis="self" ptType="node" func="pos" op="equ" val="5">
          <dgm:layoutNode name="parTx5" styleLbl="node1">
            <dgm:alg type="tx"/>
            <dgm:shape xmlns:r="http://schemas.openxmlformats.org/officeDocument/2006/relationships" type="ellipse" r:blip="">
              <dgm:adjLst/>
            </dgm:shape>
            <dgm:presOf axis="self" ptType="node"/>
            <dgm:constrLst>
              <dgm:constr type="h" refType="w"/>
              <dgm:constr type="w" refType="h" op="lte"/>
              <dgm:constr type="tMarg"/>
              <dgm:constr type="bMarg"/>
              <dgm:constr type="lMarg"/>
              <dgm:constr type="rMarg"/>
            </dgm:constrLst>
            <dgm:ruleLst>
              <dgm:rule type="primFontSz" val="5" fact="NaN" max="NaN"/>
            </dgm:ruleLst>
          </dgm:layoutNode>
          <dgm:choose name="Name143">
            <dgm:if name="Name144" axis="ch" ptType="node" func="cnt" op="gte" val="1">
              <dgm:layoutNode name="spPre5">
                <dgm:alg type="sp"/>
                <dgm:shape xmlns:r="http://schemas.openxmlformats.org/officeDocument/2006/relationships" r:blip="">
                  <dgm:adjLst/>
                </dgm:shape>
              </dgm:layoutNode>
              <dgm:layoutNode name="chLin5">
                <dgm:alg type="lin">
                  <dgm:param type="linDir" val="fromT"/>
                </dgm:alg>
                <dgm:shape xmlns:r="http://schemas.openxmlformats.org/officeDocument/2006/relationships" r:blip="">
                  <dgm:adjLst/>
                </dgm:shape>
                <dgm:presOf/>
                <dgm:constrLst>
                  <dgm:constr type="w" for="ch" forName="txAndLines5" refType="w" fact="0.77"/>
                  <dgm:constr type="w" for="ch" forName="top5" refType="w" refFor="ch" refForName="txAndLines5" fact="0.78"/>
                </dgm:constrLst>
                <dgm:forEach name="Name145" axis="ch">
                  <dgm:forEach name="Name146" axis="self" ptType="parTrans">
                    <dgm:layoutNode name="Name147" styleLbl="parChTrans1D1">
                      <dgm:choose name="Name148">
                        <dgm:if name="Name149" func="var" arg="dir" op="equ" val="norm">
                          <dgm:alg type="conn">
                            <dgm:param type="dim" val="1D"/>
                            <dgm:param type="begPts" val="midR"/>
                            <dgm:param type="endSty" val="noArr"/>
                            <dgm:param type="dstNode" val="anchor5"/>
                          </dgm:alg>
                        </dgm:if>
                        <dgm:else name="Name150">
                          <dgm:alg type="conn">
                            <dgm:param type="dim" val="1D"/>
                            <dgm:param type="begPts" val="midL"/>
                            <dgm:param type="endSty" val="noArr"/>
                            <dgm:param type="srcNode" val="parTx5"/>
                            <dgm:param type="dstNode" val="anchor5"/>
                          </dgm:alg>
                        </dgm:else>
                      </dgm:choose>
                      <dgm:shape xmlns:r="http://schemas.openxmlformats.org/officeDocument/2006/relationships" type="conn" r:blip="">
                        <dgm:adjLst/>
                      </dgm:shape>
                      <dgm:presOf/>
                      <dgm:constrLst>
                        <dgm:constr type="connDist"/>
                        <dgm:constr type="begPad" refType="connDist" fact="0.11"/>
                        <dgm:constr type="endPad"/>
                      </dgm:constrLst>
                    </dgm:layoutNode>
                  </dgm:forEach>
                  <dgm:forEach name="Name151" axis="self" ptType="node">
                    <dgm:choose name="Name152">
                      <dgm:if name="Name153" axis="par ch" ptType="node node" func="cnt" op="equ" val="1">
                        <dgm:layoutNode name="top5">
                          <dgm:alg type="sp"/>
                          <dgm:shape xmlns:r="http://schemas.openxmlformats.org/officeDocument/2006/relationships" r:blip="">
                            <dgm:adjLst/>
                          </dgm:shape>
                          <dgm:constrLst>
                            <dgm:constr type="h" refType="w" fact="0.6"/>
                          </dgm:constrLst>
                        </dgm:layoutNode>
                      </dgm:if>
                      <dgm:else name="Name154"/>
                    </dgm:choose>
                    <dgm:layoutNode name="txAndLines5">
                      <dgm:choose name="Name155">
                        <dgm:if name="Name156" func="var" arg="dir" op="equ" val="norm">
                          <dgm:alg type="lin"/>
                        </dgm:if>
                        <dgm:else name="Name157">
                          <dgm:alg type="lin">
                            <dgm:param type="linDir" val="fromR"/>
                          </dgm:alg>
                        </dgm:else>
                      </dgm:choose>
                      <dgm:shape xmlns:r="http://schemas.openxmlformats.org/officeDocument/2006/relationships" r:blip="">
                        <dgm:adjLst/>
                      </dgm:shape>
                      <dgm:presOf/>
                      <dgm:choose name="Name158">
                        <dgm:if name="Name159" axis="root ch" ptType="all node" func="cnt" op="gte" val="6">
                          <dgm:constrLst>
                            <dgm:constr type="w" for="ch" forName="anchor5" refType="w"/>
                            <dgm:constr type="w" for="ch" forName="backup5" refType="w" fact="-1"/>
                            <dgm:constr type="w" for="ch" forName="preLine5" refType="w" fact="0.11"/>
                            <dgm:constr type="w" for="ch" forName="desTx5" refType="w" fact="0.78"/>
                            <dgm:constr type="w" for="ch" forName="postLine5" refType="w" fact="0.11"/>
                          </dgm:constrLst>
                        </dgm:if>
                        <dgm:else name="Name160">
                          <dgm:constrLst>
                            <dgm:constr type="w" for="ch" forName="anchor5" refType="w" fact="0.89"/>
                            <dgm:constr type="w" for="ch" forName="backup5" refType="w" fact="-0.89"/>
                            <dgm:constr type="w" for="ch" forName="preLine5" refType="w" fact="0.11"/>
                            <dgm:constr type="w" for="ch" forName="desTx5" refType="w" fact="0.78"/>
                          </dgm:constrLst>
                        </dgm:else>
                      </dgm:choose>
                      <dgm:layoutNode name="anchor5" moveWith="desTx5">
                        <dgm:alg type="sp"/>
                        <dgm:shape xmlns:r="http://schemas.openxmlformats.org/officeDocument/2006/relationships" r:blip="">
                          <dgm:adjLst/>
                        </dgm:shape>
                      </dgm:layoutNode>
                      <dgm:layoutNode name="backup5" moveWith="desTx5">
                        <dgm:alg type="sp"/>
                        <dgm:shape xmlns:r="http://schemas.openxmlformats.org/officeDocument/2006/relationships" r:blip="">
                          <dgm:adjLst/>
                        </dgm:shape>
                      </dgm:layoutNode>
                      <dgm:layoutNode name="preLine5" styleLbl="parChTrans1D1" moveWith="desTx5">
                        <dgm:alg type="sp"/>
                        <dgm:shape xmlns:r="http://schemas.openxmlformats.org/officeDocument/2006/relationships" type="line" r:blip="">
                          <dgm:adjLst/>
                        </dgm:shape>
                        <dgm:presOf/>
                      </dgm:layoutNode>
                      <dgm:layoutNode name="desTx5" styleLbl="revTx">
                        <dgm:varLst>
                          <dgm:bulletEnabled val="1"/>
                        </dgm:varLst>
                        <dgm:alg type="tx"/>
                        <dgm:shape xmlns:r="http://schemas.openxmlformats.org/officeDocument/2006/relationships" type="rect" r:blip="" hideGeom="1">
                          <dgm:adjLst/>
                        </dgm:shape>
                        <dgm:presOf axis="desOrSelf" ptType="node"/>
                        <dgm:constrLst>
                          <dgm:constr type="h" refType="w" fact="0.6"/>
                        </dgm:constrLst>
                        <dgm:ruleLst>
                          <dgm:rule type="primFontSz" val="5" fact="NaN" max="NaN"/>
                        </dgm:ruleLst>
                      </dgm:layoutNode>
                      <dgm:choose name="Name161">
                        <dgm:if name="Name162" axis="root ch" ptType="all node" func="cnt" op="gte" val="6">
                          <dgm:layoutNode name="postLine5" styleLbl="parChTrans1D1" moveWith="desTx5">
                            <dgm:alg type="sp"/>
                            <dgm:shape xmlns:r="http://schemas.openxmlformats.org/officeDocument/2006/relationships" type="line" r:blip="">
                              <dgm:adjLst/>
                            </dgm:shape>
                            <dgm:presOf/>
                          </dgm:layoutNode>
                        </dgm:if>
                        <dgm:else name="Name163"/>
                      </dgm:choose>
                    </dgm:layoutNode>
                  </dgm:forEach>
                  <dgm:choose name="Name164">
                    <dgm:if name="Name165" axis="root ch" ptType="all node" func="cnt" op="gte" val="6">
                      <dgm:forEach name="Name166" axis="self" ptType="parTrans">
                        <dgm:layoutNode name="Name167" styleLbl="parChTrans1D1">
                          <dgm:choose name="Name168">
                            <dgm:if name="Name169" func="var" arg="dir" op="equ" val="norm">
                              <dgm:alg type="conn">
                                <dgm:param type="dim" val="1D"/>
                                <dgm:param type="begPts" val="midL"/>
                                <dgm:param type="srcNode" val="parTx6"/>
                                <dgm:param type="endSty" val="noArr"/>
                                <dgm:param type="dstNode" val="anchor5"/>
                              </dgm:alg>
                            </dgm:if>
                            <dgm:else name="Name170">
                              <dgm:alg type="conn">
                                <dgm:param type="dim" val="1D"/>
                                <dgm:param type="begPts" val="midR"/>
                                <dgm:param type="endSty" val="noArr"/>
                                <dgm:param type="srcNode" val="parTx6"/>
                                <dgm:param type="dstNode" val="anchor5"/>
                              </dgm:alg>
                            </dgm:else>
                          </dgm:choose>
                          <dgm:shape xmlns:r="http://schemas.openxmlformats.org/officeDocument/2006/relationships" type="conn" r:blip="">
                            <dgm:adjLst/>
                          </dgm:shape>
                          <dgm:presOf/>
                          <dgm:constrLst>
                            <dgm:constr type="connDist"/>
                            <dgm:constr type="begPad" refType="connDist" fact="0.11"/>
                            <dgm:constr type="endPad"/>
                          </dgm:constrLst>
                        </dgm:layoutNode>
                      </dgm:forEach>
                    </dgm:if>
                    <dgm:else name="Name171"/>
                  </dgm:choose>
                </dgm:forEach>
              </dgm:layoutNode>
              <dgm:choose name="Name172">
                <dgm:if name="Name173" axis="root ch" ptType="all node" func="cnt" op="gte" val="6">
                  <dgm:layoutNode name="spPost5">
                    <dgm:alg type="sp"/>
                    <dgm:shape xmlns:r="http://schemas.openxmlformats.org/officeDocument/2006/relationships" r:blip="">
                      <dgm:adjLst/>
                    </dgm:shape>
                  </dgm:layoutNode>
                </dgm:if>
                <dgm:else name="Name174"/>
              </dgm:choose>
            </dgm:if>
            <dgm:else name="Name175"/>
          </dgm:choose>
        </dgm:if>
        <dgm:if name="Name176" axis="self" ptType="node" func="pos" op="equ" val="6">
          <dgm:layoutNode name="parTx6" styleLbl="node1">
            <dgm:alg type="tx"/>
            <dgm:shape xmlns:r="http://schemas.openxmlformats.org/officeDocument/2006/relationships" type="ellipse" r:blip="">
              <dgm:adjLst/>
            </dgm:shape>
            <dgm:presOf axis="self" ptType="node"/>
            <dgm:constrLst>
              <dgm:constr type="h" refType="w"/>
              <dgm:constr type="w" refType="h" op="lte"/>
              <dgm:constr type="tMarg"/>
              <dgm:constr type="bMarg"/>
              <dgm:constr type="lMarg"/>
              <dgm:constr type="rMarg"/>
            </dgm:constrLst>
            <dgm:ruleLst>
              <dgm:rule type="primFontSz" val="5" fact="NaN" max="NaN"/>
            </dgm:ruleLst>
          </dgm:layoutNode>
          <dgm:choose name="Name177">
            <dgm:if name="Name178" axis="ch" ptType="node" func="cnt" op="gte" val="1">
              <dgm:layoutNode name="spPre6">
                <dgm:alg type="sp"/>
                <dgm:shape xmlns:r="http://schemas.openxmlformats.org/officeDocument/2006/relationships" r:blip="">
                  <dgm:adjLst/>
                </dgm:shape>
              </dgm:layoutNode>
              <dgm:layoutNode name="chLin6">
                <dgm:alg type="lin">
                  <dgm:param type="linDir" val="fromT"/>
                </dgm:alg>
                <dgm:shape xmlns:r="http://schemas.openxmlformats.org/officeDocument/2006/relationships" r:blip="">
                  <dgm:adjLst/>
                </dgm:shape>
                <dgm:presOf/>
                <dgm:constrLst>
                  <dgm:constr type="w" for="ch" forName="txAndLines6" refType="w" fact="0.77"/>
                  <dgm:constr type="w" for="ch" forName="top6" refType="w" refFor="ch" refForName="txAndLines6" fact="0.78"/>
                </dgm:constrLst>
                <dgm:forEach name="Name179" axis="ch">
                  <dgm:forEach name="Name180" axis="self" ptType="parTrans">
                    <dgm:layoutNode name="Name181" styleLbl="parChTrans1D1">
                      <dgm:choose name="Name182">
                        <dgm:if name="Name183" func="var" arg="dir" op="equ" val="norm">
                          <dgm:alg type="conn">
                            <dgm:param type="dim" val="1D"/>
                            <dgm:param type="begPts" val="midR"/>
                            <dgm:param type="endSty" val="noArr"/>
                            <dgm:param type="dstNode" val="anchor6"/>
                          </dgm:alg>
                        </dgm:if>
                        <dgm:else name="Name184">
                          <dgm:alg type="conn">
                            <dgm:param type="dim" val="1D"/>
                            <dgm:param type="begPts" val="midL"/>
                            <dgm:param type="endSty" val="noArr"/>
                            <dgm:param type="srcNode" val="parTx6"/>
                            <dgm:param type="dstNode" val="anchor6"/>
                          </dgm:alg>
                        </dgm:else>
                      </dgm:choose>
                      <dgm:shape xmlns:r="http://schemas.openxmlformats.org/officeDocument/2006/relationships" type="conn" r:blip="">
                        <dgm:adjLst/>
                      </dgm:shape>
                      <dgm:presOf/>
                      <dgm:constrLst>
                        <dgm:constr type="connDist"/>
                        <dgm:constr type="begPad" refType="connDist" fact="0.11"/>
                        <dgm:constr type="endPad"/>
                      </dgm:constrLst>
                    </dgm:layoutNode>
                  </dgm:forEach>
                  <dgm:forEach name="Name185" axis="self" ptType="node">
                    <dgm:choose name="Name186">
                      <dgm:if name="Name187" axis="par ch" ptType="node node" func="cnt" op="equ" val="1">
                        <dgm:layoutNode name="top6">
                          <dgm:alg type="sp"/>
                          <dgm:shape xmlns:r="http://schemas.openxmlformats.org/officeDocument/2006/relationships" r:blip="">
                            <dgm:adjLst/>
                          </dgm:shape>
                          <dgm:constrLst>
                            <dgm:constr type="h" refType="w" fact="0.6"/>
                          </dgm:constrLst>
                        </dgm:layoutNode>
                      </dgm:if>
                      <dgm:else name="Name188"/>
                    </dgm:choose>
                    <dgm:layoutNode name="txAndLines6">
                      <dgm:choose name="Name189">
                        <dgm:if name="Name190" func="var" arg="dir" op="equ" val="norm">
                          <dgm:alg type="lin"/>
                        </dgm:if>
                        <dgm:else name="Name191">
                          <dgm:alg type="lin">
                            <dgm:param type="linDir" val="fromR"/>
                          </dgm:alg>
                        </dgm:else>
                      </dgm:choose>
                      <dgm:shape xmlns:r="http://schemas.openxmlformats.org/officeDocument/2006/relationships" r:blip="">
                        <dgm:adjLst/>
                      </dgm:shape>
                      <dgm:presOf/>
                      <dgm:choose name="Name192">
                        <dgm:if name="Name193" axis="root ch" ptType="all node" func="cnt" op="gte" val="7">
                          <dgm:constrLst>
                            <dgm:constr type="w" for="ch" forName="anchor6" refType="w"/>
                            <dgm:constr type="w" for="ch" forName="backup6" refType="w" fact="-1"/>
                            <dgm:constr type="w" for="ch" forName="preLine6" refType="w" fact="0.11"/>
                            <dgm:constr type="w" for="ch" forName="desTx6" refType="w" fact="0.78"/>
                            <dgm:constr type="w" for="ch" forName="postLine6" refType="w" fact="0.11"/>
                          </dgm:constrLst>
                        </dgm:if>
                        <dgm:else name="Name194">
                          <dgm:constrLst>
                            <dgm:constr type="w" for="ch" forName="anchor6" refType="w" fact="0.89"/>
                            <dgm:constr type="w" for="ch" forName="backup6" refType="w" fact="-0.89"/>
                            <dgm:constr type="w" for="ch" forName="preLine6" refType="w" fact="0.11"/>
                            <dgm:constr type="w" for="ch" forName="desTx6" refType="w" fact="0.78"/>
                          </dgm:constrLst>
                        </dgm:else>
                      </dgm:choose>
                      <dgm:layoutNode name="anchor6" moveWith="desTx6">
                        <dgm:alg type="sp"/>
                        <dgm:shape xmlns:r="http://schemas.openxmlformats.org/officeDocument/2006/relationships" r:blip="">
                          <dgm:adjLst/>
                        </dgm:shape>
                      </dgm:layoutNode>
                      <dgm:layoutNode name="backup6" moveWith="desTx6">
                        <dgm:alg type="sp"/>
                        <dgm:shape xmlns:r="http://schemas.openxmlformats.org/officeDocument/2006/relationships" r:blip="">
                          <dgm:adjLst/>
                        </dgm:shape>
                      </dgm:layoutNode>
                      <dgm:layoutNode name="preLine6" styleLbl="parChTrans1D1" moveWith="desTx6">
                        <dgm:alg type="sp"/>
                        <dgm:shape xmlns:r="http://schemas.openxmlformats.org/officeDocument/2006/relationships" type="line" r:blip="">
                          <dgm:adjLst/>
                        </dgm:shape>
                        <dgm:presOf/>
                      </dgm:layoutNode>
                      <dgm:layoutNode name="desTx6" styleLbl="revTx">
                        <dgm:varLst>
                          <dgm:bulletEnabled val="1"/>
                        </dgm:varLst>
                        <dgm:alg type="tx"/>
                        <dgm:shape xmlns:r="http://schemas.openxmlformats.org/officeDocument/2006/relationships" type="rect" r:blip="" hideGeom="1">
                          <dgm:adjLst/>
                        </dgm:shape>
                        <dgm:presOf axis="desOrSelf" ptType="node"/>
                        <dgm:constrLst>
                          <dgm:constr type="h" refType="w" fact="0.6"/>
                        </dgm:constrLst>
                        <dgm:ruleLst>
                          <dgm:rule type="primFontSz" val="5" fact="NaN" max="NaN"/>
                        </dgm:ruleLst>
                      </dgm:layoutNode>
                      <dgm:choose name="Name195">
                        <dgm:if name="Name196" axis="root ch" ptType="all node" func="cnt" op="gte" val="7">
                          <dgm:layoutNode name="postLine6" styleLbl="parChTrans1D1" moveWith="desTx6">
                            <dgm:alg type="sp"/>
                            <dgm:shape xmlns:r="http://schemas.openxmlformats.org/officeDocument/2006/relationships" type="line" r:blip="">
                              <dgm:adjLst/>
                            </dgm:shape>
                            <dgm:presOf/>
                          </dgm:layoutNode>
                        </dgm:if>
                        <dgm:else name="Name197"/>
                      </dgm:choose>
                    </dgm:layoutNode>
                  </dgm:forEach>
                  <dgm:choose name="Name198">
                    <dgm:if name="Name199" axis="root ch" ptType="all node" func="cnt" op="gte" val="7">
                      <dgm:forEach name="Name200" axis="self" ptType="parTrans">
                        <dgm:layoutNode name="Name201" styleLbl="parChTrans1D1">
                          <dgm:choose name="Name202">
                            <dgm:if name="Name203" func="var" arg="dir" op="equ" val="norm">
                              <dgm:alg type="conn">
                                <dgm:param type="dim" val="1D"/>
                                <dgm:param type="begPts" val="midL"/>
                                <dgm:param type="srcNode" val="parTx7"/>
                                <dgm:param type="endSty" val="noArr"/>
                                <dgm:param type="dstNode" val="anchor6"/>
                              </dgm:alg>
                            </dgm:if>
                            <dgm:else name="Name204">
                              <dgm:alg type="conn">
                                <dgm:param type="dim" val="1D"/>
                                <dgm:param type="begPts" val="midR"/>
                                <dgm:param type="endSty" val="noArr"/>
                                <dgm:param type="srcNode" val="parTx7"/>
                                <dgm:param type="dstNode" val="anchor6"/>
                              </dgm:alg>
                            </dgm:else>
                          </dgm:choose>
                          <dgm:shape xmlns:r="http://schemas.openxmlformats.org/officeDocument/2006/relationships" type="conn" r:blip="">
                            <dgm:adjLst/>
                          </dgm:shape>
                          <dgm:presOf/>
                          <dgm:constrLst>
                            <dgm:constr type="connDist"/>
                            <dgm:constr type="begPad" refType="connDist" fact="0.11"/>
                            <dgm:constr type="endPad"/>
                          </dgm:constrLst>
                        </dgm:layoutNode>
                      </dgm:forEach>
                    </dgm:if>
                    <dgm:else name="Name205"/>
                  </dgm:choose>
                </dgm:forEach>
              </dgm:layoutNode>
              <dgm:choose name="Name206">
                <dgm:if name="Name207" axis="root ch" ptType="all node" func="cnt" op="gte" val="7">
                  <dgm:layoutNode name="spPost6">
                    <dgm:alg type="sp"/>
                    <dgm:shape xmlns:r="http://schemas.openxmlformats.org/officeDocument/2006/relationships" r:blip="">
                      <dgm:adjLst/>
                    </dgm:shape>
                  </dgm:layoutNode>
                </dgm:if>
                <dgm:else name="Name208"/>
              </dgm:choose>
            </dgm:if>
            <dgm:else name="Name209"/>
          </dgm:choose>
        </dgm:if>
        <dgm:if name="Name210" axis="self" ptType="node" func="pos" op="equ" val="7">
          <dgm:layoutNode name="parTx7" styleLbl="node1">
            <dgm:alg type="tx"/>
            <dgm:shape xmlns:r="http://schemas.openxmlformats.org/officeDocument/2006/relationships" type="ellipse" r:blip="">
              <dgm:adjLst/>
            </dgm:shape>
            <dgm:presOf axis="self" ptType="node"/>
            <dgm:constrLst>
              <dgm:constr type="h" refType="w"/>
              <dgm:constr type="w" refType="h" op="lte"/>
              <dgm:constr type="tMarg"/>
              <dgm:constr type="bMarg"/>
              <dgm:constr type="lMarg"/>
              <dgm:constr type="rMarg"/>
            </dgm:constrLst>
            <dgm:ruleLst>
              <dgm:rule type="primFontSz" val="5" fact="NaN" max="NaN"/>
            </dgm:ruleLst>
          </dgm:layoutNode>
          <dgm:choose name="Name211">
            <dgm:if name="Name212" axis="ch" ptType="node" func="cnt" op="gte" val="1">
              <dgm:layoutNode name="spPre7">
                <dgm:alg type="sp"/>
                <dgm:shape xmlns:r="http://schemas.openxmlformats.org/officeDocument/2006/relationships" r:blip="">
                  <dgm:adjLst/>
                </dgm:shape>
              </dgm:layoutNode>
              <dgm:layoutNode name="chLin7">
                <dgm:alg type="lin">
                  <dgm:param type="linDir" val="fromT"/>
                </dgm:alg>
                <dgm:shape xmlns:r="http://schemas.openxmlformats.org/officeDocument/2006/relationships" r:blip="">
                  <dgm:adjLst/>
                </dgm:shape>
                <dgm:presOf/>
                <dgm:constrLst>
                  <dgm:constr type="w" for="ch" forName="txAndLines7" refType="w" fact="0.77"/>
                  <dgm:constr type="w" for="ch" forName="top7" refType="w" refFor="ch" refForName="txAndLines7" fact="0.78"/>
                </dgm:constrLst>
                <dgm:forEach name="Name213" axis="ch">
                  <dgm:forEach name="Name214" axis="self" ptType="parTrans">
                    <dgm:layoutNode name="Name215" styleLbl="parChTrans1D1">
                      <dgm:choose name="Name216">
                        <dgm:if name="Name217" func="var" arg="dir" op="equ" val="norm">
                          <dgm:alg type="conn">
                            <dgm:param type="dim" val="1D"/>
                            <dgm:param type="begPts" val="midR"/>
                            <dgm:param type="endSty" val="noArr"/>
                            <dgm:param type="dstNode" val="anchor7"/>
                          </dgm:alg>
                        </dgm:if>
                        <dgm:else name="Name218">
                          <dgm:alg type="conn">
                            <dgm:param type="dim" val="1D"/>
                            <dgm:param type="begPts" val="midL"/>
                            <dgm:param type="endSty" val="noArr"/>
                            <dgm:param type="srcNode" val="parTx7"/>
                            <dgm:param type="dstNode" val="anchor7"/>
                          </dgm:alg>
                        </dgm:else>
                      </dgm:choose>
                      <dgm:shape xmlns:r="http://schemas.openxmlformats.org/officeDocument/2006/relationships" type="conn" r:blip="">
                        <dgm:adjLst/>
                      </dgm:shape>
                      <dgm:presOf/>
                      <dgm:constrLst>
                        <dgm:constr type="connDist"/>
                        <dgm:constr type="begPad" refType="connDist" fact="0.11"/>
                        <dgm:constr type="endPad"/>
                      </dgm:constrLst>
                    </dgm:layoutNode>
                  </dgm:forEach>
                  <dgm:forEach name="Name219" axis="self" ptType="node">
                    <dgm:choose name="Name220">
                      <dgm:if name="Name221" axis="par ch" ptType="node node" func="cnt" op="equ" val="1">
                        <dgm:layoutNode name="top7">
                          <dgm:alg type="sp"/>
                          <dgm:shape xmlns:r="http://schemas.openxmlformats.org/officeDocument/2006/relationships" r:blip="">
                            <dgm:adjLst/>
                          </dgm:shape>
                          <dgm:constrLst>
                            <dgm:constr type="h" refType="w" fact="0.6"/>
                          </dgm:constrLst>
                        </dgm:layoutNode>
                      </dgm:if>
                      <dgm:else name="Name222"/>
                    </dgm:choose>
                    <dgm:layoutNode name="txAndLines7">
                      <dgm:choose name="Name223">
                        <dgm:if name="Name224" func="var" arg="dir" op="equ" val="norm">
                          <dgm:alg type="lin"/>
                        </dgm:if>
                        <dgm:else name="Name225">
                          <dgm:alg type="lin">
                            <dgm:param type="linDir" val="fromR"/>
                          </dgm:alg>
                        </dgm:else>
                      </dgm:choose>
                      <dgm:shape xmlns:r="http://schemas.openxmlformats.org/officeDocument/2006/relationships" r:blip="">
                        <dgm:adjLst/>
                      </dgm:shape>
                      <dgm:presOf/>
                      <dgm:constrLst>
                        <dgm:constr type="w" for="ch" forName="anchor7" refType="w" fact="0.89"/>
                        <dgm:constr type="w" for="ch" forName="backup7" refType="w" fact="-0.89"/>
                        <dgm:constr type="w" for="ch" forName="preLine7" refType="w" fact="0.11"/>
                        <dgm:constr type="w" for="ch" forName="desTx7" refType="w" fact="0.78"/>
                      </dgm:constrLst>
                      <dgm:layoutNode name="anchor7" moveWith="desTx7">
                        <dgm:alg type="sp"/>
                        <dgm:shape xmlns:r="http://schemas.openxmlformats.org/officeDocument/2006/relationships" r:blip="">
                          <dgm:adjLst/>
                        </dgm:shape>
                      </dgm:layoutNode>
                      <dgm:layoutNode name="backup7" moveWith="desTx7">
                        <dgm:alg type="sp"/>
                        <dgm:shape xmlns:r="http://schemas.openxmlformats.org/officeDocument/2006/relationships" r:blip="">
                          <dgm:adjLst/>
                        </dgm:shape>
                      </dgm:layoutNode>
                      <dgm:layoutNode name="preLine7" styleLbl="parChTrans1D1" moveWith="desTx7">
                        <dgm:alg type="sp"/>
                        <dgm:shape xmlns:r="http://schemas.openxmlformats.org/officeDocument/2006/relationships" type="line" r:blip="">
                          <dgm:adjLst/>
                        </dgm:shape>
                        <dgm:presOf/>
                      </dgm:layoutNode>
                      <dgm:layoutNode name="desTx7" styleLbl="revTx">
                        <dgm:varLst>
                          <dgm:bulletEnabled val="1"/>
                        </dgm:varLst>
                        <dgm:alg type="tx"/>
                        <dgm:shape xmlns:r="http://schemas.openxmlformats.org/officeDocument/2006/relationships" type="rect" r:blip="" hideGeom="1">
                          <dgm:adjLst/>
                        </dgm:shape>
                        <dgm:presOf axis="desOrSelf" ptType="node"/>
                        <dgm:constrLst>
                          <dgm:constr type="h" refType="w" fact="0.6"/>
                        </dgm:constrLst>
                        <dgm:ruleLst>
                          <dgm:rule type="primFontSz" val="5" fact="NaN" max="NaN"/>
                        </dgm:ruleLst>
                      </dgm:layoutNode>
                    </dgm:layoutNode>
                  </dgm:forEach>
                </dgm:forEach>
              </dgm:layoutNode>
            </dgm:if>
            <dgm:else name="Name226"/>
          </dgm:choose>
        </dgm:if>
        <dgm:else name="Name227"/>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pyramid2">
  <dgm:title val=""/>
  <dgm:desc val=""/>
  <dgm:catLst>
    <dgm:cat type="pyramid" pri="3000"/>
    <dgm:cat type="list" pri="21000"/>
    <dgm:cat type="convert" pri="17000"/>
  </dgm:catLst>
  <dgm:sampData useDef="1">
    <dgm:dataModel>
      <dgm:ptLst/>
      <dgm:bg/>
      <dgm:whole/>
    </dgm:dataModel>
  </dgm:sampData>
  <dgm:styleData useDef="1">
    <dgm:dataModel>
      <dgm:ptLst/>
      <dgm:bg/>
      <dgm:whole/>
    </dgm:dataModel>
  </dgm:styleData>
  <dgm:clrData useDef="1">
    <dgm:dataModel>
      <dgm:ptLst/>
      <dgm:bg/>
      <dgm:whole/>
    </dgm:dataModel>
  </dgm:clrData>
  <dgm:layoutNode name="compositeShape">
    <dgm:alg type="composite"/>
    <dgm:shape xmlns:r="http://schemas.openxmlformats.org/officeDocument/2006/relationships" r:blip="">
      <dgm:adjLst/>
    </dgm:shape>
    <dgm:presOf/>
    <dgm:varLst>
      <dgm:dir/>
      <dgm:resizeHandles/>
    </dgm:varLst>
    <dgm:choose name="Name0">
      <dgm:if name="Name1" func="var" arg="dir" op="equ" val="norm">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l" for="ch" forName="theList" refType="w" refFor="ch" refForName="pyramid" fact="0.5"/>
          <dgm:constr type="h" for="des" forName="aSpace" refType="h" fact="0.1"/>
        </dgm:constrLst>
      </dgm:if>
      <dgm:else name="Name2">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r" for="ch" forName="theList" refType="w" refFor="ch" refForName="pyramid" fact="0.5"/>
          <dgm:constr type="h" for="des" forName="aSpace" refType="h" fact="0.1"/>
        </dgm:constrLst>
      </dgm:else>
    </dgm:choose>
    <dgm:ruleLst/>
    <dgm:choose name="Name3">
      <dgm:if name="Name4" axis="ch" ptType="node" func="cnt" op="gte" val="1">
        <dgm:layoutNode name="pyramid" styleLbl="node1">
          <dgm:alg type="sp"/>
          <dgm:shape xmlns:r="http://schemas.openxmlformats.org/officeDocument/2006/relationships" type="triangle" r:blip="">
            <dgm:adjLst/>
          </dgm:shape>
          <dgm:presOf/>
          <dgm:constrLst/>
          <dgm:ruleLst/>
        </dgm:layoutNode>
        <dgm:layoutNode name="theList">
          <dgm:alg type="lin">
            <dgm:param type="linDir" val="fromT"/>
          </dgm:alg>
          <dgm:shape xmlns:r="http://schemas.openxmlformats.org/officeDocument/2006/relationships" r:blip="">
            <dgm:adjLst/>
          </dgm:shape>
          <dgm:presOf/>
          <dgm:constrLst>
            <dgm:constr type="w" for="ch" forName="aNode" refType="w"/>
            <dgm:constr type="h" for="ch" forName="aNode" refType="h"/>
            <dgm:constr type="primFontSz" for="ch" ptType="node" op="equ"/>
          </dgm:constrLst>
          <dgm:ruleLst/>
          <dgm:forEach name="aNodeForEach" axis="ch" ptType="node">
            <dgm:layoutNode name="aNode" styleLbl="fgAcc1">
              <dgm:varLst>
                <dgm:bulletEnabled val="1"/>
              </dgm:varLst>
              <dgm:alg type="tx"/>
              <dgm:shape xmlns:r="http://schemas.openxmlformats.org/officeDocument/2006/relationships" type="roundRect" r:blip="">
                <dgm:adjLst/>
              </dgm:shape>
              <dgm:presOf axis="desOrSelf" ptType="node"/>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aSpace">
              <dgm:alg type="sp"/>
              <dgm:shape xmlns:r="http://schemas.openxmlformats.org/officeDocument/2006/relationships" r:blip="">
                <dgm:adjLst/>
              </dgm:shape>
              <dgm:presOf/>
              <dgm:constrLst/>
              <dgm:ruleLst/>
            </dgm:layoutNode>
          </dgm:forEach>
        </dgm:layoutNode>
      </dgm:if>
      <dgm:else name="Name5"/>
    </dgm:choose>
  </dgm:layoutNode>
</dgm:layoutDef>
</file>

<file path=ppt/diagrams/layout3.xml><?xml version="1.0" encoding="utf-8"?>
<dgm:layoutDef xmlns:dgm="http://schemas.openxmlformats.org/drawingml/2006/diagram" xmlns:a="http://schemas.openxmlformats.org/drawingml/2006/main" uniqueId="urn:microsoft.com/office/officeart/2005/8/layout/pyramid2">
  <dgm:title val=""/>
  <dgm:desc val=""/>
  <dgm:catLst>
    <dgm:cat type="pyramid" pri="3000"/>
    <dgm:cat type="list" pri="21000"/>
    <dgm:cat type="convert" pri="17000"/>
  </dgm:catLst>
  <dgm:sampData useDef="1">
    <dgm:dataModel>
      <dgm:ptLst/>
      <dgm:bg/>
      <dgm:whole/>
    </dgm:dataModel>
  </dgm:sampData>
  <dgm:styleData useDef="1">
    <dgm:dataModel>
      <dgm:ptLst/>
      <dgm:bg/>
      <dgm:whole/>
    </dgm:dataModel>
  </dgm:styleData>
  <dgm:clrData useDef="1">
    <dgm:dataModel>
      <dgm:ptLst/>
      <dgm:bg/>
      <dgm:whole/>
    </dgm:dataModel>
  </dgm:clrData>
  <dgm:layoutNode name="compositeShape">
    <dgm:alg type="composite"/>
    <dgm:shape xmlns:r="http://schemas.openxmlformats.org/officeDocument/2006/relationships" r:blip="">
      <dgm:adjLst/>
    </dgm:shape>
    <dgm:presOf/>
    <dgm:varLst>
      <dgm:dir/>
      <dgm:resizeHandles/>
    </dgm:varLst>
    <dgm:choose name="Name0">
      <dgm:if name="Name1" func="var" arg="dir" op="equ" val="norm">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l" for="ch" forName="theList" refType="w" refFor="ch" refForName="pyramid" fact="0.5"/>
          <dgm:constr type="h" for="des" forName="aSpace" refType="h" fact="0.1"/>
        </dgm:constrLst>
      </dgm:if>
      <dgm:else name="Name2">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r" for="ch" forName="theList" refType="w" refFor="ch" refForName="pyramid" fact="0.5"/>
          <dgm:constr type="h" for="des" forName="aSpace" refType="h" fact="0.1"/>
        </dgm:constrLst>
      </dgm:else>
    </dgm:choose>
    <dgm:ruleLst/>
    <dgm:choose name="Name3">
      <dgm:if name="Name4" axis="ch" ptType="node" func="cnt" op="gte" val="1">
        <dgm:layoutNode name="pyramid" styleLbl="node1">
          <dgm:alg type="sp"/>
          <dgm:shape xmlns:r="http://schemas.openxmlformats.org/officeDocument/2006/relationships" type="triangle" r:blip="">
            <dgm:adjLst/>
          </dgm:shape>
          <dgm:presOf/>
          <dgm:constrLst/>
          <dgm:ruleLst/>
        </dgm:layoutNode>
        <dgm:layoutNode name="theList">
          <dgm:alg type="lin">
            <dgm:param type="linDir" val="fromT"/>
          </dgm:alg>
          <dgm:shape xmlns:r="http://schemas.openxmlformats.org/officeDocument/2006/relationships" r:blip="">
            <dgm:adjLst/>
          </dgm:shape>
          <dgm:presOf/>
          <dgm:constrLst>
            <dgm:constr type="w" for="ch" forName="aNode" refType="w"/>
            <dgm:constr type="h" for="ch" forName="aNode" refType="h"/>
            <dgm:constr type="primFontSz" for="ch" ptType="node" op="equ"/>
          </dgm:constrLst>
          <dgm:ruleLst/>
          <dgm:forEach name="aNodeForEach" axis="ch" ptType="node">
            <dgm:layoutNode name="aNode" styleLbl="fgAcc1">
              <dgm:varLst>
                <dgm:bulletEnabled val="1"/>
              </dgm:varLst>
              <dgm:alg type="tx"/>
              <dgm:shape xmlns:r="http://schemas.openxmlformats.org/officeDocument/2006/relationships" type="roundRect" r:blip="">
                <dgm:adjLst/>
              </dgm:shape>
              <dgm:presOf axis="desOrSelf" ptType="node"/>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aSpace">
              <dgm:alg type="sp"/>
              <dgm:shape xmlns:r="http://schemas.openxmlformats.org/officeDocument/2006/relationships" r:blip="">
                <dgm:adjLst/>
              </dgm:shape>
              <dgm:presOf/>
              <dgm:constrLst/>
              <dgm:ruleLst/>
            </dgm:layoutNode>
          </dgm:forEach>
        </dgm:layoutNode>
      </dgm:if>
      <dgm:else name="Name5"/>
    </dgm:choose>
  </dgm:layoutNode>
</dgm:layoutDef>
</file>

<file path=ppt/diagrams/layout4.xml><?xml version="1.0" encoding="utf-8"?>
<dgm:layoutDef xmlns:dgm="http://schemas.openxmlformats.org/drawingml/2006/diagram" xmlns:a="http://schemas.openxmlformats.org/drawingml/2006/main" uniqueId="urn:microsoft.com/office/officeart/2005/8/layout/hProcess4">
  <dgm:title val=""/>
  <dgm:desc val=""/>
  <dgm:catLst>
    <dgm:cat type="process"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composite"/>
    <dgm:shape xmlns:r="http://schemas.openxmlformats.org/officeDocument/2006/relationships" r:blip="">
      <dgm:adjLst/>
    </dgm:shape>
    <dgm:presOf/>
    <dgm:constrLst>
      <dgm:constr type="w" for="ch" forName="tSp" refType="w"/>
      <dgm:constr type="h" for="ch" forName="tSp" refType="h" fact="0.15"/>
      <dgm:constr type="l" for="ch" forName="tSp"/>
      <dgm:constr type="t" for="ch" forName="tSp"/>
      <dgm:constr type="w" for="ch" forName="bSp" refType="w"/>
      <dgm:constr type="h" for="ch" forName="bSp" refType="h" fact="0.15"/>
      <dgm:constr type="l" for="ch" forName="bSp"/>
      <dgm:constr type="t" for="ch" forName="bSp" refType="h" fact="0.85"/>
      <dgm:constr type="w" for="ch" forName="process" refType="w"/>
      <dgm:constr type="h" for="ch" forName="process" refType="h" fact="0.7"/>
      <dgm:constr type="l" for="ch" forName="process"/>
      <dgm:constr type="t" for="ch" forName="process" refType="h" fact="0.15"/>
    </dgm:constrLst>
    <dgm:ruleLst/>
    <dgm:layoutNode name="tSp">
      <dgm:alg type="sp"/>
      <dgm:shape xmlns:r="http://schemas.openxmlformats.org/officeDocument/2006/relationships" r:blip="">
        <dgm:adjLst/>
      </dgm:shape>
      <dgm:presOf/>
      <dgm:constrLst/>
      <dgm:ruleLst/>
    </dgm:layoutNode>
    <dgm:layoutNode name="bSp">
      <dgm:alg type="sp"/>
      <dgm:shape xmlns:r="http://schemas.openxmlformats.org/officeDocument/2006/relationships" r:blip="">
        <dgm:adjLst/>
      </dgm:shape>
      <dgm:presOf/>
      <dgm:constrLst/>
      <dgm:ruleLst/>
    </dgm:layoutNode>
    <dgm:layoutNode name="process">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composite1" refType="w"/>
        <dgm:constr type="w" for="ch" forName="composite2" refType="w" refFor="ch" refForName="composite1" op="equ"/>
        <dgm:constr type="h" for="ch" forName="composite1" refType="h"/>
        <dgm:constr type="h" for="ch" forName="composite2" refType="h" refFor="ch" refForName="composite1" op="equ"/>
        <dgm:constr type="primFontSz" for="des" forName="parentNode1" val="65"/>
        <dgm:constr type="primFontSz" for="des" forName="parentNode2" refType="primFontSz" refFor="des" refForName="parentNode1" op="equ"/>
        <dgm:constr type="secFontSz" for="des" forName="childNode1tx" val="65"/>
        <dgm:constr type="secFontSz" for="des" forName="childNode2tx" refType="secFontSz" refFor="des" refForName="childNode1tx" op="equ"/>
        <dgm:constr type="w" for="des" ptType="sibTrans" refType="w" refFor="ch" refForName="composite1" op="equ" fact="0.05"/>
      </dgm:constrLst>
      <dgm:ruleLst/>
      <dgm:forEach name="Name4" axis="ch" ptType="node" step="2">
        <dgm:layoutNode name="composite1">
          <dgm:alg type="composite">
            <dgm:param type="ar" val="0.943"/>
          </dgm:alg>
          <dgm:shape xmlns:r="http://schemas.openxmlformats.org/officeDocument/2006/relationships" r:blip="">
            <dgm:adjLst/>
          </dgm:shape>
          <dgm:presOf/>
          <dgm:choose name="Name5">
            <dgm:if name="Name6" func="var" arg="dir" op="equ" val="norm">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dgm:constr type="w" for="ch" forName="childNode1tx" refType="w" fact="0.9"/>
                <dgm:constr type="h" for="ch" forName="childNode1tx" refType="h" fact="0.55"/>
                <dgm:constr type="t" for="ch" forName="childNode1tx" refType="h" fact="0.15"/>
                <dgm:constr type="l" for="ch" forName="childNode1tx"/>
                <dgm:constr type="w" for="ch" forName="parentNode1" refType="w" fact="0.8"/>
                <dgm:constr type="h" for="ch" forName="parentNode1" refType="h" fact="0.3"/>
                <dgm:constr type="t" for="ch" forName="parentNode1" refType="h" fact="0.7"/>
                <dgm:constr type="l" for="ch" forName="parentNode1" refType="w" fact="0.2"/>
                <dgm:constr type="w" for="ch" forName="connSite1" refType="w" fact="0.01"/>
                <dgm:constr type="h" for="ch" forName="connSite1" refType="h" fact="0.01"/>
                <dgm:constr type="t" for="ch" forName="connSite1"/>
                <dgm:constr type="l" for="ch" forName="connSite1" refType="w" fact="0.35"/>
              </dgm:constrLst>
            </dgm:if>
            <dgm:else name="Name7">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refType="w" fact="0.1"/>
                <dgm:constr type="w" for="ch" forName="childNode1tx" refType="w" fact="0.9"/>
                <dgm:constr type="h" for="ch" forName="childNode1tx" refType="h" fact="0.55"/>
                <dgm:constr type="t" for="ch" forName="childNode1tx" refType="h" fact="0.15"/>
                <dgm:constr type="l" for="ch" forName="childNode1tx" refType="w" fact="0.1"/>
                <dgm:constr type="w" for="ch" forName="parentNode1" refType="w" fact="0.8"/>
                <dgm:constr type="h" for="ch" forName="parentNode1" refType="h" fact="0.3"/>
                <dgm:constr type="t" for="ch" forName="parentNode1" refType="h" fact="0.7"/>
                <dgm:constr type="l" for="ch" forName="parentNode1"/>
                <dgm:constr type="w" for="ch" forName="connSite1" refType="w" fact="0.01"/>
                <dgm:constr type="h" for="ch" forName="connSite1" refType="h" fact="0.01"/>
                <dgm:constr type="t" for="ch" forName="connSite1"/>
                <dgm:constr type="l" for="ch" forName="connSite1" refType="w" fact="0.65"/>
              </dgm:constrLst>
            </dgm:else>
          </dgm:choose>
          <dgm:ruleLst/>
          <dgm:layoutNode name="dummyNode1">
            <dgm:alg type="sp"/>
            <dgm:shape xmlns:r="http://schemas.openxmlformats.org/officeDocument/2006/relationships" type="rect" r:blip="" hideGeom="1">
              <dgm:adjLst/>
            </dgm:shape>
            <dgm:presOf/>
            <dgm:constrLst/>
            <dgm:ruleLst/>
          </dgm:layoutNode>
          <dgm:layoutNode name="childNode1"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1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1" styleLbl="node1">
            <dgm:varLst>
              <dgm:chMax val="1"/>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1" moveWith="childNode1">
            <dgm:alg type="sp"/>
            <dgm:shape xmlns:r="http://schemas.openxmlformats.org/officeDocument/2006/relationships" r:blip="">
              <dgm:adjLst/>
            </dgm:shape>
            <dgm:presOf/>
            <dgm:constrLst/>
            <dgm:ruleLst/>
          </dgm:layoutNode>
        </dgm:layoutNode>
        <dgm:forEach name="Name8" axis="followSib" ptType="sibTrans" cnt="1">
          <dgm:layoutNode name="Name9">
            <dgm:alg type="conn">
              <dgm:param type="connRout" val="curve"/>
              <dgm:param type="srcNode" val="parentNode1"/>
              <dgm:param type="dstNode" val="connSite2"/>
              <dgm:param type="begPts" val="bCtr"/>
              <dgm:param type="endPts" val="bCtr"/>
            </dgm:alg>
            <dgm:shape xmlns:r="http://schemas.openxmlformats.org/officeDocument/2006/relationships" type="conn" r:blip="" zOrderOff="-2">
              <dgm:adjLst/>
            </dgm:shape>
            <dgm:presOf axis="self"/>
            <dgm:choose name="Name10">
              <dgm:if name="Name11" func="var" arg="dir" op="equ" val="norm">
                <dgm:constrLst>
                  <dgm:constr type="h" refType="w" fact="0.35"/>
                  <dgm:constr type="wArH" refType="h"/>
                  <dgm:constr type="hArH" refType="h"/>
                  <dgm:constr type="connDist"/>
                  <dgm:constr type="diam" refType="connDist" fact="-1.15"/>
                  <dgm:constr type="begPad"/>
                  <dgm:constr type="endPad"/>
                </dgm:constrLst>
              </dgm:if>
              <dgm:else name="Name12">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name="Name13" axis="followSib" ptType="node" cnt="1">
          <dgm:layoutNode name="composite2">
            <dgm:alg type="composite">
              <dgm:param type="ar" val="0.943"/>
            </dgm:alg>
            <dgm:shape xmlns:r="http://schemas.openxmlformats.org/officeDocument/2006/relationships" r:blip="">
              <dgm:adjLst/>
            </dgm:shape>
            <dgm:presOf/>
            <dgm:choose name="Name14">
              <dgm:if name="Name15" func="var" arg="dir" op="equ" val="norm">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dgm:constr type="w" for="ch" forName="childNode2tx" refType="w" fact="0.9"/>
                  <dgm:constr type="h" for="ch" forName="childNode2tx" refType="h" fact="0.55"/>
                  <dgm:constr type="t" for="ch" forName="childNode2tx" refType="h" fact="0.3"/>
                  <dgm:constr type="l" for="ch" forName="childNode2tx"/>
                  <dgm:constr type="w" for="ch" forName="parentNode2" refType="w" fact="0.8"/>
                  <dgm:constr type="h" for="ch" forName="parentNode2" refType="h" fact="0.3"/>
                  <dgm:constr type="t" for="ch" forName="parentNode2"/>
                  <dgm:constr type="l" for="ch" forName="parentNode2" refType="w" fact="0.2"/>
                  <dgm:constr type="w" for="ch" forName="connSite2" refType="w" fact="0.01"/>
                  <dgm:constr type="h" for="ch" forName="connSite2" refType="h" fact="0.01"/>
                  <dgm:constr type="t" for="ch" forName="connSite2" refType="h" fact="0.99"/>
                  <dgm:constr type="l" for="ch" forName="connSite2" refType="w" fact="0.25"/>
                </dgm:constrLst>
              </dgm:if>
              <dgm:else name="Name16">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refType="w" fact="0.1"/>
                  <dgm:constr type="w" for="ch" forName="childNode2tx" refType="w" fact="0.9"/>
                  <dgm:constr type="h" for="ch" forName="childNode2tx" refType="h" fact="0.55"/>
                  <dgm:constr type="t" for="ch" forName="childNode2tx" refType="h" fact="0.3"/>
                  <dgm:constr type="l" for="ch" forName="childNode2tx" refType="w" fact="0.1"/>
                  <dgm:constr type="w" for="ch" forName="parentNode2" refType="w" fact="0.8"/>
                  <dgm:constr type="h" for="ch" forName="parentNode2" refType="h" fact="0.3"/>
                  <dgm:constr type="t" for="ch" forName="parentNode2"/>
                  <dgm:constr type="l" for="ch" forName="parentNode2"/>
                  <dgm:constr type="w" for="ch" forName="connSite2" refType="w" fact="0.01"/>
                  <dgm:constr type="h" for="ch" forName="connSite2" refType="h" fact="0.01"/>
                  <dgm:constr type="t" for="ch" forName="connSite2" refType="h" fact="0.99"/>
                  <dgm:constr type="l" for="ch" forName="connSite2" refType="w" fact="0.85"/>
                </dgm:constrLst>
              </dgm:else>
            </dgm:choose>
            <dgm:ruleLst/>
            <dgm:layoutNode name="dummyNode2">
              <dgm:alg type="sp"/>
              <dgm:shape xmlns:r="http://schemas.openxmlformats.org/officeDocument/2006/relationships" type="rect" r:blip="" hideGeom="1">
                <dgm:adjLst/>
              </dgm:shape>
              <dgm:presOf/>
              <dgm:constrLst/>
              <dgm:ruleLst/>
            </dgm:layoutNode>
            <dgm:layoutNode name="childNode2"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2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2" styleLbl="node1">
              <dgm:varLst>
                <dgm:chMax val="0"/>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2" moveWith="childNode2">
              <dgm:alg type="sp"/>
              <dgm:shape xmlns:r="http://schemas.openxmlformats.org/officeDocument/2006/relationships" r:blip="">
                <dgm:adjLst/>
              </dgm:shape>
              <dgm:presOf/>
              <dgm:constrLst/>
              <dgm:ruleLst/>
            </dgm:layoutNode>
          </dgm:layoutNode>
          <dgm:forEach name="Name17" axis="followSib" ptType="sibTrans" cnt="1">
            <dgm:layoutNode name="Name18">
              <dgm:alg type="conn">
                <dgm:param type="connRout" val="curve"/>
                <dgm:param type="srcNode" val="parentNode2"/>
                <dgm:param type="dstNode" val="connSite1"/>
                <dgm:param type="begPts" val="tCtr"/>
                <dgm:param type="endPts" val="tCtr"/>
              </dgm:alg>
              <dgm:shape xmlns:r="http://schemas.openxmlformats.org/officeDocument/2006/relationships" type="conn" r:blip="" zOrderOff="-2">
                <dgm:adjLst/>
              </dgm:shape>
              <dgm:presOf axis="self"/>
              <dgm:choose name="Name19">
                <dgm:if name="Name20" func="var" arg="dir" op="equ" val="norm">
                  <dgm:constrLst>
                    <dgm:constr type="h" refType="w" fact="0.35"/>
                    <dgm:constr type="wArH" refType="h"/>
                    <dgm:constr type="hArH" refType="h"/>
                    <dgm:constr type="connDist"/>
                    <dgm:constr type="diam" refType="connDist" fact="1.15"/>
                    <dgm:constr type="begPad"/>
                    <dgm:constr type="endPad"/>
                  </dgm:constrLst>
                </dgm:if>
                <dgm:else name="Name21">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dgm:forEach>
    </dgm:layoutNode>
  </dgm:layoutNode>
</dgm:layoutDef>
</file>

<file path=ppt/diagrams/layout5.xml><?xml version="1.0" encoding="utf-8"?>
<dgm:layoutDef xmlns:dgm="http://schemas.openxmlformats.org/drawingml/2006/diagram" xmlns:a="http://schemas.openxmlformats.org/drawingml/2006/main" uniqueId="urn:microsoft.com/office/officeart/2005/8/layout/target1">
  <dgm:title val=""/>
  <dgm:desc val=""/>
  <dgm:catLst>
    <dgm:cat type="relationship" pri="25000"/>
    <dgm:cat type="convert" pri="2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ite">
    <dgm:varLst>
      <dgm:chMax val="5"/>
      <dgm:dir/>
      <dgm:resizeHandles val="exact"/>
    </dgm:varLst>
    <dgm:alg type="composite">
      <dgm:param type="ar" val="1.25"/>
    </dgm:alg>
    <dgm:shape xmlns:r="http://schemas.openxmlformats.org/officeDocument/2006/relationships" r:blip="">
      <dgm:adjLst/>
    </dgm:shape>
    <dgm:presOf/>
    <dgm:choose name="Name0">
      <dgm:if name="Name1" func="var" arg="dir" op="equ" val="norm">
        <dgm:choose name="Name2">
          <dgm:if name="Name3" axis="ch" ptType="node" func="cnt" op="equ" val="0">
            <dgm:constrLst/>
          </dgm:if>
          <dgm:if name="Name4" axis="ch" ptType="node" func="cnt" op="equ" val="1">
            <dgm:constrLst>
              <dgm:constr type="primFontSz" for="des" ptType="node" op="equ" val="65"/>
              <dgm:constr type="w" for="ch" forName="circle1" refType="w" fact="0.6"/>
              <dgm:constr type="h" for="ch" forName="circle1" refType="w" refFor="ch" refForName="circle1"/>
              <dgm:constr type="ctrX" for="ch" forName="circle1" refType="w" fact="0.3"/>
              <dgm:constr type="ctrY" for="ch" forName="circle1" refType="h" fact="0.625"/>
              <dgm:constr type="w" for="ch" forName="text1" refType="w" fact="0.3"/>
              <dgm:constr type="h" for="ch" forName="text1" refType="h" fact="0.3125"/>
              <dgm:constr type="r" for="ch" forName="text1" refType="w"/>
              <dgm:constr type="t" for="ch" forName="text1"/>
              <dgm:constr type="l" for="ch" forName="line1" refType="w" fact="0.625"/>
              <dgm:constr type="ctrY" for="ch" forName="line1" refType="ctrY" refFor="ch" refForName="text1"/>
              <dgm:constr type="r" for="ch" forName="line1" refType="l" refFor="ch" refForName="text1"/>
              <dgm:constr type="h" for="ch" forName="line1"/>
              <dgm:constr type="l" for="ch" forName="d1" refType="w" fact="0.3"/>
              <dgm:constr type="b" for="ch" forName="d1" refType="h" fact="0.625"/>
              <dgm:constr type="w" for="ch" forName="d1" refType="w" fact="0.32475"/>
              <dgm:constr type="h" for="ch" forName="d1" refType="h" fact="0.469"/>
            </dgm:constrLst>
          </dgm:if>
          <dgm:if name="Name5" axis="ch" ptType="node" func="cnt" op="equ" val="2">
            <dgm:constrLst>
              <dgm:constr type="primFontSz" for="des" ptType="node" op="equ" val="65"/>
              <dgm:constr type="w" for="ch" forName="circle1" refType="w" fact="0.2"/>
              <dgm:constr type="h" for="ch" forName="circle1" refType="w" refFor="ch" refForName="circle1"/>
              <dgm:constr type="ctrX" for="ch" forName="circle1" refType="w" fact="0.3"/>
              <dgm:constr type="ctrY" for="ch" forName="circle1" refType="h" fact="0.625"/>
              <dgm:constr type="w" for="ch" forName="text1" refType="w" fact="0.3"/>
              <dgm:constr type="h" for="ch" forName="text1" refType="h" fact="0.3125"/>
              <dgm:constr type="r" for="ch" forName="text1" refType="w"/>
              <dgm:constr type="t" for="ch" forName="text1"/>
              <dgm:constr type="l" for="ch" forName="line1" refType="w" fact="0.625"/>
              <dgm:constr type="ctrY" for="ch" forName="line1" refType="ctrY" refFor="ch" refForName="text1"/>
              <dgm:constr type="w" for="ch" forName="line1" refType="w" fact="0.075"/>
              <dgm:constr type="h" for="ch" forName="line1"/>
              <dgm:constr type="l" for="ch" forName="d1" refType="w" fact="0.3"/>
              <dgm:constr type="b" for="ch" forName="d1" refType="h" fact="0.625"/>
              <dgm:constr type="w" for="ch" forName="d1" refType="w" fact="0.32475"/>
              <dgm:constr type="h" for="ch" forName="d1" refType="h" fact="0.469"/>
              <dgm:constr type="w" for="ch" forName="circle2" refType="w" fact="0.6"/>
              <dgm:constr type="h" for="ch" forName="circle2" refType="w" refFor="ch" refForName="circle2"/>
              <dgm:constr type="ctrX" for="ch" forName="circle2" refType="w" fact="0.3"/>
              <dgm:constr type="ctrY" for="ch" forName="circle2" refType="h" fact="0.625"/>
              <dgm:constr type="w" for="ch" forName="text2" refType="w" fact="0.3"/>
              <dgm:constr type="h" for="ch" forName="text2" refType="h" fact="0.3125"/>
              <dgm:constr type="r" for="ch" forName="text2" refType="w"/>
              <dgm:constr type="t" for="ch" forName="text2" refType="b" refFor="ch" refForName="text1"/>
              <dgm:constr type="l" for="ch" forName="line2" refType="w" fact="0.625"/>
              <dgm:constr type="ctrY" for="ch" forName="line2" refType="ctrY" refFor="ch" refForName="text2"/>
              <dgm:constr type="w" for="ch" forName="line2" refType="w" fact="0.075"/>
              <dgm:constr type="h" for="ch" forName="line2"/>
              <dgm:constr type="l" for="ch" forName="d2" refType="w" fact="0.44325"/>
              <dgm:constr type="b" for="ch" forName="d2" refType="h" fact="0.7975"/>
              <dgm:constr type="w" for="ch" forName="d2" refType="w" fact="0.1815"/>
              <dgm:constr type="h" for="ch" forName="d2" refType="h" fact="0.3283"/>
            </dgm:constrLst>
          </dgm:if>
          <dgm:if name="Name6" axis="ch" ptType="node" func="cnt" op="equ" val="3">
            <dgm:constrLst>
              <dgm:constr type="primFontSz" for="des" ptType="node" op="equ" val="65"/>
              <dgm:constr type="w" for="ch" forName="circle1" refType="w" fact="0.12"/>
              <dgm:constr type="h" for="ch" forName="circle1" refType="w" refFor="ch" refForName="circle1"/>
              <dgm:constr type="ctrX" for="ch" forName="circle1" refType="w" fact="0.3"/>
              <dgm:constr type="ctrY" for="ch" forName="circle1" refType="h" fact="0.625"/>
              <dgm:constr type="w" for="ch" forName="text1" refType="w" fact="0.3"/>
              <dgm:constr type="h" for="ch" forName="text1" refType="h" fact="0.21875"/>
              <dgm:constr type="r" for="ch" forName="text1" refType="w"/>
              <dgm:constr type="t" for="ch" forName="text1"/>
              <dgm:constr type="l" for="ch" forName="line1" refType="w" fact="0.625"/>
              <dgm:constr type="ctrY" for="ch" forName="line1" refType="ctrY" refFor="ch" refForName="text1"/>
              <dgm:constr type="w" for="ch" forName="line1" refType="w" fact="0.075"/>
              <dgm:constr type="h" for="ch" forName="line1"/>
              <dgm:constr type="l" for="ch" forName="d1" refType="w" fact="0.3"/>
              <dgm:constr type="b" for="ch" forName="d1" refType="h" fact="0.625"/>
              <dgm:constr type="w" for="ch" forName="d1" refType="w" fact="0.3247"/>
              <dgm:constr type="h" for="ch" forName="d1" refType="h" fact="0.5155"/>
              <dgm:constr type="w" for="ch" forName="circle2" refType="w" fact="0.36"/>
              <dgm:constr type="h" for="ch" forName="circle2" refType="w" refFor="ch" refForName="circle2"/>
              <dgm:constr type="ctrX" for="ch" forName="circle2" refType="w" fact="0.3"/>
              <dgm:constr type="ctrY" for="ch" forName="circle2" refType="h" fact="0.625"/>
              <dgm:constr type="w" for="ch" forName="text2" refType="w" fact="0.3"/>
              <dgm:constr type="h" for="ch" forName="text2" refType="h" fact="0.21875"/>
              <dgm:constr type="r" for="ch" forName="text2" refType="w"/>
              <dgm:constr type="t" for="ch" forName="text2" refType="b" refFor="ch" refForName="text1"/>
              <dgm:constr type="l" for="ch" forName="line2" refType="w" fact="0.625"/>
              <dgm:constr type="ctrY" for="ch" forName="line2" refType="ctrY" refFor="ch" refForName="text2"/>
              <dgm:constr type="w" for="ch" forName="line2" refType="w" fact="0.075"/>
              <dgm:constr type="h" for="ch" forName="line2"/>
              <dgm:constr type="l" for="ch" forName="d2" refType="w" fact="0.386"/>
              <dgm:constr type="b" for="ch" forName="d2" refType="h" fact="0.72969"/>
              <dgm:constr type="w" for="ch" forName="d2" refType="w" fact="0.2387"/>
              <dgm:constr type="h" for="ch" forName="d2" refType="h" fact="0.4017"/>
              <dgm:constr type="w" for="ch" forName="circle3" refType="w" fact="0.6"/>
              <dgm:constr type="h" for="ch" forName="circle3" refType="w" refFor="ch" refForName="circle3"/>
              <dgm:constr type="ctrX" for="ch" forName="circle3" refType="ctrX" refFor="ch" refForName="circle1"/>
              <dgm:constr type="ctrY" for="ch" forName="circle3" refType="ctrY" refFor="ch" refForName="circle1"/>
              <dgm:constr type="w" for="ch" forName="text3" refType="w" fact="0.3"/>
              <dgm:constr type="h" for="ch" forName="text3" refType="h" fact="0.21875"/>
              <dgm:constr type="r" for="ch" forName="text3" refType="w"/>
              <dgm:constr type="t" for="ch" forName="text3" refType="b" refFor="ch" refForName="text2"/>
              <dgm:constr type="l" for="ch" forName="line3" refType="w" fact="0.625"/>
              <dgm:constr type="ctrY" for="ch" forName="line3" refType="ctrY" refFor="ch" refForName="text3"/>
              <dgm:constr type="w" for="ch" forName="line3" refType="w" fact="0.075"/>
              <dgm:constr type="h" for="ch" forName="line3"/>
              <dgm:constr type="l" for="ch" forName="d3" refType="w" fact="0.47175"/>
              <dgm:constr type="b" for="ch" forName="d3" refType="h" fact="0.83375"/>
              <dgm:constr type="w" for="ch" forName="d3" refType="w" fact="0.1527"/>
              <dgm:constr type="h" for="ch" forName="d3" refType="h" fact="0.287"/>
            </dgm:constrLst>
          </dgm:if>
          <dgm:if name="Name7" axis="ch" ptType="node" func="cnt" op="equ" val="4">
            <dgm:constrLst>
              <dgm:constr type="primFontSz" for="des" ptType="node" op="equ" val="65"/>
              <dgm:constr type="w" for="ch" forName="circle1" refType="w" fact="0.0857"/>
              <dgm:constr type="h" for="ch" forName="circle1" refType="w" refFor="ch" refForName="circle1"/>
              <dgm:constr type="ctrX" for="ch" forName="circle1" refType="w" fact="0.3"/>
              <dgm:constr type="ctrY" for="ch" forName="circle1" refType="h" fact="0.625"/>
              <dgm:constr type="w" for="ch" forName="text1" refType="w" fact="0.3"/>
              <dgm:constr type="h" for="ch" forName="text1" refType="h" fact="0.17938"/>
              <dgm:constr type="r" for="ch" forName="text1" refType="w"/>
              <dgm:constr type="t" for="ch" forName="text1"/>
              <dgm:constr type="l" for="ch" forName="line1" refType="w" fact="0.625"/>
              <dgm:constr type="ctrY" for="ch" forName="line1" refType="ctrY" refFor="ch" refForName="text1"/>
              <dgm:constr type="w" for="ch" forName="line1" refType="w" fact="0.075"/>
              <dgm:constr type="h" for="ch" forName="line1"/>
              <dgm:constr type="l" for="ch" forName="d1" refType="w" fact="0.295"/>
              <dgm:constr type="b" for="ch" forName="d1" refType="h" fact="0.62"/>
              <dgm:constr type="w" for="ch" forName="d1" refType="w" fact="0.33"/>
              <dgm:constr type="h" for="ch" forName="d1" refType="h" fact="0.53"/>
              <dgm:constr type="w" for="ch" forName="circle2" refType="w" fact="0.2571"/>
              <dgm:constr type="h" for="ch" forName="circle2" refType="w" refFor="ch" refForName="circle2"/>
              <dgm:constr type="ctrX" for="ch" forName="circle2" refType="w" fact="0.3"/>
              <dgm:constr type="ctrY" for="ch" forName="circle2" refType="h" fact="0.625"/>
              <dgm:constr type="w" for="ch" forName="text2" refType="w" fact="0.3"/>
              <dgm:constr type="h" for="ch" forName="text2" refType="h" fact="0.17938"/>
              <dgm:constr type="r" for="ch" forName="text2" refType="w"/>
              <dgm:constr type="t" for="ch" forName="text2" refType="b" refFor="ch" refForName="text1"/>
              <dgm:constr type="l" for="ch" forName="line2" refType="w" fact="0.625"/>
              <dgm:constr type="ctrY" for="ch" forName="line2" refType="ctrY" refFor="ch" refForName="text2"/>
              <dgm:constr type="w" for="ch" forName="line2" refType="w" fact="0.075"/>
              <dgm:constr type="h" for="ch" forName="line2"/>
              <dgm:constr type="l" for="ch" forName="d2" refType="w" fact="0.36625"/>
              <dgm:constr type="b" for="ch" forName="d2" refType="h" fact="0.70438"/>
              <dgm:constr type="w" for="ch" forName="d2" refType="w" fact="0.2585"/>
              <dgm:constr type="h" for="ch" forName="d2" refType="h" fact="0.43525"/>
              <dgm:constr type="w" for="ch" forName="circle3" refType="w" fact="0.4285"/>
              <dgm:constr type="h" for="ch" forName="circle3" refType="w" refFor="ch" refForName="circle3"/>
              <dgm:constr type="ctrX" for="ch" forName="circle3" refType="ctrX" refFor="ch" refForName="circle1"/>
              <dgm:constr type="ctrY" for="ch" forName="circle3" refType="ctrY" refFor="ch" refForName="circle1"/>
              <dgm:constr type="w" for="ch" forName="text3" refType="w" fact="0.3"/>
              <dgm:constr type="h" for="ch" forName="text3" refType="h" fact="0.17938"/>
              <dgm:constr type="r" for="ch" forName="text3" refType="w"/>
              <dgm:constr type="t" for="ch" forName="text3" refType="b" refFor="ch" refForName="text2"/>
              <dgm:constr type="l" for="ch" forName="line3" refType="w" fact="0.625"/>
              <dgm:constr type="ctrY" for="ch" forName="line3" refType="ctrY" refFor="ch" refForName="text3"/>
              <dgm:constr type="w" for="ch" forName="line3" refType="w" fact="0.075"/>
              <dgm:constr type="h" for="ch" forName="line3"/>
              <dgm:constr type="l" for="ch" forName="d3" refType="w" fact="0.4255"/>
              <dgm:constr type="b" for="ch" forName="d3" refType="h" fact="0.78031"/>
              <dgm:constr type="w" for="ch" forName="d3" refType="w" fact="0.1995"/>
              <dgm:constr type="h" for="ch" forName="d3" refType="h" fact="0.332"/>
              <dgm:constr type="w" for="ch" forName="circle4" refType="w" fact="0.6"/>
              <dgm:constr type="h" for="ch" forName="circle4" refType="w" refFor="ch" refForName="circle4"/>
              <dgm:constr type="ctrX" for="ch" forName="circle4" refType="ctrX" refFor="ch" refForName="circle1"/>
              <dgm:constr type="ctrY" for="ch" forName="circle4" refType="ctrY" refFor="ch" refForName="circle1"/>
              <dgm:constr type="w" for="ch" forName="text4" refType="w" fact="0.3"/>
              <dgm:constr type="h" for="ch" forName="text4" refType="h" fact="0.17938"/>
              <dgm:constr type="r" for="ch" forName="text4" refType="w"/>
              <dgm:constr type="t" for="ch" forName="text4" refType="b" refFor="ch" refForName="text3"/>
              <dgm:constr type="l" for="ch" forName="line4" refType="w" fact="0.625"/>
              <dgm:constr type="ctrY" for="ch" forName="line4" refType="ctrY" refFor="ch" refForName="text4"/>
              <dgm:constr type="w" for="ch" forName="line4" refType="w" fact="0.075"/>
              <dgm:constr type="h" for="ch" forName="line4"/>
              <dgm:constr type="l" for="ch" forName="d4" refType="w" fact="0.48525"/>
              <dgm:constr type="b" for="ch" forName="d4" refType="h" fact="0.85594"/>
              <dgm:constr type="w" for="ch" forName="d4" refType="w" fact="0.1394"/>
              <dgm:constr type="h" for="ch" forName="d4" refType="h" fact="0.2282"/>
            </dgm:constrLst>
          </dgm:if>
          <dgm:if name="Name8" axis="ch" ptType="node" func="cnt" op="gte" val="5">
            <dgm:constrLst>
              <dgm:constr type="primFontSz" for="des" ptType="node" op="equ" val="65"/>
              <dgm:constr type="w" for="ch" forName="circle1" refType="w" fact="0.0667"/>
              <dgm:constr type="h" for="ch" forName="circle1" refType="w" refFor="ch" refForName="circle1"/>
              <dgm:constr type="ctrX" for="ch" forName="circle1" refType="w" fact="0.3"/>
              <dgm:constr type="ctrY" for="ch" forName="circle1" refType="h" fact="0.625"/>
              <dgm:constr type="w" for="ch" forName="text1" refType="w" fact="0.3"/>
              <dgm:constr type="h" for="ch" forName="text1" refType="h" fact="0.1324"/>
              <dgm:constr type="r" for="ch" forName="text1" refType="w"/>
              <dgm:constr type="ctrY" for="ch" forName="text1" refType="h" fact="0.13"/>
              <dgm:constr type="l" for="ch" forName="line1" refType="w" fact="0.625"/>
              <dgm:constr type="ctrY" for="ch" forName="line1" refType="ctrY" refFor="ch" refForName="text1"/>
              <dgm:constr type="w" for="ch" forName="line1" refType="w" fact="0.075"/>
              <dgm:constr type="h" for="ch" forName="line1"/>
              <dgm:constr type="l" for="ch" forName="d1" refType="w" fact="0.3"/>
              <dgm:constr type="b" for="ch" forName="d1" refType="h" fact="0.625"/>
              <dgm:constr type="w" for="ch" forName="d1" refType="w" fact="0.3245"/>
              <dgm:constr type="h" for="ch" forName="d1" refType="h" fact="0.495"/>
              <dgm:constr type="w" for="ch" forName="circle2" refType="w" fact="0.2"/>
              <dgm:constr type="h" for="ch" forName="circle2" refType="w" refFor="ch" refForName="circle2"/>
              <dgm:constr type="ctrX" for="ch" forName="circle2" refType="w" fact="0.3"/>
              <dgm:constr type="ctrY" for="ch" forName="circle2" refType="h" fact="0.625"/>
              <dgm:constr type="w" for="ch" forName="text2" refType="w" fact="0.3"/>
              <dgm:constr type="h" for="ch" forName="text2" refType="h" fact="0.1324"/>
              <dgm:constr type="r" for="ch" forName="text2" refType="w"/>
              <dgm:constr type="ctrY" for="ch" forName="text2" refType="h" fact="0.27"/>
              <dgm:constr type="l" for="ch" forName="line2" refType="w" fact="0.625"/>
              <dgm:constr type="ctrY" for="ch" forName="line2" refType="ctrY" refFor="ch" refForName="text2"/>
              <dgm:constr type="w" for="ch" forName="line2" refType="w" fact="0.075"/>
              <dgm:constr type="h" for="ch" forName="line2"/>
              <dgm:constr type="l" for="ch" forName="d2" refType="w" fact="0.3498"/>
              <dgm:constr type="b" for="ch" forName="d2" refType="h" fact="0.682"/>
              <dgm:constr type="w" for="ch" forName="d2" refType="w" fact="0.275"/>
              <dgm:constr type="h" for="ch" forName="d2" refType="h" fact="0.41215"/>
              <dgm:constr type="w" for="ch" forName="circle3" refType="w" fact="0.3334"/>
              <dgm:constr type="h" for="ch" forName="circle3" refType="w" refFor="ch" refForName="circle3"/>
              <dgm:constr type="ctrX" for="ch" forName="circle3" refType="ctrX" refFor="ch" refForName="circle1"/>
              <dgm:constr type="ctrY" for="ch" forName="circle3" refType="ctrY" refFor="ch" refForName="circle1"/>
              <dgm:constr type="w" for="ch" forName="text3" refType="w" fact="0.3"/>
              <dgm:constr type="h" for="ch" forName="text3" refType="h" fact="0.1324"/>
              <dgm:constr type="r" for="ch" forName="text3" refType="w"/>
              <dgm:constr type="ctrY" for="ch" forName="text3" refType="h" fact="0.41"/>
              <dgm:constr type="l" for="ch" forName="line3" refType="w" fact="0.625"/>
              <dgm:constr type="ctrY" for="ch" forName="line3" refType="ctrY" refFor="ch" refForName="text3"/>
              <dgm:constr type="w" for="ch" forName="line3" refType="w" fact="0.075"/>
              <dgm:constr type="h" for="ch" forName="line3"/>
              <dgm:constr type="l" for="ch" forName="d3" refType="w" fact="0.394"/>
              <dgm:constr type="b" for="ch" forName="d3" refType="h" fact="0.735"/>
              <dgm:constr type="w" for="ch" forName="d3" refType="w" fact="0.231"/>
              <dgm:constr type="h" for="ch" forName="d3" refType="h" fact="0.325"/>
              <dgm:constr type="w" for="ch" forName="circle4" refType="w" fact="0.4667"/>
              <dgm:constr type="h" for="ch" forName="circle4" refType="w" refFor="ch" refForName="circle4"/>
              <dgm:constr type="ctrX" for="ch" forName="circle4" refType="ctrX" refFor="ch" refForName="circle1"/>
              <dgm:constr type="ctrY" for="ch" forName="circle4" refType="ctrY" refFor="ch" refForName="circle1"/>
              <dgm:constr type="w" for="ch" forName="text4" refType="w" fact="0.3"/>
              <dgm:constr type="h" for="ch" forName="text4" refType="h" fact="0.1324"/>
              <dgm:constr type="r" for="ch" forName="text4" refType="w"/>
              <dgm:constr type="ctrY" for="ch" forName="text4" refType="h" fact="0.547"/>
              <dgm:constr type="l" for="ch" forName="line4" refType="w" fact="0.625"/>
              <dgm:constr type="ctrY" for="ch" forName="line4" refType="ctrY" refFor="ch" refForName="text4"/>
              <dgm:constr type="w" for="ch" forName="line4" refType="w" fact="0.075"/>
              <dgm:constr type="h" for="ch" forName="line4"/>
              <dgm:constr type="l" for="ch" forName="d4" refType="w" fact="0.446"/>
              <dgm:constr type="b" for="ch" forName="d4" refType="h" fact="0.795"/>
              <dgm:constr type="w" for="ch" forName="d4" refType="w" fact="0.179"/>
              <dgm:constr type="h" for="ch" forName="d4" refType="h" fact="0.248"/>
              <dgm:constr type="w" for="ch" forName="circle5" refType="w" fact="0.6"/>
              <dgm:constr type="h" for="ch" forName="circle5" refType="w" refFor="ch" refForName="circle5"/>
              <dgm:constr type="ctrX" for="ch" forName="circle5" refType="ctrX" refFor="ch" refForName="circle1"/>
              <dgm:constr type="ctrY" for="ch" forName="circle5" refType="ctrY" refFor="ch" refForName="circle1"/>
              <dgm:constr type="w" for="ch" forName="text5" refType="w" fact="0.3"/>
              <dgm:constr type="h" for="ch" forName="text5" refType="h" fact="0.1324"/>
              <dgm:constr type="r" for="ch" forName="text5" refType="w"/>
              <dgm:constr type="ctrY" for="ch" forName="text5" refType="h" fact="0.68"/>
              <dgm:constr type="l" for="ch" forName="line5" refType="w" fact="0.625"/>
              <dgm:constr type="ctrY" for="ch" forName="line5" refType="ctrY" refFor="ch" refForName="text5"/>
              <dgm:constr type="w" for="ch" forName="line5" refType="w" fact="0.075"/>
              <dgm:constr type="h" for="ch" forName="line5"/>
              <dgm:constr type="l" for="ch" forName="d5" refType="w" fact="0.495"/>
              <dgm:constr type="b" for="ch" forName="d5" refType="h" fact="0.855"/>
              <dgm:constr type="w" for="ch" forName="d5" refType="w" fact="0.13"/>
              <dgm:constr type="h" for="ch" forName="d5" refType="h" fact="0.175"/>
            </dgm:constrLst>
          </dgm:if>
          <dgm:else name="Name9"/>
        </dgm:choose>
      </dgm:if>
      <dgm:else name="Name10">
        <dgm:choose name="Name11">
          <dgm:if name="Name12" axis="ch" ptType="node" func="cnt" op="equ" val="0">
            <dgm:constrLst/>
          </dgm:if>
          <dgm:if name="Name13" axis="ch" ptType="node" func="cnt" op="equ" val="1">
            <dgm:constrLst>
              <dgm:constr type="primFontSz" for="des" ptType="node" op="equ" val="65"/>
              <dgm:constr type="w" for="ch" forName="circle1" refType="w" fact="0.6"/>
              <dgm:constr type="h" for="ch" forName="circle1" refType="w" refFor="ch" refForName="circle1"/>
              <dgm:constr type="ctrX" for="ch" forName="circle1" refType="w" fact="0.7"/>
              <dgm:constr type="ctrY" for="ch" forName="circle1" refType="h" fact="0.625"/>
              <dgm:constr type="w" for="ch" forName="text1" refType="w" fact="0.3"/>
              <dgm:constr type="h" for="ch" forName="text1" refType="h" fact="0.3125"/>
              <dgm:constr type="l" for="ch" forName="text1"/>
              <dgm:constr type="t" for="ch" forName="text1"/>
              <dgm:constr type="l" for="ch" forName="line1" refType="r" refFor="ch" refForName="text1"/>
              <dgm:constr type="ctrY" for="ch" forName="line1" refType="ctrY" refFor="ch" refForName="text1"/>
              <dgm:constr type="r" for="ch" forName="line1" refType="w" fact="0.375"/>
              <dgm:constr type="h" for="ch" forName="line1"/>
              <dgm:constr type="r" for="ch" forName="d1" refType="w" fact="0.7"/>
              <dgm:constr type="b" for="ch" forName="d1" refType="h" fact="0.625"/>
              <dgm:constr type="w" for="ch" forName="d1" refType="w" fact="0.32475"/>
              <dgm:constr type="h" for="ch" forName="d1" refType="h" fact="0.469"/>
            </dgm:constrLst>
          </dgm:if>
          <dgm:if name="Name14" axis="ch" ptType="node" func="cnt" op="equ" val="2">
            <dgm:constrLst>
              <dgm:constr type="primFontSz" for="des" ptType="node" op="equ" val="65"/>
              <dgm:constr type="w" for="ch" forName="circle1" refType="w" fact="0.2"/>
              <dgm:constr type="h" for="ch" forName="circle1" refType="w" refFor="ch" refForName="circle1"/>
              <dgm:constr type="ctrX" for="ch" forName="circle1" refType="w" fact="0.7"/>
              <dgm:constr type="ctrY" for="ch" forName="circle1" refType="h" fact="0.625"/>
              <dgm:constr type="w" for="ch" forName="text1" refType="w" fact="0.3"/>
              <dgm:constr type="h" for="ch" forName="text1" refType="h" fact="0.3125"/>
              <dgm:constr type="l" for="ch" forName="text1"/>
              <dgm:constr type="t" for="ch" forName="text1"/>
              <dgm:constr type="l" for="ch" forName="line1" refType="r" refFor="ch" refForName="text1"/>
              <dgm:constr type="ctrY" for="ch" forName="line1" refType="ctrY" refFor="ch" refForName="text1"/>
              <dgm:constr type="r" for="ch" forName="line1" refType="w" fact="0.375"/>
              <dgm:constr type="h" for="ch" forName="line1"/>
              <dgm:constr type="r" for="ch" forName="d1" refType="w" fact="0.7"/>
              <dgm:constr type="b" for="ch" forName="d1" refType="h" fact="0.625"/>
              <dgm:constr type="w" for="ch" forName="d1" refType="w" fact="0.32475"/>
              <dgm:constr type="h" for="ch" forName="d1" refType="h" fact="0.469"/>
              <dgm:constr type="w" for="ch" forName="circle2" refType="w" fact="0.6"/>
              <dgm:constr type="h" for="ch" forName="circle2" refType="w" refFor="ch" refForName="circle2"/>
              <dgm:constr type="ctrX" for="ch" forName="circle2" refType="w" fact="0.7"/>
              <dgm:constr type="ctrY" for="ch" forName="circle2" refType="h" fact="0.625"/>
              <dgm:constr type="w" for="ch" forName="text2" refType="w" fact="0.3"/>
              <dgm:constr type="h" for="ch" forName="text2" refType="h" fact="0.3125"/>
              <dgm:constr type="l" for="ch" forName="text2"/>
              <dgm:constr type="t" for="ch" forName="text2" refType="b" refFor="ch" refForName="text1"/>
              <dgm:constr type="l" for="ch" forName="line2" refType="r" refFor="ch" refForName="text2"/>
              <dgm:constr type="ctrY" for="ch" forName="line2" refType="ctrY" refFor="ch" refForName="text2"/>
              <dgm:constr type="r" for="ch" forName="line2" refType="w" fact="0.375"/>
              <dgm:constr type="h" for="ch" forName="line2"/>
              <dgm:constr type="r" for="ch" forName="d2" refType="w" fact="0.55675"/>
              <dgm:constr type="b" for="ch" forName="d2" refType="h" fact="0.7975"/>
              <dgm:constr type="w" for="ch" forName="d2" refType="w" fact="0.1815"/>
              <dgm:constr type="h" for="ch" forName="d2" refType="h" fact="0.3283"/>
            </dgm:constrLst>
          </dgm:if>
          <dgm:if name="Name15" axis="ch" ptType="node" func="cnt" op="equ" val="3">
            <dgm:constrLst>
              <dgm:constr type="primFontSz" for="des" ptType="node" op="equ" val="65"/>
              <dgm:constr type="w" for="ch" forName="circle1" refType="w" fact="0.12"/>
              <dgm:constr type="h" for="ch" forName="circle1" refType="w" refFor="ch" refForName="circle1"/>
              <dgm:constr type="ctrX" for="ch" forName="circle1" refType="w" fact="0.7"/>
              <dgm:constr type="ctrY" for="ch" forName="circle1" refType="h" fact="0.625"/>
              <dgm:constr type="w" for="ch" forName="text1" refType="w" fact="0.3"/>
              <dgm:constr type="h" for="ch" forName="text1" refType="h" fact="0.21875"/>
              <dgm:constr type="l" for="ch" forName="text1"/>
              <dgm:constr type="t" for="ch" forName="text1"/>
              <dgm:constr type="l" for="ch" forName="line1" refType="r" refFor="ch" refForName="text1"/>
              <dgm:constr type="ctrY" for="ch" forName="line1" refType="ctrY" refFor="ch" refForName="text1"/>
              <dgm:constr type="r" for="ch" forName="line1" refType="w" fact="0.375"/>
              <dgm:constr type="h" for="ch" forName="line1"/>
              <dgm:constr type="r" for="ch" forName="d1" refType="w" fact="0.7"/>
              <dgm:constr type="b" for="ch" forName="d1" refType="h" fact="0.625"/>
              <dgm:constr type="w" for="ch" forName="d1" refType="w" fact="0.3247"/>
              <dgm:constr type="h" for="ch" forName="d1" refType="h" fact="0.5155"/>
              <dgm:constr type="w" for="ch" forName="circle2" refType="w" fact="0.36"/>
              <dgm:constr type="h" for="ch" forName="circle2" refType="w" refFor="ch" refForName="circle2"/>
              <dgm:constr type="ctrX" for="ch" forName="circle2" refType="w" fact="0.7"/>
              <dgm:constr type="ctrY" for="ch" forName="circle2" refType="h" fact="0.625"/>
              <dgm:constr type="w" for="ch" forName="text2" refType="w" fact="0.3"/>
              <dgm:constr type="h" for="ch" forName="text2" refType="h" fact="0.21875"/>
              <dgm:constr type="l" for="ch" forName="text2"/>
              <dgm:constr type="t" for="ch" forName="text2" refType="b" refFor="ch" refForName="text1"/>
              <dgm:constr type="l" for="ch" forName="line2" refType="r" refFor="ch" refForName="text2"/>
              <dgm:constr type="ctrY" for="ch" forName="line2" refType="ctrY" refFor="ch" refForName="text2"/>
              <dgm:constr type="r" for="ch" forName="line2" refType="w" fact="0.375"/>
              <dgm:constr type="h" for="ch" forName="line2"/>
              <dgm:constr type="r" for="ch" forName="d2" refType="w" fact="0.614"/>
              <dgm:constr type="b" for="ch" forName="d2" refType="h" fact="0.72969"/>
              <dgm:constr type="w" for="ch" forName="d2" refType="w" fact="0.2387"/>
              <dgm:constr type="h" for="ch" forName="d2" refType="h" fact="0.4017"/>
              <dgm:constr type="w" for="ch" forName="circle3" refType="w" fact="0.6"/>
              <dgm:constr type="h" for="ch" forName="circle3" refType="w" refFor="ch" refForName="circle3"/>
              <dgm:constr type="ctrX" for="ch" forName="circle3" refType="ctrX" refFor="ch" refForName="circle1"/>
              <dgm:constr type="ctrY" for="ch" forName="circle3" refType="ctrY" refFor="ch" refForName="circle1"/>
              <dgm:constr type="w" for="ch" forName="text3" refType="w" fact="0.3"/>
              <dgm:constr type="h" for="ch" forName="text3" refType="h" fact="0.21875"/>
              <dgm:constr type="l" for="ch" forName="text3"/>
              <dgm:constr type="t" for="ch" forName="text3" refType="b" refFor="ch" refForName="text2"/>
              <dgm:constr type="l" for="ch" forName="line3" refType="r" refFor="ch" refForName="text3"/>
              <dgm:constr type="ctrY" for="ch" forName="line3" refType="ctrY" refFor="ch" refForName="text3"/>
              <dgm:constr type="r" for="ch" forName="line3" refType="w" fact="0.375"/>
              <dgm:constr type="h" for="ch" forName="line3"/>
              <dgm:constr type="r" for="ch" forName="d3" refType="w" fact="0.52825"/>
              <dgm:constr type="b" for="ch" forName="d3" refType="h" fact="0.83375"/>
              <dgm:constr type="w" for="ch" forName="d3" refType="w" fact="0.1527"/>
              <dgm:constr type="h" for="ch" forName="d3" refType="h" fact="0.287"/>
            </dgm:constrLst>
          </dgm:if>
          <dgm:if name="Name16" axis="ch" ptType="node" func="cnt" op="equ" val="4">
            <dgm:constrLst>
              <dgm:constr type="primFontSz" for="des" ptType="node" op="equ" val="65"/>
              <dgm:constr type="w" for="ch" forName="circle1" refType="w" fact="0.0857"/>
              <dgm:constr type="h" for="ch" forName="circle1" refType="w" refFor="ch" refForName="circle1"/>
              <dgm:constr type="ctrX" for="ch" forName="circle1" refType="w" fact="0.7"/>
              <dgm:constr type="ctrY" for="ch" forName="circle1" refType="h" fact="0.625"/>
              <dgm:constr type="w" for="ch" forName="text1" refType="w" fact="0.3"/>
              <dgm:constr type="h" for="ch" forName="text1" refType="h" fact="0.17938"/>
              <dgm:constr type="l" for="ch" forName="text1"/>
              <dgm:constr type="t" for="ch" forName="text1"/>
              <dgm:constr type="l" for="ch" forName="line1" refType="r" refFor="ch" refForName="text1"/>
              <dgm:constr type="ctrY" for="ch" forName="line1" refType="ctrY" refFor="ch" refForName="text1"/>
              <dgm:constr type="r" for="ch" forName="line1" refType="w" fact="0.375"/>
              <dgm:constr type="h" for="ch" forName="line1"/>
              <dgm:constr type="r" for="ch" forName="d1" refType="w" fact="0.705"/>
              <dgm:constr type="b" for="ch" forName="d1" refType="h" fact="0.62"/>
              <dgm:constr type="w" for="ch" forName="d1" refType="w" fact="0.33"/>
              <dgm:constr type="h" for="ch" forName="d1" refType="h" fact="0.53"/>
              <dgm:constr type="w" for="ch" forName="circle2" refType="w" fact="0.2571"/>
              <dgm:constr type="h" for="ch" forName="circle2" refType="w" refFor="ch" refForName="circle2"/>
              <dgm:constr type="ctrX" for="ch" forName="circle2" refType="w" fact="0.7"/>
              <dgm:constr type="ctrY" for="ch" forName="circle2" refType="h" fact="0.625"/>
              <dgm:constr type="w" for="ch" forName="text2" refType="w" fact="0.3"/>
              <dgm:constr type="h" for="ch" forName="text2" refType="h" fact="0.17938"/>
              <dgm:constr type="l" for="ch" forName="text2"/>
              <dgm:constr type="t" for="ch" forName="text2" refType="b" refFor="ch" refForName="text1"/>
              <dgm:constr type="l" for="ch" forName="line2" refType="r" refFor="ch" refForName="text2"/>
              <dgm:constr type="ctrY" for="ch" forName="line2" refType="ctrY" refFor="ch" refForName="text2"/>
              <dgm:constr type="r" for="ch" forName="line2" refType="w" fact="0.375"/>
              <dgm:constr type="h" for="ch" forName="line2"/>
              <dgm:constr type="r" for="ch" forName="d2" refType="w" fact="0.63375"/>
              <dgm:constr type="b" for="ch" forName="d2" refType="h" fact="0.70438"/>
              <dgm:constr type="w" for="ch" forName="d2" refType="w" fact="0.2585"/>
              <dgm:constr type="h" for="ch" forName="d2" refType="h" fact="0.43525"/>
              <dgm:constr type="w" for="ch" forName="circle3" refType="w" fact="0.4285"/>
              <dgm:constr type="h" for="ch" forName="circle3" refType="w" refFor="ch" refForName="circle3"/>
              <dgm:constr type="ctrX" for="ch" forName="circle3" refType="ctrX" refFor="ch" refForName="circle1"/>
              <dgm:constr type="ctrY" for="ch" forName="circle3" refType="ctrY" refFor="ch" refForName="circle1"/>
              <dgm:constr type="w" for="ch" forName="text3" refType="w" fact="0.3"/>
              <dgm:constr type="h" for="ch" forName="text3" refType="h" fact="0.17938"/>
              <dgm:constr type="l" for="ch" forName="text3"/>
              <dgm:constr type="t" for="ch" forName="text3" refType="b" refFor="ch" refForName="text2"/>
              <dgm:constr type="l" for="ch" forName="line3" refType="r" refFor="ch" refForName="text3"/>
              <dgm:constr type="ctrY" for="ch" forName="line3" refType="ctrY" refFor="ch" refForName="text3"/>
              <dgm:constr type="r" for="ch" forName="line3" refType="w" fact="0.375"/>
              <dgm:constr type="h" for="ch" forName="line3"/>
              <dgm:constr type="r" for="ch" forName="d3" refType="w" fact="0.5745"/>
              <dgm:constr type="b" for="ch" forName="d3" refType="h" fact="0.78031"/>
              <dgm:constr type="w" for="ch" forName="d3" refType="w" fact="0.1995"/>
              <dgm:constr type="h" for="ch" forName="d3" refType="h" fact="0.332"/>
              <dgm:constr type="w" for="ch" forName="circle4" refType="w" fact="0.6"/>
              <dgm:constr type="h" for="ch" forName="circle4" refType="w" refFor="ch" refForName="circle4"/>
              <dgm:constr type="ctrX" for="ch" forName="circle4" refType="ctrX" refFor="ch" refForName="circle1"/>
              <dgm:constr type="ctrY" for="ch" forName="circle4" refType="ctrY" refFor="ch" refForName="circle1"/>
              <dgm:constr type="w" for="ch" forName="text4" refType="w" fact="0.3"/>
              <dgm:constr type="h" for="ch" forName="text4" refType="h" fact="0.17938"/>
              <dgm:constr type="l" for="ch" forName="text4"/>
              <dgm:constr type="t" for="ch" forName="text4" refType="b" refFor="ch" refForName="text3"/>
              <dgm:constr type="l" for="ch" forName="line4" refType="r" refFor="ch" refForName="text4"/>
              <dgm:constr type="ctrY" for="ch" forName="line4" refType="ctrY" refFor="ch" refForName="text4"/>
              <dgm:constr type="r" for="ch" forName="line4" refType="w" fact="0.375"/>
              <dgm:constr type="h" for="ch" forName="line4"/>
              <dgm:constr type="r" for="ch" forName="d4" refType="w" fact="0.51475"/>
              <dgm:constr type="b" for="ch" forName="d4" refType="h" fact="0.85594"/>
              <dgm:constr type="w" for="ch" forName="d4" refType="w" fact="0.1394"/>
              <dgm:constr type="h" for="ch" forName="d4" refType="h" fact="0.2282"/>
            </dgm:constrLst>
          </dgm:if>
          <dgm:if name="Name17" axis="ch" ptType="node" func="cnt" op="gte" val="5">
            <dgm:constrLst>
              <dgm:constr type="primFontSz" for="des" ptType="node" op="equ" val="65"/>
              <dgm:constr type="w" for="ch" forName="circle1" refType="w" fact="0.0667"/>
              <dgm:constr type="h" for="ch" forName="circle1" refType="w" refFor="ch" refForName="circle1"/>
              <dgm:constr type="ctrX" for="ch" forName="circle1" refType="w" fact="0.7"/>
              <dgm:constr type="ctrY" for="ch" forName="circle1" refType="h" fact="0.625"/>
              <dgm:constr type="w" for="ch" forName="text1" refType="w" fact="0.3"/>
              <dgm:constr type="h" for="ch" forName="text1" refType="h" fact="0.1324"/>
              <dgm:constr type="l" for="ch" forName="text1"/>
              <dgm:constr type="ctrY" for="ch" forName="text1" refType="h" fact="0.13"/>
              <dgm:constr type="l" for="ch" forName="line1" refType="r" refFor="ch" refForName="text1"/>
              <dgm:constr type="ctrY" for="ch" forName="line1" refType="ctrY" refFor="ch" refForName="text1"/>
              <dgm:constr type="r" for="ch" forName="line1" refType="w" fact="0.375"/>
              <dgm:constr type="h" for="ch" forName="line1"/>
              <dgm:constr type="r" for="ch" forName="d1" refType="w" fact="0.7"/>
              <dgm:constr type="b" for="ch" forName="d1" refType="h" fact="0.625"/>
              <dgm:constr type="w" for="ch" forName="d1" refType="w" fact="0.3245"/>
              <dgm:constr type="h" for="ch" forName="d1" refType="h" fact="0.495"/>
              <dgm:constr type="w" for="ch" forName="circle2" refType="w" fact="0.2"/>
              <dgm:constr type="h" for="ch" forName="circle2" refType="w" refFor="ch" refForName="circle2"/>
              <dgm:constr type="ctrX" for="ch" forName="circle2" refType="w" fact="0.7"/>
              <dgm:constr type="ctrY" for="ch" forName="circle2" refType="h" fact="0.625"/>
              <dgm:constr type="w" for="ch" forName="text2" refType="w" fact="0.3"/>
              <dgm:constr type="h" for="ch" forName="text2" refType="h" fact="0.1324"/>
              <dgm:constr type="l" for="ch" forName="text2"/>
              <dgm:constr type="ctrY" for="ch" forName="text2" refType="h" fact="0.27"/>
              <dgm:constr type="l" for="ch" forName="line2" refType="r" refFor="ch" refForName="text2"/>
              <dgm:constr type="ctrY" for="ch" forName="line2" refType="ctrY" refFor="ch" refForName="text2"/>
              <dgm:constr type="r" for="ch" forName="line2" refType="w" fact="0.375"/>
              <dgm:constr type="h" for="ch" forName="line2"/>
              <dgm:constr type="r" for="ch" forName="d2" refType="w" fact="0.6502"/>
              <dgm:constr type="b" for="ch" forName="d2" refType="h" fact="0.682"/>
              <dgm:constr type="w" for="ch" forName="d2" refType="w" fact="0.275"/>
              <dgm:constr type="h" for="ch" forName="d2" refType="h" fact="0.41215"/>
              <dgm:constr type="w" for="ch" forName="circle3" refType="w" fact="0.3334"/>
              <dgm:constr type="h" for="ch" forName="circle3" refType="w" refFor="ch" refForName="circle3"/>
              <dgm:constr type="ctrX" for="ch" forName="circle3" refType="ctrX" refFor="ch" refForName="circle1"/>
              <dgm:constr type="ctrY" for="ch" forName="circle3" refType="ctrY" refFor="ch" refForName="circle1"/>
              <dgm:constr type="w" for="ch" forName="text3" refType="w" fact="0.3"/>
              <dgm:constr type="h" for="ch" forName="text3" refType="h" fact="0.1324"/>
              <dgm:constr type="l" for="ch" forName="text3"/>
              <dgm:constr type="ctrY" for="ch" forName="text3" refType="h" fact="0.41"/>
              <dgm:constr type="l" for="ch" forName="line3" refType="r" refFor="ch" refForName="text3"/>
              <dgm:constr type="ctrY" for="ch" forName="line3" refType="ctrY" refFor="ch" refForName="text3"/>
              <dgm:constr type="r" for="ch" forName="line3" refType="w" fact="0.375"/>
              <dgm:constr type="h" for="ch" forName="line3"/>
              <dgm:constr type="r" for="ch" forName="d3" refType="w" fact="0.606"/>
              <dgm:constr type="b" for="ch" forName="d3" refType="h" fact="0.735"/>
              <dgm:constr type="w" for="ch" forName="d3" refType="w" fact="0.231"/>
              <dgm:constr type="h" for="ch" forName="d3" refType="h" fact="0.325"/>
              <dgm:constr type="w" for="ch" forName="circle4" refType="w" fact="0.4667"/>
              <dgm:constr type="h" for="ch" forName="circle4" refType="w" refFor="ch" refForName="circle4"/>
              <dgm:constr type="ctrX" for="ch" forName="circle4" refType="ctrX" refFor="ch" refForName="circle1"/>
              <dgm:constr type="ctrY" for="ch" forName="circle4" refType="ctrY" refFor="ch" refForName="circle1"/>
              <dgm:constr type="w" for="ch" forName="text4" refType="w" fact="0.3"/>
              <dgm:constr type="h" for="ch" forName="text4" refType="h" fact="0.1324"/>
              <dgm:constr type="l" for="ch" forName="text4"/>
              <dgm:constr type="ctrY" for="ch" forName="text4" refType="h" fact="0.547"/>
              <dgm:constr type="l" for="ch" forName="line4" refType="r" refFor="ch" refForName="text4"/>
              <dgm:constr type="ctrY" for="ch" forName="line4" refType="ctrY" refFor="ch" refForName="text4"/>
              <dgm:constr type="r" for="ch" forName="line4" refType="w" fact="0.375"/>
              <dgm:constr type="h" for="ch" forName="line4"/>
              <dgm:constr type="r" for="ch" forName="d4" refType="w" fact="0.554"/>
              <dgm:constr type="b" for="ch" forName="d4" refType="h" fact="0.795"/>
              <dgm:constr type="w" for="ch" forName="d4" refType="w" fact="0.179"/>
              <dgm:constr type="h" for="ch" forName="d4" refType="h" fact="0.248"/>
              <dgm:constr type="w" for="ch" forName="circle5" refType="w" fact="0.6"/>
              <dgm:constr type="h" for="ch" forName="circle5" refType="w" refFor="ch" refForName="circle5"/>
              <dgm:constr type="ctrX" for="ch" forName="circle5" refType="ctrX" refFor="ch" refForName="circle1"/>
              <dgm:constr type="ctrY" for="ch" forName="circle5" refType="ctrY" refFor="ch" refForName="circle1"/>
              <dgm:constr type="w" for="ch" forName="text5" refType="w" fact="0.3"/>
              <dgm:constr type="h" for="ch" forName="text5" refType="h" fact="0.1324"/>
              <dgm:constr type="l" for="ch" forName="text5"/>
              <dgm:constr type="ctrY" for="ch" forName="text5" refType="h" fact="0.68"/>
              <dgm:constr type="l" for="ch" forName="line5" refType="r" refFor="ch" refForName="text5"/>
              <dgm:constr type="ctrY" for="ch" forName="line5" refType="ctrY" refFor="ch" refForName="text5"/>
              <dgm:constr type="r" for="ch" forName="line5" refType="w" fact="0.375"/>
              <dgm:constr type="h" for="ch" forName="line5"/>
              <dgm:constr type="r" for="ch" forName="d5" refType="w" fact="0.505"/>
              <dgm:constr type="b" for="ch" forName="d5" refType="h" fact="0.855"/>
              <dgm:constr type="w" for="ch" forName="d5" refType="w" fact="0.13"/>
              <dgm:constr type="h" for="ch" forName="d5" refType="h" fact="0.175"/>
            </dgm:constrLst>
          </dgm:if>
          <dgm:else name="Name18"/>
        </dgm:choose>
      </dgm:else>
    </dgm:choose>
    <dgm:ruleLst/>
    <dgm:forEach name="Name19" axis="ch" ptType="node" cnt="1">
      <dgm:layoutNode name="circle1" styleLbl="lnNode1">
        <dgm:alg type="sp"/>
        <dgm:shape xmlns:r="http://schemas.openxmlformats.org/officeDocument/2006/relationships" type="ellipse" r:blip="">
          <dgm:adjLst/>
        </dgm:shape>
        <dgm:presOf/>
        <dgm:constrLst/>
        <dgm:ruleLst/>
      </dgm:layoutNode>
      <dgm:layoutNode name="text1" styleLbl="revTx">
        <dgm:varLst>
          <dgm:bulletEnabled val="1"/>
        </dgm:varLst>
        <dgm:choose name="Name20">
          <dgm:if name="Name21" func="var" arg="dir" op="equ" val="norm">
            <dgm:choose name="Name22">
              <dgm:if name="Name23" axis="root des" ptType="all node" func="maxDepth" op="gt" val="1">
                <dgm:alg type="tx">
                  <dgm:param type="parTxLTRAlign" val="l"/>
                  <dgm:param type="parTxRTLAlign" val="r"/>
                </dgm:alg>
              </dgm:if>
              <dgm:else name="Name24">
                <dgm:alg type="tx">
                  <dgm:param type="parTxLTRAlign" val="l"/>
                  <dgm:param type="parTxRTLAlign" val="l"/>
                </dgm:alg>
              </dgm:else>
            </dgm:choose>
          </dgm:if>
          <dgm:else name="Name25">
            <dgm:choose name="Name26">
              <dgm:if name="Name27" axis="root des" ptType="all node" func="maxDepth" op="gt" val="1">
                <dgm:alg type="tx">
                  <dgm:param type="parTxLTRAlign" val="l"/>
                  <dgm:param type="parTxRTLAlign" val="r"/>
                </dgm:alg>
              </dgm:if>
              <dgm:else name="Name28">
                <dgm:alg type="tx">
                  <dgm:param type="parTxLTRAlign" val="r"/>
                  <dgm:param type="parTxRTLAlign" val="r"/>
                </dgm:alg>
              </dgm:else>
            </dgm:choose>
          </dgm:else>
        </dgm:choose>
        <dgm:shape xmlns:r="http://schemas.openxmlformats.org/officeDocument/2006/relationships" type="rect" r:blip="">
          <dgm:adjLst/>
        </dgm:shape>
        <dgm:presOf axis="desOrSelf" ptType="node"/>
        <dgm:choose name="Name29">
          <dgm:if name="Name30" func="var" arg="dir" op="equ" val="norm">
            <dgm:constrLst>
              <dgm:constr type="tMarg" refType="primFontSz" fact="0.1"/>
              <dgm:constr type="bMarg" refType="primFontSz" fact="0.1"/>
              <dgm:constr type="rMarg" refType="primFontSz" fact="0.1"/>
            </dgm:constrLst>
          </dgm:if>
          <dgm:else name="Name31">
            <dgm:constrLst>
              <dgm:constr type="tMarg" refType="primFontSz" fact="0.1"/>
              <dgm:constr type="bMarg" refType="primFontSz" fact="0.1"/>
              <dgm:constr type="lMarg" refType="primFontSz" fact="0.1"/>
            </dgm:constrLst>
          </dgm:else>
        </dgm:choose>
        <dgm:ruleLst>
          <dgm:rule type="primFontSz" val="5" fact="NaN" max="NaN"/>
        </dgm:ruleLst>
      </dgm:layoutNode>
      <dgm:layoutNode name="line1" styleLbl="callout">
        <dgm:alg type="sp"/>
        <dgm:shape xmlns:r="http://schemas.openxmlformats.org/officeDocument/2006/relationships" type="line" r:blip="">
          <dgm:adjLst/>
        </dgm:shape>
        <dgm:presOf/>
        <dgm:constrLst/>
        <dgm:ruleLst/>
      </dgm:layoutNode>
      <dgm:layoutNode name="d1" styleLbl="callout">
        <dgm:alg type="sp"/>
        <dgm:choose name="Name32">
          <dgm:if name="Name33" func="var" arg="dir" op="equ" val="norm">
            <dgm:shape xmlns:r="http://schemas.openxmlformats.org/officeDocument/2006/relationships" rot="90" type="line" r:blip="">
              <dgm:adjLst/>
            </dgm:shape>
          </dgm:if>
          <dgm:else name="Name34">
            <dgm:shape xmlns:r="http://schemas.openxmlformats.org/officeDocument/2006/relationships" rot="180" type="line" r:blip="">
              <dgm:adjLst/>
            </dgm:shape>
          </dgm:else>
        </dgm:choose>
        <dgm:presOf/>
        <dgm:constrLst/>
        <dgm:ruleLst/>
      </dgm:layoutNode>
    </dgm:forEach>
    <dgm:forEach name="Name35" axis="ch" ptType="node" st="2" cnt="1">
      <dgm:layoutNode name="circle2" styleLbl="lnNode1">
        <dgm:alg type="sp"/>
        <dgm:shape xmlns:r="http://schemas.openxmlformats.org/officeDocument/2006/relationships" type="ellipse" r:blip="" zOrderOff="-5">
          <dgm:adjLst/>
        </dgm:shape>
        <dgm:presOf/>
        <dgm:constrLst/>
        <dgm:ruleLst/>
      </dgm:layoutNode>
      <dgm:layoutNode name="text2" styleLbl="revTx">
        <dgm:varLst>
          <dgm:bulletEnabled val="1"/>
        </dgm:varLst>
        <dgm:choose name="Name36">
          <dgm:if name="Name37" func="var" arg="dir" op="equ" val="norm">
            <dgm:choose name="Name38">
              <dgm:if name="Name39" axis="root des" ptType="all node" func="maxDepth" op="gt" val="1">
                <dgm:alg type="tx">
                  <dgm:param type="parTxLTRAlign" val="l"/>
                  <dgm:param type="parTxRTLAlign" val="r"/>
                </dgm:alg>
              </dgm:if>
              <dgm:else name="Name40">
                <dgm:alg type="tx">
                  <dgm:param type="parTxLTRAlign" val="l"/>
                  <dgm:param type="parTxRTLAlign" val="l"/>
                </dgm:alg>
              </dgm:else>
            </dgm:choose>
          </dgm:if>
          <dgm:else name="Name41">
            <dgm:choose name="Name42">
              <dgm:if name="Name43" axis="root des" ptType="all node" func="maxDepth" op="gt" val="1">
                <dgm:alg type="tx">
                  <dgm:param type="parTxLTRAlign" val="l"/>
                  <dgm:param type="parTxRTLAlign" val="r"/>
                </dgm:alg>
              </dgm:if>
              <dgm:else name="Name44">
                <dgm:alg type="tx">
                  <dgm:param type="parTxLTRAlign" val="r"/>
                  <dgm:param type="parTxRTLAlign" val="r"/>
                </dgm:alg>
              </dgm:else>
            </dgm:choose>
          </dgm:else>
        </dgm:choose>
        <dgm:shape xmlns:r="http://schemas.openxmlformats.org/officeDocument/2006/relationships" type="rect" r:blip="">
          <dgm:adjLst/>
        </dgm:shape>
        <dgm:presOf axis="desOrSelf" ptType="node"/>
        <dgm:choose name="Name45">
          <dgm:if name="Name46" func="var" arg="dir" op="equ" val="norm">
            <dgm:constrLst>
              <dgm:constr type="tMarg" refType="primFontSz" fact="0.1"/>
              <dgm:constr type="bMarg" refType="primFontSz" fact="0.1"/>
              <dgm:constr type="rMarg" refType="primFontSz" fact="0.1"/>
            </dgm:constrLst>
          </dgm:if>
          <dgm:else name="Name47">
            <dgm:constrLst>
              <dgm:constr type="tMarg" refType="primFontSz" fact="0.1"/>
              <dgm:constr type="bMarg" refType="primFontSz" fact="0.1"/>
              <dgm:constr type="lMarg" refType="primFontSz" fact="0.1"/>
            </dgm:constrLst>
          </dgm:else>
        </dgm:choose>
        <dgm:ruleLst>
          <dgm:rule type="primFontSz" val="5" fact="NaN" max="NaN"/>
        </dgm:ruleLst>
      </dgm:layoutNode>
      <dgm:layoutNode name="line2" styleLbl="callout">
        <dgm:alg type="sp"/>
        <dgm:shape xmlns:r="http://schemas.openxmlformats.org/officeDocument/2006/relationships" type="line" r:blip="">
          <dgm:adjLst/>
        </dgm:shape>
        <dgm:presOf/>
        <dgm:constrLst/>
        <dgm:ruleLst/>
      </dgm:layoutNode>
      <dgm:layoutNode name="d2" styleLbl="callout">
        <dgm:alg type="sp"/>
        <dgm:choose name="Name48">
          <dgm:if name="Name49" func="var" arg="dir" op="equ" val="norm">
            <dgm:shape xmlns:r="http://schemas.openxmlformats.org/officeDocument/2006/relationships" rot="90" type="line" r:blip="">
              <dgm:adjLst/>
            </dgm:shape>
          </dgm:if>
          <dgm:else name="Name50">
            <dgm:shape xmlns:r="http://schemas.openxmlformats.org/officeDocument/2006/relationships" rot="180" type="line" r:blip="">
              <dgm:adjLst/>
            </dgm:shape>
          </dgm:else>
        </dgm:choose>
        <dgm:presOf/>
        <dgm:constrLst/>
        <dgm:ruleLst/>
      </dgm:layoutNode>
    </dgm:forEach>
    <dgm:forEach name="Name51" axis="ch" ptType="node" st="3" cnt="1">
      <dgm:layoutNode name="circle3" styleLbl="lnNode1">
        <dgm:alg type="sp"/>
        <dgm:shape xmlns:r="http://schemas.openxmlformats.org/officeDocument/2006/relationships" type="ellipse" r:blip="" zOrderOff="-10">
          <dgm:adjLst/>
        </dgm:shape>
        <dgm:presOf/>
        <dgm:constrLst/>
        <dgm:ruleLst/>
      </dgm:layoutNode>
      <dgm:layoutNode name="text3" styleLbl="revTx">
        <dgm:varLst>
          <dgm:bulletEnabled val="1"/>
        </dgm:varLst>
        <dgm:choose name="Name52">
          <dgm:if name="Name53" func="var" arg="dir" op="equ" val="norm">
            <dgm:choose name="Name54">
              <dgm:if name="Name55" axis="root des" ptType="all node" func="maxDepth" op="gt" val="1">
                <dgm:alg type="tx">
                  <dgm:param type="parTxLTRAlign" val="l"/>
                  <dgm:param type="parTxRTLAlign" val="r"/>
                </dgm:alg>
              </dgm:if>
              <dgm:else name="Name56">
                <dgm:alg type="tx">
                  <dgm:param type="parTxLTRAlign" val="l"/>
                  <dgm:param type="parTxRTLAlign" val="l"/>
                </dgm:alg>
              </dgm:else>
            </dgm:choose>
          </dgm:if>
          <dgm:else name="Name57">
            <dgm:choose name="Name58">
              <dgm:if name="Name59" axis="root des" ptType="all node" func="maxDepth" op="gt" val="1">
                <dgm:alg type="tx">
                  <dgm:param type="parTxLTRAlign" val="l"/>
                  <dgm:param type="parTxRTLAlign" val="r"/>
                </dgm:alg>
              </dgm:if>
              <dgm:else name="Name60">
                <dgm:alg type="tx">
                  <dgm:param type="parTxLTRAlign" val="r"/>
                  <dgm:param type="parTxRTLAlign" val="r"/>
                </dgm:alg>
              </dgm:else>
            </dgm:choose>
          </dgm:else>
        </dgm:choose>
        <dgm:shape xmlns:r="http://schemas.openxmlformats.org/officeDocument/2006/relationships" type="rect" r:blip="">
          <dgm:adjLst/>
        </dgm:shape>
        <dgm:presOf axis="desOrSelf" ptType="node"/>
        <dgm:choose name="Name61">
          <dgm:if name="Name62" func="var" arg="dir" op="equ" val="norm">
            <dgm:constrLst>
              <dgm:constr type="tMarg" refType="primFontSz" fact="0.1"/>
              <dgm:constr type="bMarg" refType="primFontSz" fact="0.1"/>
              <dgm:constr type="rMarg" refType="primFontSz" fact="0.1"/>
            </dgm:constrLst>
          </dgm:if>
          <dgm:else name="Name63">
            <dgm:constrLst>
              <dgm:constr type="tMarg" refType="primFontSz" fact="0.1"/>
              <dgm:constr type="bMarg" refType="primFontSz" fact="0.1"/>
              <dgm:constr type="lMarg" refType="primFontSz" fact="0.1"/>
            </dgm:constrLst>
          </dgm:else>
        </dgm:choose>
        <dgm:ruleLst>
          <dgm:rule type="primFontSz" val="5" fact="NaN" max="NaN"/>
        </dgm:ruleLst>
      </dgm:layoutNode>
      <dgm:layoutNode name="line3" styleLbl="callout">
        <dgm:alg type="sp"/>
        <dgm:shape xmlns:r="http://schemas.openxmlformats.org/officeDocument/2006/relationships" type="line" r:blip="">
          <dgm:adjLst/>
        </dgm:shape>
        <dgm:presOf/>
        <dgm:constrLst/>
        <dgm:ruleLst/>
      </dgm:layoutNode>
      <dgm:layoutNode name="d3" styleLbl="callout">
        <dgm:alg type="sp"/>
        <dgm:choose name="Name64">
          <dgm:if name="Name65" func="var" arg="dir" op="equ" val="norm">
            <dgm:shape xmlns:r="http://schemas.openxmlformats.org/officeDocument/2006/relationships" rot="90" type="line" r:blip="">
              <dgm:adjLst/>
            </dgm:shape>
          </dgm:if>
          <dgm:else name="Name66">
            <dgm:shape xmlns:r="http://schemas.openxmlformats.org/officeDocument/2006/relationships" rot="180" type="line" r:blip="">
              <dgm:adjLst/>
            </dgm:shape>
          </dgm:else>
        </dgm:choose>
        <dgm:presOf/>
        <dgm:constrLst/>
        <dgm:ruleLst/>
      </dgm:layoutNode>
    </dgm:forEach>
    <dgm:forEach name="Name67" axis="ch" ptType="node" st="4" cnt="1">
      <dgm:layoutNode name="circle4" styleLbl="lnNode1">
        <dgm:alg type="sp"/>
        <dgm:shape xmlns:r="http://schemas.openxmlformats.org/officeDocument/2006/relationships" type="ellipse" r:blip="" zOrderOff="-15">
          <dgm:adjLst/>
        </dgm:shape>
        <dgm:presOf/>
        <dgm:constrLst/>
        <dgm:ruleLst/>
      </dgm:layoutNode>
      <dgm:layoutNode name="text4" styleLbl="revTx">
        <dgm:varLst>
          <dgm:bulletEnabled val="1"/>
        </dgm:varLst>
        <dgm:choose name="Name68">
          <dgm:if name="Name69" func="var" arg="dir" op="equ" val="norm">
            <dgm:choose name="Name70">
              <dgm:if name="Name71" axis="root des" ptType="all node" func="maxDepth" op="gt" val="1">
                <dgm:alg type="tx">
                  <dgm:param type="parTxLTRAlign" val="l"/>
                  <dgm:param type="parTxRTLAlign" val="r"/>
                </dgm:alg>
              </dgm:if>
              <dgm:else name="Name72">
                <dgm:alg type="tx">
                  <dgm:param type="parTxLTRAlign" val="l"/>
                  <dgm:param type="parTxRTLAlign" val="l"/>
                </dgm:alg>
              </dgm:else>
            </dgm:choose>
          </dgm:if>
          <dgm:else name="Name73">
            <dgm:choose name="Name74">
              <dgm:if name="Name75" axis="root des" ptType="all node" func="maxDepth" op="gt" val="1">
                <dgm:alg type="tx">
                  <dgm:param type="parTxLTRAlign" val="l"/>
                  <dgm:param type="parTxRTLAlign" val="r"/>
                </dgm:alg>
              </dgm:if>
              <dgm:else name="Name76">
                <dgm:alg type="tx">
                  <dgm:param type="parTxLTRAlign" val="r"/>
                  <dgm:param type="parTxRTLAlign" val="r"/>
                </dgm:alg>
              </dgm:else>
            </dgm:choose>
          </dgm:else>
        </dgm:choose>
        <dgm:shape xmlns:r="http://schemas.openxmlformats.org/officeDocument/2006/relationships" type="rect" r:blip="">
          <dgm:adjLst/>
        </dgm:shape>
        <dgm:presOf axis="desOrSelf" ptType="node"/>
        <dgm:choose name="Name77">
          <dgm:if name="Name78" func="var" arg="dir" op="equ" val="norm">
            <dgm:constrLst>
              <dgm:constr type="tMarg" refType="primFontSz" fact="0.1"/>
              <dgm:constr type="bMarg" refType="primFontSz" fact="0.1"/>
              <dgm:constr type="rMarg" refType="primFontSz" fact="0.1"/>
            </dgm:constrLst>
          </dgm:if>
          <dgm:else name="Name79">
            <dgm:constrLst>
              <dgm:constr type="tMarg" refType="primFontSz" fact="0.1"/>
              <dgm:constr type="bMarg" refType="primFontSz" fact="0.1"/>
              <dgm:constr type="lMarg" refType="primFontSz" fact="0.1"/>
            </dgm:constrLst>
          </dgm:else>
        </dgm:choose>
        <dgm:ruleLst>
          <dgm:rule type="primFontSz" val="5" fact="NaN" max="NaN"/>
        </dgm:ruleLst>
      </dgm:layoutNode>
      <dgm:layoutNode name="line4" styleLbl="callout">
        <dgm:alg type="sp"/>
        <dgm:shape xmlns:r="http://schemas.openxmlformats.org/officeDocument/2006/relationships" type="line" r:blip="">
          <dgm:adjLst/>
        </dgm:shape>
        <dgm:presOf/>
        <dgm:constrLst/>
        <dgm:ruleLst/>
      </dgm:layoutNode>
      <dgm:layoutNode name="d4" styleLbl="callout">
        <dgm:alg type="sp"/>
        <dgm:choose name="Name80">
          <dgm:if name="Name81" func="var" arg="dir" op="equ" val="norm">
            <dgm:shape xmlns:r="http://schemas.openxmlformats.org/officeDocument/2006/relationships" rot="90" type="line" r:blip="">
              <dgm:adjLst/>
            </dgm:shape>
          </dgm:if>
          <dgm:else name="Name82">
            <dgm:shape xmlns:r="http://schemas.openxmlformats.org/officeDocument/2006/relationships" rot="180" type="line" r:blip="">
              <dgm:adjLst/>
            </dgm:shape>
          </dgm:else>
        </dgm:choose>
        <dgm:presOf/>
        <dgm:constrLst/>
        <dgm:ruleLst/>
      </dgm:layoutNode>
    </dgm:forEach>
    <dgm:forEach name="Name83" axis="ch" ptType="node" st="5" cnt="1">
      <dgm:layoutNode name="circle5" styleLbl="lnNode1">
        <dgm:alg type="sp"/>
        <dgm:shape xmlns:r="http://schemas.openxmlformats.org/officeDocument/2006/relationships" type="ellipse" r:blip="" zOrderOff="-20">
          <dgm:adjLst/>
        </dgm:shape>
        <dgm:presOf/>
        <dgm:constrLst/>
        <dgm:ruleLst/>
      </dgm:layoutNode>
      <dgm:layoutNode name="text5" styleLbl="revTx">
        <dgm:varLst>
          <dgm:bulletEnabled val="1"/>
        </dgm:varLst>
        <dgm:choose name="Name84">
          <dgm:if name="Name85" func="var" arg="dir" op="equ" val="norm">
            <dgm:choose name="Name86">
              <dgm:if name="Name87" axis="root des" ptType="all node" func="maxDepth" op="gt" val="1">
                <dgm:alg type="tx">
                  <dgm:param type="parTxLTRAlign" val="l"/>
                  <dgm:param type="parTxRTLAlign" val="r"/>
                </dgm:alg>
              </dgm:if>
              <dgm:else name="Name88">
                <dgm:alg type="tx">
                  <dgm:param type="parTxLTRAlign" val="l"/>
                  <dgm:param type="parTxRTLAlign" val="l"/>
                </dgm:alg>
              </dgm:else>
            </dgm:choose>
          </dgm:if>
          <dgm:else name="Name89">
            <dgm:choose name="Name90">
              <dgm:if name="Name91" axis="root des" ptType="all node" func="maxDepth" op="gt" val="1">
                <dgm:alg type="tx">
                  <dgm:param type="parTxLTRAlign" val="l"/>
                  <dgm:param type="parTxRTLAlign" val="r"/>
                </dgm:alg>
              </dgm:if>
              <dgm:else name="Name92">
                <dgm:alg type="tx">
                  <dgm:param type="parTxLTRAlign" val="r"/>
                  <dgm:param type="parTxRTLAlign" val="r"/>
                </dgm:alg>
              </dgm:else>
            </dgm:choose>
          </dgm:else>
        </dgm:choose>
        <dgm:shape xmlns:r="http://schemas.openxmlformats.org/officeDocument/2006/relationships" type="rect" r:blip="">
          <dgm:adjLst/>
        </dgm:shape>
        <dgm:presOf axis="desOrSelf" ptType="node"/>
        <dgm:choose name="Name93">
          <dgm:if name="Name94" func="var" arg="dir" op="equ" val="norm">
            <dgm:constrLst>
              <dgm:constr type="tMarg" refType="primFontSz" fact="0.1"/>
              <dgm:constr type="bMarg" refType="primFontSz" fact="0.1"/>
              <dgm:constr type="rMarg" refType="primFontSz" fact="0.1"/>
            </dgm:constrLst>
          </dgm:if>
          <dgm:else name="Name95">
            <dgm:constrLst>
              <dgm:constr type="tMarg" refType="primFontSz" fact="0.1"/>
              <dgm:constr type="bMarg" refType="primFontSz" fact="0.1"/>
              <dgm:constr type="lMarg" refType="primFontSz" fact="0.1"/>
            </dgm:constrLst>
          </dgm:else>
        </dgm:choose>
        <dgm:ruleLst>
          <dgm:rule type="primFontSz" val="5" fact="NaN" max="NaN"/>
        </dgm:ruleLst>
      </dgm:layoutNode>
      <dgm:layoutNode name="line5" styleLbl="callout">
        <dgm:alg type="sp"/>
        <dgm:shape xmlns:r="http://schemas.openxmlformats.org/officeDocument/2006/relationships" type="line" r:blip="">
          <dgm:adjLst/>
        </dgm:shape>
        <dgm:presOf/>
        <dgm:constrLst/>
        <dgm:ruleLst/>
      </dgm:layoutNode>
      <dgm:layoutNode name="d5" styleLbl="callout">
        <dgm:alg type="sp"/>
        <dgm:choose name="Name96">
          <dgm:if name="Name97" func="var" arg="dir" op="equ" val="norm">
            <dgm:shape xmlns:r="http://schemas.openxmlformats.org/officeDocument/2006/relationships" rot="90" type="line" r:blip="">
              <dgm:adjLst/>
            </dgm:shape>
          </dgm:if>
          <dgm:else name="Name98">
            <dgm:shape xmlns:r="http://schemas.openxmlformats.org/officeDocument/2006/relationships" rot="180" type="line" r:blip="">
              <dgm:adjLst/>
            </dgm:shape>
          </dgm:else>
        </dgm:choose>
        <dgm:presOf/>
        <dgm:constrLst/>
        <dgm:ruleLst/>
      </dgm:layoutNode>
    </dgm:forEach>
  </dgm:layoutNode>
</dgm:layoutDef>
</file>

<file path=ppt/diagrams/layout6.xml><?xml version="1.0" encoding="utf-8"?>
<dgm:layoutDef xmlns:dgm="http://schemas.openxmlformats.org/drawingml/2006/diagram" xmlns:a="http://schemas.openxmlformats.org/drawingml/2006/main" uniqueId="urn:microsoft.com/office/officeart/2005/8/layout/pyramid2">
  <dgm:title val=""/>
  <dgm:desc val=""/>
  <dgm:catLst>
    <dgm:cat type="pyramid" pri="3000"/>
    <dgm:cat type="list" pri="21000"/>
    <dgm:cat type="convert" pri="17000"/>
  </dgm:catLst>
  <dgm:sampData useDef="1">
    <dgm:dataModel>
      <dgm:ptLst/>
      <dgm:bg/>
      <dgm:whole/>
    </dgm:dataModel>
  </dgm:sampData>
  <dgm:styleData useDef="1">
    <dgm:dataModel>
      <dgm:ptLst/>
      <dgm:bg/>
      <dgm:whole/>
    </dgm:dataModel>
  </dgm:styleData>
  <dgm:clrData useDef="1">
    <dgm:dataModel>
      <dgm:ptLst/>
      <dgm:bg/>
      <dgm:whole/>
    </dgm:dataModel>
  </dgm:clrData>
  <dgm:layoutNode name="compositeShape">
    <dgm:alg type="composite"/>
    <dgm:shape xmlns:r="http://schemas.openxmlformats.org/officeDocument/2006/relationships" r:blip="">
      <dgm:adjLst/>
    </dgm:shape>
    <dgm:presOf/>
    <dgm:varLst>
      <dgm:dir/>
      <dgm:resizeHandles/>
    </dgm:varLst>
    <dgm:choose name="Name0">
      <dgm:if name="Name1" func="var" arg="dir" op="equ" val="norm">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l" for="ch" forName="theList" refType="w" refFor="ch" refForName="pyramid" fact="0.5"/>
          <dgm:constr type="h" for="des" forName="aSpace" refType="h" fact="0.1"/>
        </dgm:constrLst>
      </dgm:if>
      <dgm:else name="Name2">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r" for="ch" forName="theList" refType="w" refFor="ch" refForName="pyramid" fact="0.5"/>
          <dgm:constr type="h" for="des" forName="aSpace" refType="h" fact="0.1"/>
        </dgm:constrLst>
      </dgm:else>
    </dgm:choose>
    <dgm:ruleLst/>
    <dgm:choose name="Name3">
      <dgm:if name="Name4" axis="ch" ptType="node" func="cnt" op="gte" val="1">
        <dgm:layoutNode name="pyramid" styleLbl="node1">
          <dgm:alg type="sp"/>
          <dgm:shape xmlns:r="http://schemas.openxmlformats.org/officeDocument/2006/relationships" type="triangle" r:blip="">
            <dgm:adjLst/>
          </dgm:shape>
          <dgm:presOf/>
          <dgm:constrLst/>
          <dgm:ruleLst/>
        </dgm:layoutNode>
        <dgm:layoutNode name="theList">
          <dgm:alg type="lin">
            <dgm:param type="linDir" val="fromT"/>
          </dgm:alg>
          <dgm:shape xmlns:r="http://schemas.openxmlformats.org/officeDocument/2006/relationships" r:blip="">
            <dgm:adjLst/>
          </dgm:shape>
          <dgm:presOf/>
          <dgm:constrLst>
            <dgm:constr type="w" for="ch" forName="aNode" refType="w"/>
            <dgm:constr type="h" for="ch" forName="aNode" refType="h"/>
            <dgm:constr type="primFontSz" for="ch" ptType="node" op="equ"/>
          </dgm:constrLst>
          <dgm:ruleLst/>
          <dgm:forEach name="aNodeForEach" axis="ch" ptType="node">
            <dgm:layoutNode name="aNode" styleLbl="fgAcc1">
              <dgm:varLst>
                <dgm:bulletEnabled val="1"/>
              </dgm:varLst>
              <dgm:alg type="tx"/>
              <dgm:shape xmlns:r="http://schemas.openxmlformats.org/officeDocument/2006/relationships" type="roundRect" r:blip="">
                <dgm:adjLst/>
              </dgm:shape>
              <dgm:presOf axis="desOrSelf" ptType="node"/>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aSpace">
              <dgm:alg type="sp"/>
              <dgm:shape xmlns:r="http://schemas.openxmlformats.org/officeDocument/2006/relationships" r:blip="">
                <dgm:adjLst/>
              </dgm:shape>
              <dgm:presOf/>
              <dgm:constrLst/>
              <dgm:ruleLst/>
            </dgm:layoutNode>
          </dgm:forEach>
        </dgm:layoutNode>
      </dgm:if>
      <dgm:else name="Name5"/>
    </dgm:choose>
  </dgm:layoutNode>
</dgm:layoutDef>
</file>

<file path=ppt/diagrams/layout7.xml><?xml version="1.0" encoding="utf-8"?>
<dgm:layoutDef xmlns:dgm="http://schemas.openxmlformats.org/drawingml/2006/diagram" xmlns:a="http://schemas.openxmlformats.org/drawingml/2006/main" uniqueId="urn:microsoft.com/office/officeart/2005/8/layout/pyramid2">
  <dgm:title val=""/>
  <dgm:desc val=""/>
  <dgm:catLst>
    <dgm:cat type="pyramid" pri="3000"/>
    <dgm:cat type="list" pri="21000"/>
    <dgm:cat type="convert" pri="17000"/>
  </dgm:catLst>
  <dgm:sampData useDef="1">
    <dgm:dataModel>
      <dgm:ptLst/>
      <dgm:bg/>
      <dgm:whole/>
    </dgm:dataModel>
  </dgm:sampData>
  <dgm:styleData useDef="1">
    <dgm:dataModel>
      <dgm:ptLst/>
      <dgm:bg/>
      <dgm:whole/>
    </dgm:dataModel>
  </dgm:styleData>
  <dgm:clrData useDef="1">
    <dgm:dataModel>
      <dgm:ptLst/>
      <dgm:bg/>
      <dgm:whole/>
    </dgm:dataModel>
  </dgm:clrData>
  <dgm:layoutNode name="compositeShape">
    <dgm:alg type="composite"/>
    <dgm:shape xmlns:r="http://schemas.openxmlformats.org/officeDocument/2006/relationships" r:blip="">
      <dgm:adjLst/>
    </dgm:shape>
    <dgm:presOf/>
    <dgm:varLst>
      <dgm:dir/>
      <dgm:resizeHandles/>
    </dgm:varLst>
    <dgm:choose name="Name0">
      <dgm:if name="Name1" func="var" arg="dir" op="equ" val="norm">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l" for="ch" forName="theList" refType="w" refFor="ch" refForName="pyramid" fact="0.5"/>
          <dgm:constr type="h" for="des" forName="aSpace" refType="h" fact="0.1"/>
        </dgm:constrLst>
      </dgm:if>
      <dgm:else name="Name2">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r" for="ch" forName="theList" refType="w" refFor="ch" refForName="pyramid" fact="0.5"/>
          <dgm:constr type="h" for="des" forName="aSpace" refType="h" fact="0.1"/>
        </dgm:constrLst>
      </dgm:else>
    </dgm:choose>
    <dgm:ruleLst/>
    <dgm:choose name="Name3">
      <dgm:if name="Name4" axis="ch" ptType="node" func="cnt" op="gte" val="1">
        <dgm:layoutNode name="pyramid" styleLbl="node1">
          <dgm:alg type="sp"/>
          <dgm:shape xmlns:r="http://schemas.openxmlformats.org/officeDocument/2006/relationships" type="triangle" r:blip="">
            <dgm:adjLst/>
          </dgm:shape>
          <dgm:presOf/>
          <dgm:constrLst/>
          <dgm:ruleLst/>
        </dgm:layoutNode>
        <dgm:layoutNode name="theList">
          <dgm:alg type="lin">
            <dgm:param type="linDir" val="fromT"/>
          </dgm:alg>
          <dgm:shape xmlns:r="http://schemas.openxmlformats.org/officeDocument/2006/relationships" r:blip="">
            <dgm:adjLst/>
          </dgm:shape>
          <dgm:presOf/>
          <dgm:constrLst>
            <dgm:constr type="w" for="ch" forName="aNode" refType="w"/>
            <dgm:constr type="h" for="ch" forName="aNode" refType="h"/>
            <dgm:constr type="primFontSz" for="ch" ptType="node" op="equ"/>
          </dgm:constrLst>
          <dgm:ruleLst/>
          <dgm:forEach name="aNodeForEach" axis="ch" ptType="node">
            <dgm:layoutNode name="aNode" styleLbl="fgAcc1">
              <dgm:varLst>
                <dgm:bulletEnabled val="1"/>
              </dgm:varLst>
              <dgm:alg type="tx"/>
              <dgm:shape xmlns:r="http://schemas.openxmlformats.org/officeDocument/2006/relationships" type="roundRect" r:blip="">
                <dgm:adjLst/>
              </dgm:shape>
              <dgm:presOf axis="desOrSelf" ptType="node"/>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aSpace">
              <dgm:alg type="sp"/>
              <dgm:shape xmlns:r="http://schemas.openxmlformats.org/officeDocument/2006/relationships" r:blip="">
                <dgm:adjLst/>
              </dgm:shape>
              <dgm:presOf/>
              <dgm:constrLst/>
              <dgm:ruleLst/>
            </dgm:layoutNode>
          </dgm:forEach>
        </dgm:layoutNode>
      </dgm:if>
      <dgm:else name="Name5"/>
    </dgm:choose>
  </dgm:layoutNode>
</dgm:layoutDef>
</file>

<file path=ppt/diagrams/layout8.xml><?xml version="1.0" encoding="utf-8"?>
<dgm:layoutDef xmlns:dgm="http://schemas.openxmlformats.org/drawingml/2006/diagram" xmlns:a="http://schemas.openxmlformats.org/drawingml/2006/main" uniqueId="urn:microsoft.com/office/officeart/2005/8/layout/pyramid2">
  <dgm:title val=""/>
  <dgm:desc val=""/>
  <dgm:catLst>
    <dgm:cat type="pyramid" pri="3000"/>
    <dgm:cat type="list" pri="21000"/>
    <dgm:cat type="convert" pri="17000"/>
  </dgm:catLst>
  <dgm:sampData useDef="1">
    <dgm:dataModel>
      <dgm:ptLst/>
      <dgm:bg/>
      <dgm:whole/>
    </dgm:dataModel>
  </dgm:sampData>
  <dgm:styleData useDef="1">
    <dgm:dataModel>
      <dgm:ptLst/>
      <dgm:bg/>
      <dgm:whole/>
    </dgm:dataModel>
  </dgm:styleData>
  <dgm:clrData useDef="1">
    <dgm:dataModel>
      <dgm:ptLst/>
      <dgm:bg/>
      <dgm:whole/>
    </dgm:dataModel>
  </dgm:clrData>
  <dgm:layoutNode name="compositeShape">
    <dgm:alg type="composite"/>
    <dgm:shape xmlns:r="http://schemas.openxmlformats.org/officeDocument/2006/relationships" r:blip="">
      <dgm:adjLst/>
    </dgm:shape>
    <dgm:presOf/>
    <dgm:varLst>
      <dgm:dir/>
      <dgm:resizeHandles/>
    </dgm:varLst>
    <dgm:choose name="Name0">
      <dgm:if name="Name1" func="var" arg="dir" op="equ" val="norm">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l" for="ch" forName="theList" refType="w" refFor="ch" refForName="pyramid" fact="0.5"/>
          <dgm:constr type="h" for="des" forName="aSpace" refType="h" fact="0.1"/>
        </dgm:constrLst>
      </dgm:if>
      <dgm:else name="Name2">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r" for="ch" forName="theList" refType="w" refFor="ch" refForName="pyramid" fact="0.5"/>
          <dgm:constr type="h" for="des" forName="aSpace" refType="h" fact="0.1"/>
        </dgm:constrLst>
      </dgm:else>
    </dgm:choose>
    <dgm:ruleLst/>
    <dgm:choose name="Name3">
      <dgm:if name="Name4" axis="ch" ptType="node" func="cnt" op="gte" val="1">
        <dgm:layoutNode name="pyramid" styleLbl="node1">
          <dgm:alg type="sp"/>
          <dgm:shape xmlns:r="http://schemas.openxmlformats.org/officeDocument/2006/relationships" type="triangle" r:blip="">
            <dgm:adjLst/>
          </dgm:shape>
          <dgm:presOf/>
          <dgm:constrLst/>
          <dgm:ruleLst/>
        </dgm:layoutNode>
        <dgm:layoutNode name="theList">
          <dgm:alg type="lin">
            <dgm:param type="linDir" val="fromT"/>
          </dgm:alg>
          <dgm:shape xmlns:r="http://schemas.openxmlformats.org/officeDocument/2006/relationships" r:blip="">
            <dgm:adjLst/>
          </dgm:shape>
          <dgm:presOf/>
          <dgm:constrLst>
            <dgm:constr type="w" for="ch" forName="aNode" refType="w"/>
            <dgm:constr type="h" for="ch" forName="aNode" refType="h"/>
            <dgm:constr type="primFontSz" for="ch" ptType="node" op="equ"/>
          </dgm:constrLst>
          <dgm:ruleLst/>
          <dgm:forEach name="aNodeForEach" axis="ch" ptType="node">
            <dgm:layoutNode name="aNode" styleLbl="fgAcc1">
              <dgm:varLst>
                <dgm:bulletEnabled val="1"/>
              </dgm:varLst>
              <dgm:alg type="tx"/>
              <dgm:shape xmlns:r="http://schemas.openxmlformats.org/officeDocument/2006/relationships" type="roundRect" r:blip="">
                <dgm:adjLst/>
              </dgm:shape>
              <dgm:presOf axis="desOrSelf" ptType="node"/>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aSpace">
              <dgm:alg type="sp"/>
              <dgm:shape xmlns:r="http://schemas.openxmlformats.org/officeDocument/2006/relationships" r:blip="">
                <dgm:adjLst/>
              </dgm:shape>
              <dgm:presOf/>
              <dgm:constrLst/>
              <dgm:ruleLst/>
            </dgm:layoutNode>
          </dgm:forEach>
        </dgm:layoutNode>
      </dgm:if>
      <dgm:else name="Name5"/>
    </dgm:choose>
  </dgm:layoutNode>
</dgm:layoutDef>
</file>

<file path=ppt/diagrams/layout9.xml><?xml version="1.0" encoding="utf-8"?>
<dgm:layoutDef xmlns:dgm="http://schemas.openxmlformats.org/drawingml/2006/diagram" xmlns:a="http://schemas.openxmlformats.org/drawingml/2006/main" uniqueId="urn:microsoft.com/office/officeart/2009/3/layout/OpposingIdeas">
  <dgm:title val=""/>
  <dgm:desc val=""/>
  <dgm:catLst>
    <dgm:cat type="relationship" pri="3400"/>
  </dgm:catLst>
  <dgm:sampData>
    <dgm:dataModel>
      <dgm:ptLst>
        <dgm:pt modelId="0" type="doc"/>
        <dgm:pt modelId="10">
          <dgm:prSet phldr="1"/>
        </dgm:pt>
        <dgm:pt modelId="11">
          <dgm:prSet phldr="1"/>
        </dgm:pt>
        <dgm:pt modelId="20">
          <dgm:prSet phldr="1"/>
        </dgm:pt>
        <dgm:pt modelId="21">
          <dgm:prSet phldr="1"/>
        </dgm:pt>
      </dgm:ptLst>
      <dgm:cxnLst>
        <dgm:cxn modelId="30" srcId="0" destId="10" srcOrd="0" destOrd="0"/>
        <dgm:cxn modelId="12" srcId="10" destId="11" srcOrd="0" destOrd="0"/>
        <dgm:cxn modelId="40" srcId="0" destId="20" srcOrd="1" destOrd="0"/>
        <dgm:cxn modelId="22" srcId="20" destId="21" srcOrd="0" destOrd="0"/>
      </dgm:cxnLst>
      <dgm:bg/>
      <dgm:whole/>
    </dgm:dataModel>
  </dgm:sampData>
  <dgm:styleData>
    <dgm:dataModel>
      <dgm:ptLst>
        <dgm:pt modelId="0" type="doc"/>
        <dgm:pt modelId="10">
          <dgm:prSet phldr="1"/>
        </dgm:pt>
        <dgm:pt modelId="11">
          <dgm:prSet phldr="1"/>
        </dgm:pt>
        <dgm:pt modelId="20">
          <dgm:prSet phldr="1"/>
        </dgm:pt>
        <dgm:pt modelId="21">
          <dgm:prSet phldr="1"/>
        </dgm:pt>
      </dgm:ptLst>
      <dgm:cxnLst>
        <dgm:cxn modelId="30" srcId="0" destId="10" srcOrd="0" destOrd="0"/>
        <dgm:cxn modelId="12" srcId="10" destId="11" srcOrd="0" destOrd="0"/>
        <dgm:cxn modelId="40" srcId="0" destId="20" srcOrd="1" destOrd="0"/>
        <dgm:cxn modelId="22" srcId="20" destId="21" srcOrd="0" destOrd="0"/>
      </dgm:cxnLst>
      <dgm:bg/>
      <dgm:whole/>
    </dgm:dataModel>
  </dgm:styleData>
  <dgm:clrData>
    <dgm:dataModel>
      <dgm:ptLst>
        <dgm:pt modelId="0" type="doc"/>
        <dgm:pt modelId="10">
          <dgm:prSet phldr="1"/>
        </dgm:pt>
        <dgm:pt modelId="11">
          <dgm:prSet phldr="1"/>
        </dgm:pt>
        <dgm:pt modelId="20">
          <dgm:prSet phldr="1"/>
        </dgm:pt>
        <dgm:pt modelId="21">
          <dgm:prSet phldr="1"/>
        </dgm:pt>
      </dgm:ptLst>
      <dgm:cxnLst>
        <dgm:cxn modelId="30" srcId="0" destId="10" srcOrd="0" destOrd="0"/>
        <dgm:cxn modelId="12" srcId="10" destId="11" srcOrd="0" destOrd="0"/>
        <dgm:cxn modelId="40" srcId="0" destId="20" srcOrd="1" destOrd="0"/>
        <dgm:cxn modelId="22" srcId="20" destId="21" srcOrd="0" destOrd="0"/>
      </dgm:cxnLst>
      <dgm:bg/>
      <dgm:whole/>
    </dgm:dataModel>
  </dgm:clrData>
  <dgm:layoutNode name="Name0">
    <dgm:varLst>
      <dgm:chMax val="2"/>
      <dgm:dir/>
      <dgm:animOne val="branch"/>
      <dgm:animLvl val="lvl"/>
      <dgm:resizeHandles val="exact"/>
    </dgm:varLst>
    <dgm:choose name="Name1">
      <dgm:if name="Name2" axis="ch" ptType="node" func="cnt" op="lte" val="1">
        <dgm:alg type="composite">
          <dgm:param type="ar" val="0.9928"/>
        </dgm:alg>
      </dgm:if>
      <dgm:else name="Name3">
        <dgm:alg type="composite">
          <dgm:param type="ar" val="1.6364"/>
        </dgm:alg>
      </dgm:else>
    </dgm:choose>
    <dgm:shape xmlns:r="http://schemas.openxmlformats.org/officeDocument/2006/relationships" r:blip="">
      <dgm:adjLst/>
    </dgm:shape>
    <dgm:choose name="Name4">
      <dgm:if name="Name5" func="var" arg="dir" op="equ" val="norm">
        <dgm:choose name="Name6">
          <dgm:if name="Name7" axis="ch" ptType="node" func="cnt" op="lte" val="1">
            <dgm:constrLst>
              <dgm:constr type="primFontSz" for="des" forName="ParentText1" op="equ" val="65"/>
              <dgm:constr type="primFontSz" for="des" forName="ParentText2" refType="primFontSz" refFor="des" refForName="ParentText1" op="equ"/>
              <dgm:constr type="primFontSz" for="des" forName="ChildText1" op="equ" val="65"/>
              <dgm:constr type="primFontSz" for="des" forName="ChildText2" refType="primFontSz" refFor="des" refForName="ChildText1" op="equ"/>
              <dgm:constr type="l" for="ch" forName="ChildText1" refType="w" fact="0.2963"/>
              <dgm:constr type="t" for="ch" forName="ChildText1" refType="h" fact="0.2722"/>
              <dgm:constr type="w" for="ch" forName="ChildText1" refType="w" fact="0.6534"/>
              <dgm:constr type="h" for="ch" forName="ChildText1" refType="h" fact="0.6682"/>
              <dgm:constr type="l" for="ch" forName="Background" refType="w" fact="0.246"/>
              <dgm:constr type="t" for="ch" forName="Background" refType="h" fact="0.2125"/>
              <dgm:constr type="w" for="ch" forName="Background" refType="w" fact="0.754"/>
              <dgm:constr type="h" for="ch" forName="Background" refType="h" fact="0.7875"/>
              <dgm:constr type="l" for="ch" forName="ParentText1" refType="w" fact="0"/>
              <dgm:constr type="t" for="ch" forName="ParentText1" refType="h" fact="0"/>
              <dgm:constr type="w" for="ch" forName="ParentText1" refType="w" fact="0.234"/>
              <dgm:constr type="h" for="ch" forName="ParentText1" refType="h" fact="0.8713"/>
              <dgm:constr type="l" for="ch" forName="ParentShape1" refType="w" fact="0"/>
              <dgm:constr type="t" for="ch" forName="ParentShape1" refType="h" fact="0"/>
              <dgm:constr type="w" for="ch" forName="ParentShape1" refType="w" fact="0.234"/>
              <dgm:constr type="h" for="ch" forName="ParentShape1" refType="h" fact="0.8713"/>
            </dgm:constrLst>
          </dgm:if>
          <dgm:else name="Name8">
            <dgm:constrLst>
              <dgm:constr type="primFontSz" for="des" forName="ParentText1" op="equ" val="65"/>
              <dgm:constr type="primFontSz" for="des" forName="ParentText2" refType="primFontSz" refFor="des" refForName="ParentText1" op="equ"/>
              <dgm:constr type="primFontSz" for="des" forName="ChildText1" op="equ" val="65"/>
              <dgm:constr type="primFontSz" for="des" forName="ChildText2" refType="primFontSz" refFor="des" refForName="ChildText1" op="equ"/>
              <dgm:constr type="l" for="ch" forName="ChildText1" refType="w" fact="0.15"/>
              <dgm:constr type="t" for="ch" forName="ChildText1" refType="h" fact="0.22"/>
              <dgm:constr type="w" for="ch" forName="ChildText1" refType="w" fact="0.325"/>
              <dgm:constr type="h" for="ch" forName="ChildText1" refType="h" fact="0.56"/>
              <dgm:constr type="l" for="ch" forName="ChildText2" refType="w" fact="0.525"/>
              <dgm:constr type="t" for="ch" forName="ChildText2" refType="h" fact="0.22"/>
              <dgm:constr type="w" for="ch" forName="ChildText2" refType="w" fact="0.325"/>
              <dgm:constr type="h" for="ch" forName="ChildText2" refType="h" fact="0.56"/>
              <dgm:constr type="l" for="ch" forName="Background" refType="w" fact="0.125"/>
              <dgm:constr type="t" for="ch" forName="Background" refType="h" fact="0.17"/>
              <dgm:constr type="w" for="ch" forName="Background" refType="w" fact="0.75"/>
              <dgm:constr type="h" for="ch" forName="Background" refType="h" fact="0.66"/>
              <dgm:constr type="l" for="ch" forName="ParentText1" refType="w" fact="0"/>
              <dgm:constr type="t" for="ch" forName="ParentText1" refType="h" fact="0"/>
              <dgm:constr type="w" for="ch" forName="ParentText1" refType="w" fact="0.125"/>
              <dgm:constr type="h" for="ch" forName="ParentText1" refType="h" fact="0.72"/>
              <dgm:constr type="l" for="ch" forName="ParentShape1" refType="w" fact="0"/>
              <dgm:constr type="t" for="ch" forName="ParentShape1" refType="h" fact="0"/>
              <dgm:constr type="w" for="ch" forName="ParentShape1" refType="w" fact="0.125"/>
              <dgm:constr type="h" for="ch" forName="ParentShape1" refType="h" fact="0.72"/>
              <dgm:constr type="l" for="ch" forName="ParentText2" refType="w" fact="0.875"/>
              <dgm:constr type="t" for="ch" forName="ParentText2" refType="h" fact="0.28"/>
              <dgm:constr type="w" for="ch" forName="ParentText2" refType="w" fact="0.125"/>
              <dgm:constr type="h" for="ch" forName="ParentText2" refType="h" fact="0.72"/>
              <dgm:constr type="l" for="ch" forName="ParentShape2" refType="w" fact="0.875"/>
              <dgm:constr type="t" for="ch" forName="ParentShape2" refType="h" fact="0.28"/>
              <dgm:constr type="w" for="ch" forName="ParentShape2" refType="w" fact="0.125"/>
              <dgm:constr type="h" for="ch" forName="ParentShape2" refType="h" fact="0.72"/>
              <dgm:constr type="l" for="ch" forName="Divider" refType="w" fact="0.5"/>
              <dgm:constr type="t" for="ch" forName="Divider" refType="h" fact="0.24"/>
              <dgm:constr type="w" for="ch" forName="Divider" refType="w" fact="0.0001"/>
              <dgm:constr type="h" for="ch" forName="Divider" refType="h" fact="0.52"/>
            </dgm:constrLst>
          </dgm:else>
        </dgm:choose>
      </dgm:if>
      <dgm:else name="Name9">
        <dgm:choose name="Name10">
          <dgm:if name="Name11" axis="ch" ptType="node" func="cnt" op="lte" val="1">
            <dgm:constrLst>
              <dgm:constr type="primFontSz" for="des" forName="ParentText1" op="equ" val="65"/>
              <dgm:constr type="primFontSz" for="des" forName="ParentText2" refType="primFontSz" refFor="des" refForName="ParentText1" op="equ"/>
              <dgm:constr type="primFontSz" for="des" forName="ChildText1" op="equ" val="65"/>
              <dgm:constr type="primFontSz" for="des" forName="ChildText2" refType="primFontSz" refFor="des" refForName="ChildText1" op="equ"/>
              <dgm:constr type="r" for="ch" forName="ChildText1" refType="w" fact="-0.2455"/>
              <dgm:constr type="t" for="ch" forName="ChildText1" refType="h" fact="0.2651"/>
              <dgm:constr type="w" for="ch" forName="ChildText1" refType="w" fact="0.5351"/>
              <dgm:constr type="h" for="ch" forName="ChildText1" refType="h" fact="0.56"/>
              <dgm:constr type="r" for="ch" forName="Background" refType="w" fact="-0.246"/>
              <dgm:constr type="t" for="ch" forName="Background" refType="h" fact="0.2125"/>
              <dgm:constr type="w" for="ch" forName="Background" refType="w" fact="0.754"/>
              <dgm:constr type="h" for="ch" forName="Background" refType="h" fact="0.7875"/>
              <dgm:constr type="r" for="ch" forName="ParentText1" refType="w" fact="0"/>
              <dgm:constr type="t" for="ch" forName="ParentText1" refType="h" fact="0"/>
              <dgm:constr type="w" for="ch" forName="ParentText1" refType="w" fact="0.234"/>
              <dgm:constr type="h" for="ch" forName="ParentText1" refType="h" fact="0.8713"/>
              <dgm:constr type="r" for="ch" forName="ParentShape1" refType="w" fact="0"/>
              <dgm:constr type="t" for="ch" forName="ParentShape1" refType="h" fact="0"/>
              <dgm:constr type="w" for="ch" forName="ParentShape1" refType="w" fact="0.234"/>
              <dgm:constr type="h" for="ch" forName="ParentShape1" refType="h" fact="0.8713"/>
            </dgm:constrLst>
          </dgm:if>
          <dgm:else name="Name12">
            <dgm:constrLst>
              <dgm:constr type="primFontSz" for="des" forName="ParentText1" op="equ" val="65"/>
              <dgm:constr type="primFontSz" for="des" forName="ParentText2" refType="primFontSz" refFor="des" refForName="ParentText1" op="equ"/>
              <dgm:constr type="primFontSz" for="des" forName="ChildText1" op="equ" val="65"/>
              <dgm:constr type="primFontSz" for="des" forName="ChildText2" refType="primFontSz" refFor="des" refForName="ChildText1" op="equ"/>
              <dgm:constr type="r" for="ch" forName="ChildText1" refType="w" fact="-0.15"/>
              <dgm:constr type="t" for="ch" forName="ChildText1" refType="h" fact="0.22"/>
              <dgm:constr type="w" for="ch" forName="ChildText1" refType="w" fact="0.325"/>
              <dgm:constr type="h" for="ch" forName="ChildText1" refType="h" fact="0.56"/>
              <dgm:constr type="r" for="ch" forName="ChildText2" refType="w" fact="-0.525"/>
              <dgm:constr type="t" for="ch" forName="ChildText2" refType="h" fact="0.22"/>
              <dgm:constr type="w" for="ch" forName="ChildText2" refType="w" fact="0.325"/>
              <dgm:constr type="h" for="ch" forName="ChildText2" refType="h" fact="0.56"/>
              <dgm:constr type="r" for="ch" forName="Background" refType="w" fact="-0.125"/>
              <dgm:constr type="t" for="ch" forName="Background" refType="h" fact="0.17"/>
              <dgm:constr type="w" for="ch" forName="Background" refType="w" fact="0.75"/>
              <dgm:constr type="h" for="ch" forName="Background" refType="h" fact="0.66"/>
              <dgm:constr type="r" for="ch" forName="ParentText1" refType="w" fact="0"/>
              <dgm:constr type="t" for="ch" forName="ParentText1" refType="h" fact="0"/>
              <dgm:constr type="w" for="ch" forName="ParentText1" refType="w" fact="0.125"/>
              <dgm:constr type="h" for="ch" forName="ParentText1" refType="h" fact="0.72"/>
              <dgm:constr type="r" for="ch" forName="ParentShape1" refType="w" fact="0"/>
              <dgm:constr type="t" for="ch" forName="ParentShape1" refType="h" fact="0"/>
              <dgm:constr type="w" for="ch" forName="ParentShape1" refType="w" fact="0.125"/>
              <dgm:constr type="h" for="ch" forName="ParentShape1" refType="h" fact="0.72"/>
              <dgm:constr type="r" for="ch" forName="ParentText2" refType="w" fact="-0.875"/>
              <dgm:constr type="t" for="ch" forName="ParentText2" refType="h" fact="0.28"/>
              <dgm:constr type="w" for="ch" forName="ParentText2" refType="w" fact="0.125"/>
              <dgm:constr type="h" for="ch" forName="ParentText2" refType="h" fact="0.72"/>
              <dgm:constr type="r" for="ch" forName="ParentShape2" refType="w" fact="-0.875"/>
              <dgm:constr type="t" for="ch" forName="ParentShape2" refType="h" fact="0.28"/>
              <dgm:constr type="w" for="ch" forName="ParentShape2" refType="w" fact="0.125"/>
              <dgm:constr type="h" for="ch" forName="ParentShape2" refType="h" fact="0.72"/>
              <dgm:constr type="r" for="ch" forName="Divider" refType="w" fact="-0.5"/>
              <dgm:constr type="t" for="ch" forName="Divider" refType="h" fact="0.24"/>
              <dgm:constr type="w" for="ch" forName="Divider" refType="w" fact="0.0001"/>
              <dgm:constr type="h" for="ch" forName="Divider" refType="h" fact="0.52"/>
            </dgm:constrLst>
          </dgm:else>
        </dgm:choose>
      </dgm:else>
    </dgm:choose>
    <dgm:choose name="Name13">
      <dgm:if name="Name14" axis="ch" ptType="node" func="cnt" op="gte" val="1">
        <dgm:layoutNode name="Background" styleLbl="node1">
          <dgm:alg type="sp"/>
          <dgm:choose name="Name15">
            <dgm:if name="Name16" func="var" arg="dir" op="equ" val="norm">
              <dgm:shape xmlns:r="http://schemas.openxmlformats.org/officeDocument/2006/relationships" type="round2DiagRect" r:blip="">
                <dgm:adjLst>
                  <dgm:adj idx="1" val="0"/>
                  <dgm:adj idx="2" val="0.1667"/>
                </dgm:adjLst>
              </dgm:shape>
            </dgm:if>
            <dgm:else name="Name17">
              <dgm:shape xmlns:r="http://schemas.openxmlformats.org/officeDocument/2006/relationships" type="round2DiagRect" r:blip="">
                <dgm:adjLst>
                  <dgm:adj idx="1" val="0.1667"/>
                  <dgm:adj idx="2" val="0"/>
                </dgm:adjLst>
              </dgm:shape>
            </dgm:else>
          </dgm:choose>
          <dgm:presOf/>
        </dgm:layoutNode>
        <dgm:choose name="Name18">
          <dgm:if name="Name19" axis="ch" ptType="node" func="cnt" op="gte" val="2">
            <dgm:layoutNode name="Divider" styleLbl="callout">
              <dgm:alg type="sp"/>
              <dgm:shape xmlns:r="http://schemas.openxmlformats.org/officeDocument/2006/relationships" type="line" r:blip="">
                <dgm:adjLst/>
              </dgm:shape>
              <dgm:presOf/>
            </dgm:layoutNode>
          </dgm:if>
          <dgm:else name="Name20"/>
        </dgm:choose>
        <dgm:layoutNode name="ChildText1" styleLbl="revTx">
          <dgm:varLst>
            <dgm:chMax val="0"/>
            <dgm:chPref val="0"/>
            <dgm:bulletEnabled val="1"/>
          </dgm:varLst>
          <dgm:alg type="tx">
            <dgm:param type="parTxLTRAlign" val="l"/>
            <dgm:param type="txAnchorVert" val="t"/>
          </dgm:alg>
          <dgm:shape xmlns:r="http://schemas.openxmlformats.org/officeDocument/2006/relationships" type="rect" r:blip="" hideGeom="1">
            <dgm:adjLst/>
          </dgm:shape>
          <dgm:presOf axis="ch des"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choose name="Name21">
          <dgm:if name="Name22" axis="ch" ptType="node" func="cnt" op="gte" val="2">
            <dgm:layoutNode name="ChildText2" styleLbl="revTx">
              <dgm:varLst>
                <dgm:chMax val="0"/>
                <dgm:chPref val="0"/>
                <dgm:bulletEnabled val="1"/>
              </dgm:varLst>
              <dgm:alg type="tx">
                <dgm:param type="parTxLTRAlign" val="l"/>
                <dgm:param type="txAnchorVert" val="t"/>
              </dgm:alg>
              <dgm:shape xmlns:r="http://schemas.openxmlformats.org/officeDocument/2006/relationships" type="rect" r:blip="" hideGeom="1">
                <dgm:adjLst/>
              </dgm:shape>
              <dgm:presOf axis="ch des"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23"/>
        </dgm:choose>
        <dgm:layoutNode name="ParentText1" styleLbl="revTx">
          <dgm:varLst>
            <dgm:chMax val="1"/>
            <dgm:chPref val="1"/>
          </dgm:varLst>
          <dgm:choose name="Name24">
            <dgm:if name="Name25" func="var" arg="dir" op="equ" val="norm">
              <dgm:alg type="tx">
                <dgm:param type="parTxLTRAlign" val="r"/>
                <dgm:param type="shpTxLTRAlignCh" val="r"/>
                <dgm:param type="txAnchorVertCh" val="mid"/>
                <dgm:param type="autoTxRot" val="grav"/>
              </dgm:alg>
            </dgm:if>
            <dgm:else name="Name26">
              <dgm:alg type="tx">
                <dgm:param type="parTxLTRAlign" val="l"/>
                <dgm:param type="shpTxLTRAlignCh" val="r"/>
                <dgm:param type="txAnchorVertCh" val="mid"/>
                <dgm:param type="autoTxRot" val="grav"/>
              </dgm:alg>
            </dgm:else>
          </dgm:choose>
          <dgm:choose name="Name27">
            <dgm:if name="Name28" func="var" arg="dir" op="equ" val="norm">
              <dgm:shape xmlns:r="http://schemas.openxmlformats.org/officeDocument/2006/relationships" rot="-90" type="rightArrow" r:blip="" hideGeom="1">
                <dgm:adjLst>
                  <dgm:adj idx="1" val="0.4983"/>
                  <dgm:adj idx="2" val="0.6066"/>
                </dgm:adjLst>
              </dgm:shape>
            </dgm:if>
            <dgm:else name="Name29">
              <dgm:shape xmlns:r="http://schemas.openxmlformats.org/officeDocument/2006/relationships" rot="90" type="leftArrow" r:blip="" hideGeom="1">
                <dgm:adjLst>
                  <dgm:adj idx="1" val="0.4983"/>
                  <dgm:adj idx="2" val="0.6066"/>
                </dgm:adjLst>
              </dgm:shape>
            </dgm:else>
          </dgm:choose>
          <dgm:presOf axis="ch 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ParentShape1" styleLbl="alignImgPlace1">
          <dgm:varLst/>
          <dgm:alg type="sp"/>
          <dgm:presOf axis="ch self" ptType="node node" st="1 1" cnt="1 0"/>
          <dgm:choose name="Name30">
            <dgm:if name="Name31" func="var" arg="dir" op="equ" val="norm">
              <dgm:shape xmlns:r="http://schemas.openxmlformats.org/officeDocument/2006/relationships" rot="-90" type="rightArrow" r:blip="">
                <dgm:adjLst>
                  <dgm:adj idx="1" val="0.4983"/>
                  <dgm:adj idx="2" val="0.6066"/>
                </dgm:adjLst>
              </dgm:shape>
            </dgm:if>
            <dgm:else name="Name32">
              <dgm:shape xmlns:r="http://schemas.openxmlformats.org/officeDocument/2006/relationships" rot="90" type="leftArrow" r:blip="">
                <dgm:adjLst>
                  <dgm:adj idx="1" val="0.4983"/>
                  <dgm:adj idx="2" val="0.6066"/>
                </dgm:adjLst>
              </dgm:shape>
            </dgm:else>
          </dgm:choose>
        </dgm:layoutNode>
        <dgm:choose name="Name33">
          <dgm:if name="Name34" axis="ch" ptType="node" func="cnt" op="gte" val="2">
            <dgm:layoutNode name="ParentText2" styleLbl="revTx">
              <dgm:varLst>
                <dgm:chMax val="1"/>
                <dgm:chPref val="1"/>
              </dgm:varLst>
              <dgm:choose name="Name35">
                <dgm:if name="Name36" func="var" arg="dir" op="equ" val="norm">
                  <dgm:alg type="tx">
                    <dgm:param type="parTxLTRAlign" val="r"/>
                    <dgm:param type="shpTxLTRAlignCh" val="r"/>
                    <dgm:param type="txAnchorVertCh" val="mid"/>
                    <dgm:param type="autoTxRot" val="grav"/>
                  </dgm:alg>
                </dgm:if>
                <dgm:else name="Name37">
                  <dgm:alg type="tx">
                    <dgm:param type="parTxLTRAlign" val="l"/>
                    <dgm:param type="shpTxLTRAlignCh" val="r"/>
                    <dgm:param type="txAnchorVertCh" val="mid"/>
                    <dgm:param type="autoTxRot" val="grav"/>
                  </dgm:alg>
                </dgm:else>
              </dgm:choose>
              <dgm:choose name="Name38">
                <dgm:if name="Name39" func="var" arg="dir" op="equ" val="norm">
                  <dgm:shape xmlns:r="http://schemas.openxmlformats.org/officeDocument/2006/relationships" rot="90" type="rightArrow" r:blip="" hideGeom="1">
                    <dgm:adjLst>
                      <dgm:adj idx="1" val="0.4983"/>
                      <dgm:adj idx="2" val="0.6066"/>
                    </dgm:adjLst>
                  </dgm:shape>
                </dgm:if>
                <dgm:else name="Name40">
                  <dgm:shape xmlns:r="http://schemas.openxmlformats.org/officeDocument/2006/relationships" rot="-90" type="leftArrow" r:blip="" hideGeom="1">
                    <dgm:adjLst>
                      <dgm:adj idx="1" val="0.4983"/>
                      <dgm:adj idx="2" val="0.6066"/>
                    </dgm:adjLst>
                  </dgm:shape>
                </dgm:else>
              </dgm:choose>
              <dgm:presOf axis="ch 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ParentShape2" styleLbl="alignImgPlace1">
              <dgm:varLst/>
              <dgm:alg type="sp"/>
              <dgm:choose name="Name41">
                <dgm:if name="Name42" func="var" arg="dir" op="equ" val="norm">
                  <dgm:shape xmlns:r="http://schemas.openxmlformats.org/officeDocument/2006/relationships" rot="90" type="rightArrow" r:blip="">
                    <dgm:adjLst>
                      <dgm:adj idx="1" val="0.4983"/>
                      <dgm:adj idx="2" val="0.6066"/>
                    </dgm:adjLst>
                  </dgm:shape>
                </dgm:if>
                <dgm:else name="Name43">
                  <dgm:shape xmlns:r="http://schemas.openxmlformats.org/officeDocument/2006/relationships" rot="-90" type="leftArrow" r:blip="">
                    <dgm:adjLst>
                      <dgm:adj idx="1" val="0.4983"/>
                      <dgm:adj idx="2" val="0.6066"/>
                    </dgm:adjLst>
                  </dgm:shape>
                </dgm:else>
              </dgm:choose>
              <dgm:presOf axis="ch self" ptType="node node" st="2 1" cnt="1 0"/>
            </dgm:layoutNode>
          </dgm:if>
          <dgm:else name="Name44"/>
        </dgm:choose>
      </dgm:if>
      <dgm:else name="Name45"/>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6F6B702-A02E-4552-905B-F65293C1A1D2}" type="datetimeFigureOut">
              <a:rPr lang="zh-CN" altLang="en-US" smtClean="0"/>
              <a:t>2020/12/1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D29A5C1-4639-44DB-9F49-CB60772D0194}"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6D2D398A-219E-4166-A369-70C22EF96A0F}" type="slidenum">
              <a:rPr kumimoji="0" lang="zh-CN" altLang="en-US" sz="1200" b="0" i="0" u="none" strike="noStrike" kern="1200" cap="none" spc="0" normalizeH="0" baseline="0" noProof="0" smtClean="0">
                <a:ln>
                  <a:noFill/>
                </a:ln>
                <a:solidFill>
                  <a:prstClr val="black"/>
                </a:solidFill>
                <a:effectLst/>
                <a:uLnTx/>
                <a:uFillTx/>
                <a:latin typeface="等线"/>
                <a:ea typeface="等线"/>
                <a:cs typeface="+mn-cs"/>
              </a:rPr>
              <a:t>4</a:t>
            </a:fld>
            <a:endParaRPr kumimoji="0" lang="zh-CN" altLang="en-US" sz="1200" b="0" i="0" u="none" strike="noStrike" kern="1200" cap="none" spc="0" normalizeH="0" baseline="0" noProof="0">
              <a:ln>
                <a:noFill/>
              </a:ln>
              <a:solidFill>
                <a:prstClr val="black"/>
              </a:solidFill>
              <a:effectLst/>
              <a:uLnTx/>
              <a:uFillTx/>
              <a:latin typeface="等线"/>
              <a:ea typeface="等线"/>
              <a:cs typeface="+mn-cs"/>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6D2D398A-219E-4166-A369-70C22EF96A0F}" type="slidenum">
              <a:rPr kumimoji="0" lang="zh-CN" altLang="en-US" sz="1200" b="0" i="0" u="none" strike="noStrike" kern="1200" cap="none" spc="0" normalizeH="0" baseline="0" noProof="0" smtClean="0">
                <a:ln>
                  <a:noFill/>
                </a:ln>
                <a:solidFill>
                  <a:prstClr val="black"/>
                </a:solidFill>
                <a:effectLst/>
                <a:uLnTx/>
                <a:uFillTx/>
                <a:latin typeface="等线"/>
                <a:ea typeface="等线"/>
                <a:cs typeface="+mn-cs"/>
              </a:rPr>
              <a:t>14</a:t>
            </a:fld>
            <a:endParaRPr kumimoji="0" lang="zh-CN" altLang="en-US" sz="1200" b="0" i="0" u="none" strike="noStrike" kern="1200" cap="none" spc="0" normalizeH="0" baseline="0" noProof="0">
              <a:ln>
                <a:noFill/>
              </a:ln>
              <a:solidFill>
                <a:prstClr val="black"/>
              </a:solidFill>
              <a:effectLst/>
              <a:uLnTx/>
              <a:uFillTx/>
              <a:latin typeface="等线"/>
              <a:ea typeface="等线"/>
              <a:cs typeface="+mn-cs"/>
            </a:endParaRPr>
          </a:p>
        </p:txBody>
      </p:sp>
    </p:spTree>
    <p:extLst>
      <p:ext uri="{BB962C8B-B14F-4D97-AF65-F5344CB8AC3E}">
        <p14:creationId xmlns:p14="http://schemas.microsoft.com/office/powerpoint/2010/main" val="177526980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6D2D398A-219E-4166-A369-70C22EF96A0F}" type="slidenum">
              <a:rPr kumimoji="0" lang="zh-CN" altLang="en-US" sz="1200" b="0" i="0" u="none" strike="noStrike" kern="1200" cap="none" spc="0" normalizeH="0" baseline="0" noProof="0" smtClean="0">
                <a:ln>
                  <a:noFill/>
                </a:ln>
                <a:solidFill>
                  <a:prstClr val="black"/>
                </a:solidFill>
                <a:effectLst/>
                <a:uLnTx/>
                <a:uFillTx/>
                <a:latin typeface="等线"/>
                <a:ea typeface="等线"/>
                <a:cs typeface="+mn-cs"/>
              </a:rPr>
              <a:t>15</a:t>
            </a:fld>
            <a:endParaRPr kumimoji="0" lang="zh-CN" altLang="en-US" sz="1200" b="0" i="0" u="none" strike="noStrike" kern="1200" cap="none" spc="0" normalizeH="0" baseline="0" noProof="0">
              <a:ln>
                <a:noFill/>
              </a:ln>
              <a:solidFill>
                <a:prstClr val="black"/>
              </a:solidFill>
              <a:effectLst/>
              <a:uLnTx/>
              <a:uFillTx/>
              <a:latin typeface="等线"/>
              <a:ea typeface="等线"/>
              <a:cs typeface="+mn-cs"/>
            </a:endParaRPr>
          </a:p>
        </p:txBody>
      </p:sp>
    </p:spTree>
    <p:extLst>
      <p:ext uri="{BB962C8B-B14F-4D97-AF65-F5344CB8AC3E}">
        <p14:creationId xmlns:p14="http://schemas.microsoft.com/office/powerpoint/2010/main" val="212727034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6D2D398A-219E-4166-A369-70C22EF96A0F}" type="slidenum">
              <a:rPr kumimoji="0" lang="zh-CN" altLang="en-US" sz="1200" b="0" i="0" u="none" strike="noStrike" kern="1200" cap="none" spc="0" normalizeH="0" baseline="0" noProof="0" smtClean="0">
                <a:ln>
                  <a:noFill/>
                </a:ln>
                <a:solidFill>
                  <a:prstClr val="black"/>
                </a:solidFill>
                <a:effectLst/>
                <a:uLnTx/>
                <a:uFillTx/>
                <a:latin typeface="等线"/>
                <a:ea typeface="等线"/>
                <a:cs typeface="+mn-cs"/>
              </a:rPr>
              <a:t>16</a:t>
            </a:fld>
            <a:endParaRPr kumimoji="0" lang="zh-CN" altLang="en-US" sz="1200" b="0" i="0" u="none" strike="noStrike" kern="1200" cap="none" spc="0" normalizeH="0" baseline="0" noProof="0">
              <a:ln>
                <a:noFill/>
              </a:ln>
              <a:solidFill>
                <a:prstClr val="black"/>
              </a:solidFill>
              <a:effectLst/>
              <a:uLnTx/>
              <a:uFillTx/>
              <a:latin typeface="等线"/>
              <a:ea typeface="等线"/>
              <a:cs typeface="+mn-cs"/>
            </a:endParaRPr>
          </a:p>
        </p:txBody>
      </p:sp>
    </p:spTree>
    <p:extLst>
      <p:ext uri="{BB962C8B-B14F-4D97-AF65-F5344CB8AC3E}">
        <p14:creationId xmlns:p14="http://schemas.microsoft.com/office/powerpoint/2010/main" val="398441349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6D2D398A-219E-4166-A369-70C22EF96A0F}" type="slidenum">
              <a:rPr kumimoji="0" lang="zh-CN" altLang="en-US" sz="1200" b="0" i="0" u="none" strike="noStrike" kern="1200" cap="none" spc="0" normalizeH="0" baseline="0" noProof="0" smtClean="0">
                <a:ln>
                  <a:noFill/>
                </a:ln>
                <a:solidFill>
                  <a:prstClr val="black"/>
                </a:solidFill>
                <a:effectLst/>
                <a:uLnTx/>
                <a:uFillTx/>
                <a:latin typeface="等线"/>
                <a:ea typeface="等线"/>
                <a:cs typeface="+mn-cs"/>
              </a:rPr>
              <a:t>17</a:t>
            </a:fld>
            <a:endParaRPr kumimoji="0" lang="zh-CN" altLang="en-US" sz="1200" b="0" i="0" u="none" strike="noStrike" kern="1200" cap="none" spc="0" normalizeH="0" baseline="0" noProof="0">
              <a:ln>
                <a:noFill/>
              </a:ln>
              <a:solidFill>
                <a:prstClr val="black"/>
              </a:solidFill>
              <a:effectLst/>
              <a:uLnTx/>
              <a:uFillTx/>
              <a:latin typeface="等线"/>
              <a:ea typeface="等线"/>
              <a:cs typeface="+mn-cs"/>
            </a:endParaRPr>
          </a:p>
        </p:txBody>
      </p:sp>
    </p:spTree>
    <p:extLst>
      <p:ext uri="{BB962C8B-B14F-4D97-AF65-F5344CB8AC3E}">
        <p14:creationId xmlns:p14="http://schemas.microsoft.com/office/powerpoint/2010/main" val="97952860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6D2D398A-219E-4166-A369-70C22EF96A0F}" type="slidenum">
              <a:rPr kumimoji="0" lang="zh-CN" altLang="en-US" sz="1200" b="0" i="0" u="none" strike="noStrike" kern="1200" cap="none" spc="0" normalizeH="0" baseline="0" noProof="0" smtClean="0">
                <a:ln>
                  <a:noFill/>
                </a:ln>
                <a:solidFill>
                  <a:prstClr val="black"/>
                </a:solidFill>
                <a:effectLst/>
                <a:uLnTx/>
                <a:uFillTx/>
                <a:latin typeface="等线"/>
                <a:ea typeface="等线"/>
                <a:cs typeface="+mn-cs"/>
              </a:rPr>
              <a:t>18</a:t>
            </a:fld>
            <a:endParaRPr kumimoji="0" lang="zh-CN" altLang="en-US" sz="1200" b="0" i="0" u="none" strike="noStrike" kern="1200" cap="none" spc="0" normalizeH="0" baseline="0" noProof="0">
              <a:ln>
                <a:noFill/>
              </a:ln>
              <a:solidFill>
                <a:prstClr val="black"/>
              </a:solidFill>
              <a:effectLst/>
              <a:uLnTx/>
              <a:uFillTx/>
              <a:latin typeface="等线"/>
              <a:ea typeface="等线"/>
              <a:cs typeface="+mn-cs"/>
            </a:endParaRPr>
          </a:p>
        </p:txBody>
      </p:sp>
    </p:spTree>
    <p:extLst>
      <p:ext uri="{BB962C8B-B14F-4D97-AF65-F5344CB8AC3E}">
        <p14:creationId xmlns:p14="http://schemas.microsoft.com/office/powerpoint/2010/main" val="296218539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6D2D398A-219E-4166-A369-70C22EF96A0F}" type="slidenum">
              <a:rPr kumimoji="0" lang="zh-CN" altLang="en-US" sz="1200" b="0" i="0" u="none" strike="noStrike" kern="1200" cap="none" spc="0" normalizeH="0" baseline="0" noProof="0" smtClean="0">
                <a:ln>
                  <a:noFill/>
                </a:ln>
                <a:solidFill>
                  <a:prstClr val="black"/>
                </a:solidFill>
                <a:effectLst/>
                <a:uLnTx/>
                <a:uFillTx/>
                <a:latin typeface="等线"/>
                <a:ea typeface="等线"/>
                <a:cs typeface="+mn-cs"/>
              </a:rPr>
              <a:t>19</a:t>
            </a:fld>
            <a:endParaRPr kumimoji="0" lang="zh-CN" altLang="en-US" sz="1200" b="0" i="0" u="none" strike="noStrike" kern="1200" cap="none" spc="0" normalizeH="0" baseline="0" noProof="0">
              <a:ln>
                <a:noFill/>
              </a:ln>
              <a:solidFill>
                <a:prstClr val="black"/>
              </a:solidFill>
              <a:effectLst/>
              <a:uLnTx/>
              <a:uFillTx/>
              <a:latin typeface="等线"/>
              <a:ea typeface="等线"/>
              <a:cs typeface="+mn-cs"/>
            </a:endParaRPr>
          </a:p>
        </p:txBody>
      </p:sp>
    </p:spTree>
    <p:extLst>
      <p:ext uri="{BB962C8B-B14F-4D97-AF65-F5344CB8AC3E}">
        <p14:creationId xmlns:p14="http://schemas.microsoft.com/office/powerpoint/2010/main" val="137734449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6D2D398A-219E-4166-A369-70C22EF96A0F}" type="slidenum">
              <a:rPr kumimoji="0" lang="zh-CN" altLang="en-US" sz="1200" b="0" i="0" u="none" strike="noStrike" kern="1200" cap="none" spc="0" normalizeH="0" baseline="0" noProof="0" smtClean="0">
                <a:ln>
                  <a:noFill/>
                </a:ln>
                <a:solidFill>
                  <a:prstClr val="black"/>
                </a:solidFill>
                <a:effectLst/>
                <a:uLnTx/>
                <a:uFillTx/>
                <a:latin typeface="等线"/>
                <a:ea typeface="等线"/>
                <a:cs typeface="+mn-cs"/>
              </a:rPr>
              <a:t>20</a:t>
            </a:fld>
            <a:endParaRPr kumimoji="0" lang="zh-CN" altLang="en-US" sz="1200" b="0" i="0" u="none" strike="noStrike" kern="1200" cap="none" spc="0" normalizeH="0" baseline="0" noProof="0">
              <a:ln>
                <a:noFill/>
              </a:ln>
              <a:solidFill>
                <a:prstClr val="black"/>
              </a:solidFill>
              <a:effectLst/>
              <a:uLnTx/>
              <a:uFillTx/>
              <a:latin typeface="等线"/>
              <a:ea typeface="等线"/>
              <a:cs typeface="+mn-cs"/>
            </a:endParaRPr>
          </a:p>
        </p:txBody>
      </p:sp>
    </p:spTree>
    <p:extLst>
      <p:ext uri="{BB962C8B-B14F-4D97-AF65-F5344CB8AC3E}">
        <p14:creationId xmlns:p14="http://schemas.microsoft.com/office/powerpoint/2010/main" val="340392545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6D2D398A-219E-4166-A369-70C22EF96A0F}" type="slidenum">
              <a:rPr kumimoji="0" lang="zh-CN" altLang="en-US" sz="1200" b="0" i="0" u="none" strike="noStrike" kern="1200" cap="none" spc="0" normalizeH="0" baseline="0" noProof="0" smtClean="0">
                <a:ln>
                  <a:noFill/>
                </a:ln>
                <a:solidFill>
                  <a:prstClr val="black"/>
                </a:solidFill>
                <a:effectLst/>
                <a:uLnTx/>
                <a:uFillTx/>
                <a:latin typeface="等线"/>
                <a:ea typeface="等线"/>
                <a:cs typeface="+mn-cs"/>
              </a:rPr>
              <a:t>21</a:t>
            </a:fld>
            <a:endParaRPr kumimoji="0" lang="zh-CN" altLang="en-US" sz="1200" b="0" i="0" u="none" strike="noStrike" kern="1200" cap="none" spc="0" normalizeH="0" baseline="0" noProof="0">
              <a:ln>
                <a:noFill/>
              </a:ln>
              <a:solidFill>
                <a:prstClr val="black"/>
              </a:solidFill>
              <a:effectLst/>
              <a:uLnTx/>
              <a:uFillTx/>
              <a:latin typeface="等线"/>
              <a:ea typeface="等线"/>
              <a:cs typeface="+mn-cs"/>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6D2D398A-219E-4166-A369-70C22EF96A0F}" type="slidenum">
              <a:rPr kumimoji="0" lang="zh-CN" altLang="en-US" sz="1200" b="0" i="0" u="none" strike="noStrike" kern="1200" cap="none" spc="0" normalizeH="0" baseline="0" noProof="0" smtClean="0">
                <a:ln>
                  <a:noFill/>
                </a:ln>
                <a:solidFill>
                  <a:prstClr val="black"/>
                </a:solidFill>
                <a:effectLst/>
                <a:uLnTx/>
                <a:uFillTx/>
                <a:latin typeface="等线"/>
                <a:ea typeface="等线"/>
                <a:cs typeface="+mn-cs"/>
              </a:rPr>
              <a:t>22</a:t>
            </a:fld>
            <a:endParaRPr kumimoji="0" lang="zh-CN" altLang="en-US" sz="1200" b="0" i="0" u="none" strike="noStrike" kern="1200" cap="none" spc="0" normalizeH="0" baseline="0" noProof="0">
              <a:ln>
                <a:noFill/>
              </a:ln>
              <a:solidFill>
                <a:prstClr val="black"/>
              </a:solidFill>
              <a:effectLst/>
              <a:uLnTx/>
              <a:uFillTx/>
              <a:latin typeface="等线"/>
              <a:ea typeface="等线"/>
              <a:cs typeface="+mn-cs"/>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6D2D398A-219E-4166-A369-70C22EF96A0F}" type="slidenum">
              <a:rPr kumimoji="0" lang="zh-CN" altLang="en-US" sz="1200" b="0" i="0" u="none" strike="noStrike" kern="1200" cap="none" spc="0" normalizeH="0" baseline="0" noProof="0" smtClean="0">
                <a:ln>
                  <a:noFill/>
                </a:ln>
                <a:solidFill>
                  <a:prstClr val="black"/>
                </a:solidFill>
                <a:effectLst/>
                <a:uLnTx/>
                <a:uFillTx/>
                <a:latin typeface="等线"/>
                <a:ea typeface="等线"/>
                <a:cs typeface="+mn-cs"/>
              </a:rPr>
              <a:t>5</a:t>
            </a:fld>
            <a:endParaRPr kumimoji="0" lang="zh-CN" altLang="en-US" sz="1200" b="0" i="0" u="none" strike="noStrike" kern="1200" cap="none" spc="0" normalizeH="0" baseline="0" noProof="0">
              <a:ln>
                <a:noFill/>
              </a:ln>
              <a:solidFill>
                <a:prstClr val="black"/>
              </a:solidFill>
              <a:effectLst/>
              <a:uLnTx/>
              <a:uFillTx/>
              <a:latin typeface="等线"/>
              <a:ea typeface="等线"/>
              <a:cs typeface="+mn-cs"/>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6D2D398A-219E-4166-A369-70C22EF96A0F}" type="slidenum">
              <a:rPr kumimoji="0" lang="zh-CN" altLang="en-US" sz="1200" b="0" i="0" u="none" strike="noStrike" kern="1200" cap="none" spc="0" normalizeH="0" baseline="0" noProof="0" smtClean="0">
                <a:ln>
                  <a:noFill/>
                </a:ln>
                <a:solidFill>
                  <a:prstClr val="black"/>
                </a:solidFill>
                <a:effectLst/>
                <a:uLnTx/>
                <a:uFillTx/>
                <a:latin typeface="等线"/>
                <a:ea typeface="等线"/>
                <a:cs typeface="+mn-cs"/>
              </a:rPr>
              <a:t>6</a:t>
            </a:fld>
            <a:endParaRPr kumimoji="0" lang="zh-CN" altLang="en-US" sz="1200" b="0" i="0" u="none" strike="noStrike" kern="1200" cap="none" spc="0" normalizeH="0" baseline="0" noProof="0">
              <a:ln>
                <a:noFill/>
              </a:ln>
              <a:solidFill>
                <a:prstClr val="black"/>
              </a:solidFill>
              <a:effectLst/>
              <a:uLnTx/>
              <a:uFillTx/>
              <a:latin typeface="等线"/>
              <a:ea typeface="等线"/>
              <a:cs typeface="+mn-cs"/>
            </a:endParaRPr>
          </a:p>
        </p:txBody>
      </p:sp>
    </p:spTree>
    <p:extLst>
      <p:ext uri="{BB962C8B-B14F-4D97-AF65-F5344CB8AC3E}">
        <p14:creationId xmlns:p14="http://schemas.microsoft.com/office/powerpoint/2010/main" val="427817507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6D2D398A-219E-4166-A369-70C22EF96A0F}" type="slidenum">
              <a:rPr kumimoji="0" lang="zh-CN" altLang="en-US" sz="1200" b="0" i="0" u="none" strike="noStrike" kern="1200" cap="none" spc="0" normalizeH="0" baseline="0" noProof="0" smtClean="0">
                <a:ln>
                  <a:noFill/>
                </a:ln>
                <a:solidFill>
                  <a:prstClr val="black"/>
                </a:solidFill>
                <a:effectLst/>
                <a:uLnTx/>
                <a:uFillTx/>
                <a:latin typeface="等线"/>
                <a:ea typeface="等线"/>
                <a:cs typeface="+mn-cs"/>
              </a:rPr>
              <a:t>7</a:t>
            </a:fld>
            <a:endParaRPr kumimoji="0" lang="zh-CN" altLang="en-US" sz="1200" b="0" i="0" u="none" strike="noStrike" kern="1200" cap="none" spc="0" normalizeH="0" baseline="0" noProof="0">
              <a:ln>
                <a:noFill/>
              </a:ln>
              <a:solidFill>
                <a:prstClr val="black"/>
              </a:solidFill>
              <a:effectLst/>
              <a:uLnTx/>
              <a:uFillTx/>
              <a:latin typeface="等线"/>
              <a:ea typeface="等线"/>
              <a:cs typeface="+mn-cs"/>
            </a:endParaRPr>
          </a:p>
        </p:txBody>
      </p:sp>
    </p:spTree>
    <p:extLst>
      <p:ext uri="{BB962C8B-B14F-4D97-AF65-F5344CB8AC3E}">
        <p14:creationId xmlns:p14="http://schemas.microsoft.com/office/powerpoint/2010/main" val="170518342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6D2D398A-219E-4166-A369-70C22EF96A0F}" type="slidenum">
              <a:rPr kumimoji="0" lang="zh-CN" altLang="en-US" sz="1200" b="0" i="0" u="none" strike="noStrike" kern="1200" cap="none" spc="0" normalizeH="0" baseline="0" noProof="0" smtClean="0">
                <a:ln>
                  <a:noFill/>
                </a:ln>
                <a:solidFill>
                  <a:prstClr val="black"/>
                </a:solidFill>
                <a:effectLst/>
                <a:uLnTx/>
                <a:uFillTx/>
                <a:latin typeface="等线"/>
                <a:ea typeface="等线"/>
                <a:cs typeface="+mn-cs"/>
              </a:rPr>
              <a:t>8</a:t>
            </a:fld>
            <a:endParaRPr kumimoji="0" lang="zh-CN" altLang="en-US" sz="1200" b="0" i="0" u="none" strike="noStrike" kern="1200" cap="none" spc="0" normalizeH="0" baseline="0" noProof="0">
              <a:ln>
                <a:noFill/>
              </a:ln>
              <a:solidFill>
                <a:prstClr val="black"/>
              </a:solidFill>
              <a:effectLst/>
              <a:uLnTx/>
              <a:uFillTx/>
              <a:latin typeface="等线"/>
              <a:ea typeface="等线"/>
              <a:cs typeface="+mn-cs"/>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6D2D398A-219E-4166-A369-70C22EF96A0F}" type="slidenum">
              <a:rPr kumimoji="0" lang="zh-CN" altLang="en-US" sz="1200" b="0" i="0" u="none" strike="noStrike" kern="1200" cap="none" spc="0" normalizeH="0" baseline="0" noProof="0" smtClean="0">
                <a:ln>
                  <a:noFill/>
                </a:ln>
                <a:solidFill>
                  <a:prstClr val="black"/>
                </a:solidFill>
                <a:effectLst/>
                <a:uLnTx/>
                <a:uFillTx/>
                <a:latin typeface="等线"/>
                <a:ea typeface="等线"/>
                <a:cs typeface="+mn-cs"/>
              </a:rPr>
              <a:t>9</a:t>
            </a:fld>
            <a:endParaRPr kumimoji="0" lang="zh-CN" altLang="en-US" sz="1200" b="0" i="0" u="none" strike="noStrike" kern="1200" cap="none" spc="0" normalizeH="0" baseline="0" noProof="0">
              <a:ln>
                <a:noFill/>
              </a:ln>
              <a:solidFill>
                <a:prstClr val="black"/>
              </a:solidFill>
              <a:effectLst/>
              <a:uLnTx/>
              <a:uFillTx/>
              <a:latin typeface="等线"/>
              <a:ea typeface="等线"/>
              <a:cs typeface="+mn-cs"/>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6D2D398A-219E-4166-A369-70C22EF96A0F}" type="slidenum">
              <a:rPr kumimoji="0" lang="zh-CN" altLang="en-US" sz="1200" b="0" i="0" u="none" strike="noStrike" kern="1200" cap="none" spc="0" normalizeH="0" baseline="0" noProof="0" smtClean="0">
                <a:ln>
                  <a:noFill/>
                </a:ln>
                <a:solidFill>
                  <a:prstClr val="black"/>
                </a:solidFill>
                <a:effectLst/>
                <a:uLnTx/>
                <a:uFillTx/>
                <a:latin typeface="等线"/>
                <a:ea typeface="等线"/>
                <a:cs typeface="+mn-cs"/>
              </a:rPr>
              <a:t>10</a:t>
            </a:fld>
            <a:endParaRPr kumimoji="0" lang="zh-CN" altLang="en-US" sz="1200" b="0" i="0" u="none" strike="noStrike" kern="1200" cap="none" spc="0" normalizeH="0" baseline="0" noProof="0">
              <a:ln>
                <a:noFill/>
              </a:ln>
              <a:solidFill>
                <a:prstClr val="black"/>
              </a:solidFill>
              <a:effectLst/>
              <a:uLnTx/>
              <a:uFillTx/>
              <a:latin typeface="等线"/>
              <a:ea typeface="等线"/>
              <a:cs typeface="+mn-cs"/>
            </a:endParaRPr>
          </a:p>
        </p:txBody>
      </p:sp>
    </p:spTree>
    <p:extLst>
      <p:ext uri="{BB962C8B-B14F-4D97-AF65-F5344CB8AC3E}">
        <p14:creationId xmlns:p14="http://schemas.microsoft.com/office/powerpoint/2010/main" val="283728338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6D2D398A-219E-4166-A369-70C22EF96A0F}" type="slidenum">
              <a:rPr kumimoji="0" lang="zh-CN" altLang="en-US" sz="1200" b="0" i="0" u="none" strike="noStrike" kern="1200" cap="none" spc="0" normalizeH="0" baseline="0" noProof="0" smtClean="0">
                <a:ln>
                  <a:noFill/>
                </a:ln>
                <a:solidFill>
                  <a:prstClr val="black"/>
                </a:solidFill>
                <a:effectLst/>
                <a:uLnTx/>
                <a:uFillTx/>
                <a:latin typeface="等线"/>
                <a:ea typeface="等线"/>
                <a:cs typeface="+mn-cs"/>
              </a:rPr>
              <a:t>11</a:t>
            </a:fld>
            <a:endParaRPr kumimoji="0" lang="zh-CN" altLang="en-US" sz="1200" b="0" i="0" u="none" strike="noStrike" kern="1200" cap="none" spc="0" normalizeH="0" baseline="0" noProof="0">
              <a:ln>
                <a:noFill/>
              </a:ln>
              <a:solidFill>
                <a:prstClr val="black"/>
              </a:solidFill>
              <a:effectLst/>
              <a:uLnTx/>
              <a:uFillTx/>
              <a:latin typeface="等线"/>
              <a:ea typeface="等线"/>
              <a:cs typeface="+mn-cs"/>
            </a:endParaRPr>
          </a:p>
        </p:txBody>
      </p:sp>
    </p:spTree>
    <p:extLst>
      <p:ext uri="{BB962C8B-B14F-4D97-AF65-F5344CB8AC3E}">
        <p14:creationId xmlns:p14="http://schemas.microsoft.com/office/powerpoint/2010/main" val="424416471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6D2D398A-219E-4166-A369-70C22EF96A0F}" type="slidenum">
              <a:rPr kumimoji="0" lang="zh-CN" altLang="en-US" sz="1200" b="0" i="0" u="none" strike="noStrike" kern="1200" cap="none" spc="0" normalizeH="0" baseline="0" noProof="0" smtClean="0">
                <a:ln>
                  <a:noFill/>
                </a:ln>
                <a:solidFill>
                  <a:prstClr val="black"/>
                </a:solidFill>
                <a:effectLst/>
                <a:uLnTx/>
                <a:uFillTx/>
                <a:latin typeface="等线"/>
                <a:ea typeface="等线"/>
                <a:cs typeface="+mn-cs"/>
              </a:rPr>
              <a:t>12</a:t>
            </a:fld>
            <a:endParaRPr kumimoji="0" lang="zh-CN" altLang="en-US" sz="1200" b="0" i="0" u="none" strike="noStrike" kern="1200" cap="none" spc="0" normalizeH="0" baseline="0" noProof="0">
              <a:ln>
                <a:noFill/>
              </a:ln>
              <a:solidFill>
                <a:prstClr val="black"/>
              </a:solidFill>
              <a:effectLst/>
              <a:uLnTx/>
              <a:uFillTx/>
              <a:latin typeface="等线"/>
              <a:ea typeface="等线"/>
              <a:cs typeface="+mn-cs"/>
            </a:endParaRPr>
          </a:p>
        </p:txBody>
      </p:sp>
    </p:spTree>
    <p:extLst>
      <p:ext uri="{BB962C8B-B14F-4D97-AF65-F5344CB8AC3E}">
        <p14:creationId xmlns:p14="http://schemas.microsoft.com/office/powerpoint/2010/main" val="283652092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A81A145E-A7A1-4069-A897-FF4DBB271712}" type="datetimeFigureOut">
              <a:rPr lang="zh-CN" altLang="en-US" smtClean="0"/>
              <a:t>2020/12/1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1C249DD-F7FE-4612-92E0-140674BF8221}"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A81A145E-A7A1-4069-A897-FF4DBB271712}" type="datetimeFigureOut">
              <a:rPr lang="zh-CN" altLang="en-US" smtClean="0"/>
              <a:t>2020/12/1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1C249DD-F7FE-4612-92E0-140674BF8221}"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A81A145E-A7A1-4069-A897-FF4DBB271712}" type="datetimeFigureOut">
              <a:rPr lang="zh-CN" altLang="en-US" smtClean="0"/>
              <a:t>2020/12/1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1C249DD-F7FE-4612-92E0-140674BF8221}"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A81A145E-A7A1-4069-A897-FF4DBB271712}" type="datetimeFigureOut">
              <a:rPr lang="zh-CN" altLang="en-US" smtClean="0"/>
              <a:t>2020/12/1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1C249DD-F7FE-4612-92E0-140674BF8221}"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A81A145E-A7A1-4069-A897-FF4DBB271712}" type="datetimeFigureOut">
              <a:rPr lang="zh-CN" altLang="en-US" smtClean="0"/>
              <a:t>2020/12/1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1C249DD-F7FE-4612-92E0-140674BF8221}"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p:cNvSpPr>
            <a:spLocks noGrp="1"/>
          </p:cNvSpPr>
          <p:nvPr>
            <p:ph type="dt" sz="half" idx="10"/>
          </p:nvPr>
        </p:nvSpPr>
        <p:spPr/>
        <p:txBody>
          <a:bodyPr/>
          <a:lstStyle/>
          <a:p>
            <a:fld id="{A81A145E-A7A1-4069-A897-FF4DBB271712}" type="datetimeFigureOut">
              <a:rPr lang="zh-CN" altLang="en-US" smtClean="0"/>
              <a:t>2020/12/1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1C249DD-F7FE-4612-92E0-140674BF8221}"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p:cNvSpPr>
            <a:spLocks noGrp="1"/>
          </p:cNvSpPr>
          <p:nvPr>
            <p:ph type="dt" sz="half" idx="10"/>
          </p:nvPr>
        </p:nvSpPr>
        <p:spPr/>
        <p:txBody>
          <a:bodyPr/>
          <a:lstStyle/>
          <a:p>
            <a:fld id="{A81A145E-A7A1-4069-A897-FF4DBB271712}" type="datetimeFigureOut">
              <a:rPr lang="zh-CN" altLang="en-US" smtClean="0"/>
              <a:t>2020/12/1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B1C249DD-F7FE-4612-92E0-140674BF8221}"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A81A145E-A7A1-4069-A897-FF4DBB271712}" type="datetimeFigureOut">
              <a:rPr lang="zh-CN" altLang="en-US" smtClean="0"/>
              <a:t>2020/12/1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1C249DD-F7FE-4612-92E0-140674BF8221}"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A81A145E-A7A1-4069-A897-FF4DBB271712}" type="datetimeFigureOut">
              <a:rPr lang="zh-CN" altLang="en-US" smtClean="0"/>
              <a:t>2020/12/1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B1C249DD-F7FE-4612-92E0-140674BF8221}"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A81A145E-A7A1-4069-A897-FF4DBB271712}" type="datetimeFigureOut">
              <a:rPr lang="zh-CN" altLang="en-US" smtClean="0"/>
              <a:t>2020/12/1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1C249DD-F7FE-4612-92E0-140674BF8221}"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A81A145E-A7A1-4069-A897-FF4DBB271712}" type="datetimeFigureOut">
              <a:rPr lang="zh-CN" altLang="en-US" smtClean="0"/>
              <a:t>2020/12/1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1C249DD-F7FE-4612-92E0-140674BF8221}"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81A145E-A7A1-4069-A897-FF4DBB271712}" type="datetimeFigureOut">
              <a:rPr lang="zh-CN" altLang="en-US" smtClean="0"/>
              <a:t>2020/12/1</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1C249DD-F7FE-4612-92E0-140674BF8221}"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8" Type="http://schemas.openxmlformats.org/officeDocument/2006/relationships/diagramData" Target="../diagrams/data7.xml"/><Relationship Id="rId13" Type="http://schemas.openxmlformats.org/officeDocument/2006/relationships/diagramData" Target="../diagrams/data8.xml"/><Relationship Id="rId3" Type="http://schemas.openxmlformats.org/officeDocument/2006/relationships/diagramData" Target="../diagrams/data6.xml"/><Relationship Id="rId7" Type="http://schemas.microsoft.com/office/2007/relationships/diagramDrawing" Target="../diagrams/drawing6.xml"/><Relationship Id="rId12" Type="http://schemas.microsoft.com/office/2007/relationships/diagramDrawing" Target="../diagrams/drawing7.xml"/><Relationship Id="rId17" Type="http://schemas.microsoft.com/office/2007/relationships/diagramDrawing" Target="../diagrams/drawing8.xml"/><Relationship Id="rId2" Type="http://schemas.openxmlformats.org/officeDocument/2006/relationships/notesSlide" Target="../notesSlides/notesSlide10.xml"/><Relationship Id="rId16" Type="http://schemas.openxmlformats.org/officeDocument/2006/relationships/diagramColors" Target="../diagrams/colors8.xml"/><Relationship Id="rId1" Type="http://schemas.openxmlformats.org/officeDocument/2006/relationships/slideLayout" Target="../slideLayouts/slideLayout7.xml"/><Relationship Id="rId6" Type="http://schemas.openxmlformats.org/officeDocument/2006/relationships/diagramColors" Target="../diagrams/colors6.xml"/><Relationship Id="rId11" Type="http://schemas.openxmlformats.org/officeDocument/2006/relationships/diagramColors" Target="../diagrams/colors7.xml"/><Relationship Id="rId5" Type="http://schemas.openxmlformats.org/officeDocument/2006/relationships/diagramQuickStyle" Target="../diagrams/quickStyle6.xml"/><Relationship Id="rId15" Type="http://schemas.openxmlformats.org/officeDocument/2006/relationships/diagramQuickStyle" Target="../diagrams/quickStyle8.xml"/><Relationship Id="rId10" Type="http://schemas.openxmlformats.org/officeDocument/2006/relationships/diagramQuickStyle" Target="../diagrams/quickStyle7.xml"/><Relationship Id="rId4" Type="http://schemas.openxmlformats.org/officeDocument/2006/relationships/diagramLayout" Target="../diagrams/layout6.xml"/><Relationship Id="rId9" Type="http://schemas.openxmlformats.org/officeDocument/2006/relationships/diagramLayout" Target="../diagrams/layout7.xml"/><Relationship Id="rId14" Type="http://schemas.openxmlformats.org/officeDocument/2006/relationships/diagramLayout" Target="../diagrams/layout8.xml"/></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1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17.xml.rels><?xml version="1.0" encoding="UTF-8" standalone="yes"?>
<Relationships xmlns="http://schemas.openxmlformats.org/package/2006/relationships"><Relationship Id="rId3" Type="http://schemas.openxmlformats.org/officeDocument/2006/relationships/diagramData" Target="../diagrams/data9.xml"/><Relationship Id="rId7" Type="http://schemas.microsoft.com/office/2007/relationships/diagramDrawing" Target="../diagrams/drawing9.xml"/><Relationship Id="rId2" Type="http://schemas.openxmlformats.org/officeDocument/2006/relationships/notesSlide" Target="../notesSlides/notesSlide13.xml"/><Relationship Id="rId1" Type="http://schemas.openxmlformats.org/officeDocument/2006/relationships/slideLayout" Target="../slideLayouts/slideLayout7.xml"/><Relationship Id="rId6" Type="http://schemas.openxmlformats.org/officeDocument/2006/relationships/diagramColors" Target="../diagrams/colors9.xml"/><Relationship Id="rId5" Type="http://schemas.openxmlformats.org/officeDocument/2006/relationships/diagramQuickStyle" Target="../diagrams/quickStyle9.xml"/><Relationship Id="rId4" Type="http://schemas.openxmlformats.org/officeDocument/2006/relationships/diagramLayout" Target="../diagrams/layout9.xml"/></Relationships>
</file>

<file path=ppt/slides/_rels/slide18.xml.rels><?xml version="1.0" encoding="UTF-8" standalone="yes"?>
<Relationships xmlns="http://schemas.openxmlformats.org/package/2006/relationships"><Relationship Id="rId3" Type="http://schemas.openxmlformats.org/officeDocument/2006/relationships/diagramData" Target="../diagrams/data10.xml"/><Relationship Id="rId7" Type="http://schemas.microsoft.com/office/2007/relationships/diagramDrawing" Target="../diagrams/drawing10.xml"/><Relationship Id="rId2" Type="http://schemas.openxmlformats.org/officeDocument/2006/relationships/notesSlide" Target="../notesSlides/notesSlide14.xml"/><Relationship Id="rId1" Type="http://schemas.openxmlformats.org/officeDocument/2006/relationships/slideLayout" Target="../slideLayouts/slideLayout7.xml"/><Relationship Id="rId6" Type="http://schemas.openxmlformats.org/officeDocument/2006/relationships/diagramColors" Target="../diagrams/colors10.xml"/><Relationship Id="rId5" Type="http://schemas.openxmlformats.org/officeDocument/2006/relationships/diagramQuickStyle" Target="../diagrams/quickStyle10.xml"/><Relationship Id="rId4" Type="http://schemas.openxmlformats.org/officeDocument/2006/relationships/diagramLayout" Target="../diagrams/layout10.xml"/></Relationships>
</file>

<file path=ppt/slides/_rels/slide19.xml.rels><?xml version="1.0" encoding="UTF-8" standalone="yes"?>
<Relationships xmlns="http://schemas.openxmlformats.org/package/2006/relationships"><Relationship Id="rId3" Type="http://schemas.openxmlformats.org/officeDocument/2006/relationships/diagramData" Target="../diagrams/data11.xml"/><Relationship Id="rId7" Type="http://schemas.microsoft.com/office/2007/relationships/diagramDrawing" Target="../diagrams/drawing11.xml"/><Relationship Id="rId2" Type="http://schemas.openxmlformats.org/officeDocument/2006/relationships/notesSlide" Target="../notesSlides/notesSlide15.xml"/><Relationship Id="rId1" Type="http://schemas.openxmlformats.org/officeDocument/2006/relationships/slideLayout" Target="../slideLayouts/slideLayout7.xml"/><Relationship Id="rId6" Type="http://schemas.openxmlformats.org/officeDocument/2006/relationships/diagramColors" Target="../diagrams/colors11.xml"/><Relationship Id="rId5" Type="http://schemas.openxmlformats.org/officeDocument/2006/relationships/diagramQuickStyle" Target="../diagrams/quickStyle11.xml"/><Relationship Id="rId4" Type="http://schemas.openxmlformats.org/officeDocument/2006/relationships/diagramLayout" Target="../diagrams/layout11.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diagramData" Target="../diagrams/data12.xml"/><Relationship Id="rId7" Type="http://schemas.microsoft.com/office/2007/relationships/diagramDrawing" Target="../diagrams/drawing12.xml"/><Relationship Id="rId2" Type="http://schemas.openxmlformats.org/officeDocument/2006/relationships/notesSlide" Target="../notesSlides/notesSlide18.xml"/><Relationship Id="rId1" Type="http://schemas.openxmlformats.org/officeDocument/2006/relationships/slideLayout" Target="../slideLayouts/slideLayout7.xml"/><Relationship Id="rId6" Type="http://schemas.openxmlformats.org/officeDocument/2006/relationships/diagramColors" Target="../diagrams/colors12.xml"/><Relationship Id="rId5" Type="http://schemas.openxmlformats.org/officeDocument/2006/relationships/diagramQuickStyle" Target="../diagrams/quickStyle12.xml"/><Relationship Id="rId4" Type="http://schemas.openxmlformats.org/officeDocument/2006/relationships/diagramLayout" Target="../diagrams/layout12.xml"/></Relationships>
</file>

<file path=ppt/slides/_rels/slide2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8" Type="http://schemas.openxmlformats.org/officeDocument/2006/relationships/diagramData" Target="../diagrams/data2.xml"/><Relationship Id="rId13" Type="http://schemas.openxmlformats.org/officeDocument/2006/relationships/diagramData" Target="../diagrams/data3.xml"/><Relationship Id="rId3" Type="http://schemas.openxmlformats.org/officeDocument/2006/relationships/diagramData" Target="../diagrams/data1.xml"/><Relationship Id="rId7" Type="http://schemas.microsoft.com/office/2007/relationships/diagramDrawing" Target="../diagrams/drawing1.xml"/><Relationship Id="rId12" Type="http://schemas.microsoft.com/office/2007/relationships/diagramDrawing" Target="../diagrams/drawing2.xml"/><Relationship Id="rId17" Type="http://schemas.microsoft.com/office/2007/relationships/diagramDrawing" Target="../diagrams/drawing3.xml"/><Relationship Id="rId2" Type="http://schemas.openxmlformats.org/officeDocument/2006/relationships/notesSlide" Target="../notesSlides/notesSlide1.xml"/><Relationship Id="rId16" Type="http://schemas.openxmlformats.org/officeDocument/2006/relationships/diagramColors" Target="../diagrams/colors3.xml"/><Relationship Id="rId1" Type="http://schemas.openxmlformats.org/officeDocument/2006/relationships/slideLayout" Target="../slideLayouts/slideLayout7.xml"/><Relationship Id="rId6" Type="http://schemas.openxmlformats.org/officeDocument/2006/relationships/diagramColors" Target="../diagrams/colors1.xml"/><Relationship Id="rId11" Type="http://schemas.openxmlformats.org/officeDocument/2006/relationships/diagramColors" Target="../diagrams/colors2.xml"/><Relationship Id="rId5" Type="http://schemas.openxmlformats.org/officeDocument/2006/relationships/diagramQuickStyle" Target="../diagrams/quickStyle1.xml"/><Relationship Id="rId15" Type="http://schemas.openxmlformats.org/officeDocument/2006/relationships/diagramQuickStyle" Target="../diagrams/quickStyle3.xml"/><Relationship Id="rId10" Type="http://schemas.openxmlformats.org/officeDocument/2006/relationships/diagramQuickStyle" Target="../diagrams/quickStyle2.xml"/><Relationship Id="rId4" Type="http://schemas.openxmlformats.org/officeDocument/2006/relationships/diagramLayout" Target="../diagrams/layout1.xml"/><Relationship Id="rId9" Type="http://schemas.openxmlformats.org/officeDocument/2006/relationships/diagramLayout" Target="../diagrams/layout2.xml"/><Relationship Id="rId14" Type="http://schemas.openxmlformats.org/officeDocument/2006/relationships/diagramLayout" Target="../diagrams/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1" name="矩形 20"/>
          <p:cNvSpPr/>
          <p:nvPr/>
        </p:nvSpPr>
        <p:spPr>
          <a:xfrm>
            <a:off x="1871531" y="1940834"/>
            <a:ext cx="8448939" cy="2976331"/>
          </a:xfrm>
          <a:prstGeom prst="rect">
            <a:avLst/>
          </a:prstGeom>
          <a:solidFill>
            <a:srgbClr val="0DB7B6"/>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white"/>
              </a:solidFill>
              <a:effectLst/>
              <a:uLnTx/>
              <a:uFillTx/>
              <a:cs typeface="+mn-ea"/>
              <a:sym typeface="+mn-lt"/>
            </a:endParaRPr>
          </a:p>
        </p:txBody>
      </p:sp>
      <p:sp>
        <p:nvSpPr>
          <p:cNvPr id="22" name="矩形 21"/>
          <p:cNvSpPr/>
          <p:nvPr/>
        </p:nvSpPr>
        <p:spPr>
          <a:xfrm>
            <a:off x="2063552" y="2060847"/>
            <a:ext cx="8064896" cy="2736304"/>
          </a:xfrm>
          <a:prstGeom prst="rect">
            <a:avLst/>
          </a:prstGeom>
          <a:noFill/>
          <a:ln>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white"/>
              </a:solidFill>
              <a:effectLst/>
              <a:uLnTx/>
              <a:uFillTx/>
              <a:cs typeface="+mn-ea"/>
              <a:sym typeface="+mn-lt"/>
            </a:endParaRPr>
          </a:p>
        </p:txBody>
      </p:sp>
      <p:sp>
        <p:nvSpPr>
          <p:cNvPr id="27" name="TextBox 7"/>
          <p:cNvSpPr>
            <a:spLocks noChangeArrowheads="1"/>
          </p:cNvSpPr>
          <p:nvPr/>
        </p:nvSpPr>
        <p:spPr bwMode="auto">
          <a:xfrm>
            <a:off x="1471973" y="2713453"/>
            <a:ext cx="9287387" cy="110799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7200" b="1" dirty="0">
                <a:solidFill>
                  <a:prstClr val="white"/>
                </a:solidFill>
                <a:cs typeface="+mn-ea"/>
                <a:sym typeface="+mn-lt"/>
              </a:rPr>
              <a:t>准备篇</a:t>
            </a:r>
            <a:endParaRPr kumimoji="0" lang="zh-CN" altLang="en-US" sz="7200" b="1" i="0" u="none" strike="noStrike" kern="1200" cap="none" spc="0" normalizeH="0" baseline="0" noProof="0" dirty="0">
              <a:ln>
                <a:noFill/>
              </a:ln>
              <a:solidFill>
                <a:prstClr val="white"/>
              </a:solidFill>
              <a:effectLst/>
              <a:uLnTx/>
              <a:uFillTx/>
              <a:cs typeface="+mn-ea"/>
              <a:sym typeface="+mn-lt"/>
            </a:endParaRPr>
          </a:p>
        </p:txBody>
      </p:sp>
      <p:sp>
        <p:nvSpPr>
          <p:cNvPr id="28" name="TextBox 7"/>
          <p:cNvSpPr>
            <a:spLocks noChangeArrowheads="1"/>
          </p:cNvSpPr>
          <p:nvPr/>
        </p:nvSpPr>
        <p:spPr bwMode="auto">
          <a:xfrm>
            <a:off x="3066767" y="3874706"/>
            <a:ext cx="6045348" cy="41043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ctr">
              <a:defRPr/>
            </a:pPr>
            <a:r>
              <a:rPr lang="zh-CN" altLang="en-US" sz="2665" b="1" dirty="0" smtClean="0">
                <a:solidFill>
                  <a:prstClr val="white"/>
                </a:solidFill>
                <a:cs typeface="+mn-ea"/>
                <a:sym typeface="+mn-lt"/>
              </a:rPr>
              <a:t>迈进高职      梦想起航</a:t>
            </a:r>
            <a:endParaRPr lang="zh-CN" altLang="en-US" sz="2665" b="1" dirty="0">
              <a:solidFill>
                <a:prstClr val="white"/>
              </a:solidFill>
              <a:cs typeface="+mn-ea"/>
              <a:sym typeface="+mn-lt"/>
            </a:endParaRPr>
          </a:p>
        </p:txBody>
      </p:sp>
      <p:pic>
        <p:nvPicPr>
          <p:cNvPr id="2" name="图片 1"/>
          <p:cNvPicPr>
            <a:picLocks noChangeAspect="1"/>
          </p:cNvPicPr>
          <p:nvPr/>
        </p:nvPicPr>
        <p:blipFill>
          <a:blip r:embed="rId3"/>
          <a:stretch>
            <a:fillRect/>
          </a:stretch>
        </p:blipFill>
        <p:spPr>
          <a:xfrm>
            <a:off x="9492869" y="6202681"/>
            <a:ext cx="2464018" cy="492804"/>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randombar(horizontal)">
                                      <p:cBhvr>
                                        <p:cTn id="11" dur="500"/>
                                        <p:tgtEl>
                                          <p:spTgt spid="21"/>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2"/>
                                        </p:tgtEl>
                                        <p:attrNameLst>
                                          <p:attrName>style.visibility</p:attrName>
                                        </p:attrNameLst>
                                      </p:cBhvr>
                                      <p:to>
                                        <p:strVal val="visible"/>
                                      </p:to>
                                    </p:set>
                                    <p:anim calcmode="lin" valueType="num">
                                      <p:cBhvr>
                                        <p:cTn id="15" dur="500" fill="hold"/>
                                        <p:tgtEl>
                                          <p:spTgt spid="22"/>
                                        </p:tgtEl>
                                        <p:attrNameLst>
                                          <p:attrName>ppt_w</p:attrName>
                                        </p:attrNameLst>
                                      </p:cBhvr>
                                      <p:tavLst>
                                        <p:tav tm="0">
                                          <p:val>
                                            <p:fltVal val="0"/>
                                          </p:val>
                                        </p:tav>
                                        <p:tav tm="100000">
                                          <p:val>
                                            <p:strVal val="#ppt_w"/>
                                          </p:val>
                                        </p:tav>
                                      </p:tavLst>
                                    </p:anim>
                                    <p:anim calcmode="lin" valueType="num">
                                      <p:cBhvr>
                                        <p:cTn id="16" dur="500" fill="hold"/>
                                        <p:tgtEl>
                                          <p:spTgt spid="22"/>
                                        </p:tgtEl>
                                        <p:attrNameLst>
                                          <p:attrName>ppt_h</p:attrName>
                                        </p:attrNameLst>
                                      </p:cBhvr>
                                      <p:tavLst>
                                        <p:tav tm="0">
                                          <p:val>
                                            <p:fltVal val="0"/>
                                          </p:val>
                                        </p:tav>
                                        <p:tav tm="100000">
                                          <p:val>
                                            <p:strVal val="#ppt_h"/>
                                          </p:val>
                                        </p:tav>
                                      </p:tavLst>
                                    </p:anim>
                                    <p:animEffect transition="in" filter="fade">
                                      <p:cBhvr>
                                        <p:cTn id="17" dur="500"/>
                                        <p:tgtEl>
                                          <p:spTgt spid="22"/>
                                        </p:tgtEl>
                                      </p:cBhvr>
                                    </p:animEffect>
                                  </p:childTnLst>
                                </p:cTn>
                              </p:par>
                            </p:childTnLst>
                          </p:cTn>
                        </p:par>
                        <p:par>
                          <p:cTn id="18" fill="hold">
                            <p:stCondLst>
                              <p:cond delay="1500"/>
                            </p:stCondLst>
                            <p:childTnLst>
                              <p:par>
                                <p:cTn id="19" presetID="56" presetClass="entr" presetSubtype="0" fill="hold" grpId="0" nodeType="afterEffect">
                                  <p:stCondLst>
                                    <p:cond delay="0"/>
                                  </p:stCondLst>
                                  <p:iterate type="lt">
                                    <p:tmPct val="10000"/>
                                  </p:iterate>
                                  <p:childTnLst>
                                    <p:set>
                                      <p:cBhvr>
                                        <p:cTn id="20" dur="1" fill="hold">
                                          <p:stCondLst>
                                            <p:cond delay="0"/>
                                          </p:stCondLst>
                                        </p:cTn>
                                        <p:tgtEl>
                                          <p:spTgt spid="27"/>
                                        </p:tgtEl>
                                        <p:attrNameLst>
                                          <p:attrName>style.visibility</p:attrName>
                                        </p:attrNameLst>
                                      </p:cBhvr>
                                      <p:to>
                                        <p:strVal val="visible"/>
                                      </p:to>
                                    </p:set>
                                    <p:anim by="(-#ppt_w*2)" calcmode="lin" valueType="num">
                                      <p:cBhvr rctx="PPT">
                                        <p:cTn id="21" dur="500" autoRev="1" fill="hold">
                                          <p:stCondLst>
                                            <p:cond delay="0"/>
                                          </p:stCondLst>
                                        </p:cTn>
                                        <p:tgtEl>
                                          <p:spTgt spid="27"/>
                                        </p:tgtEl>
                                        <p:attrNameLst>
                                          <p:attrName>ppt_w</p:attrName>
                                        </p:attrNameLst>
                                      </p:cBhvr>
                                    </p:anim>
                                    <p:anim by="(#ppt_w*0.50)" calcmode="lin" valueType="num">
                                      <p:cBhvr>
                                        <p:cTn id="22" dur="500" decel="50000" autoRev="1" fill="hold">
                                          <p:stCondLst>
                                            <p:cond delay="0"/>
                                          </p:stCondLst>
                                        </p:cTn>
                                        <p:tgtEl>
                                          <p:spTgt spid="27"/>
                                        </p:tgtEl>
                                        <p:attrNameLst>
                                          <p:attrName>ppt_x</p:attrName>
                                        </p:attrNameLst>
                                      </p:cBhvr>
                                    </p:anim>
                                    <p:anim from="(-#ppt_h/2)" to="(#ppt_y)" calcmode="lin" valueType="num">
                                      <p:cBhvr>
                                        <p:cTn id="23" dur="1000" fill="hold">
                                          <p:stCondLst>
                                            <p:cond delay="0"/>
                                          </p:stCondLst>
                                        </p:cTn>
                                        <p:tgtEl>
                                          <p:spTgt spid="27"/>
                                        </p:tgtEl>
                                        <p:attrNameLst>
                                          <p:attrName>ppt_y</p:attrName>
                                        </p:attrNameLst>
                                      </p:cBhvr>
                                    </p:anim>
                                    <p:animRot by="21600000">
                                      <p:cBhvr>
                                        <p:cTn id="24" dur="1000" fill="hold">
                                          <p:stCondLst>
                                            <p:cond delay="0"/>
                                          </p:stCondLst>
                                        </p:cTn>
                                        <p:tgtEl>
                                          <p:spTgt spid="27"/>
                                        </p:tgtEl>
                                        <p:attrNameLst>
                                          <p:attrName>r</p:attrName>
                                        </p:attrNameLst>
                                      </p:cBhvr>
                                    </p:animRot>
                                  </p:childTnLst>
                                </p:cTn>
                              </p:par>
                            </p:childTnLst>
                          </p:cTn>
                        </p:par>
                        <p:par>
                          <p:cTn id="25" fill="hold">
                            <p:stCondLst>
                              <p:cond delay="2700"/>
                            </p:stCondLst>
                            <p:childTnLst>
                              <p:par>
                                <p:cTn id="26" presetID="36" presetClass="emph" presetSubtype="0" fill="hold" grpId="1" nodeType="afterEffect">
                                  <p:stCondLst>
                                    <p:cond delay="0"/>
                                  </p:stCondLst>
                                  <p:iterate type="lt">
                                    <p:tmPct val="10000"/>
                                  </p:iterate>
                                  <p:childTnLst>
                                    <p:animScale>
                                      <p:cBhvr>
                                        <p:cTn id="27" dur="250" autoRev="1" fill="hold">
                                          <p:stCondLst>
                                            <p:cond delay="0"/>
                                          </p:stCondLst>
                                        </p:cTn>
                                        <p:tgtEl>
                                          <p:spTgt spid="27"/>
                                        </p:tgtEl>
                                      </p:cBhvr>
                                      <p:to x="80000" y="100000"/>
                                    </p:animScale>
                                    <p:anim by="(#ppt_w*0.10)" calcmode="lin" valueType="num">
                                      <p:cBhvr>
                                        <p:cTn id="28" dur="250" autoRev="1" fill="hold">
                                          <p:stCondLst>
                                            <p:cond delay="0"/>
                                          </p:stCondLst>
                                        </p:cTn>
                                        <p:tgtEl>
                                          <p:spTgt spid="27"/>
                                        </p:tgtEl>
                                        <p:attrNameLst>
                                          <p:attrName>ppt_x</p:attrName>
                                        </p:attrNameLst>
                                      </p:cBhvr>
                                    </p:anim>
                                    <p:anim by="(-#ppt_w*0.10)" calcmode="lin" valueType="num">
                                      <p:cBhvr>
                                        <p:cTn id="29" dur="250" autoRev="1" fill="hold">
                                          <p:stCondLst>
                                            <p:cond delay="0"/>
                                          </p:stCondLst>
                                        </p:cTn>
                                        <p:tgtEl>
                                          <p:spTgt spid="27"/>
                                        </p:tgtEl>
                                        <p:attrNameLst>
                                          <p:attrName>ppt_y</p:attrName>
                                        </p:attrNameLst>
                                      </p:cBhvr>
                                    </p:anim>
                                    <p:animRot by="-480000">
                                      <p:cBhvr>
                                        <p:cTn id="30" dur="250" autoRev="1" fill="hold">
                                          <p:stCondLst>
                                            <p:cond delay="0"/>
                                          </p:stCondLst>
                                        </p:cTn>
                                        <p:tgtEl>
                                          <p:spTgt spid="27"/>
                                        </p:tgtEl>
                                        <p:attrNameLst>
                                          <p:attrName>r</p:attrName>
                                        </p:attrNameLst>
                                      </p:cBhvr>
                                    </p:animRot>
                                  </p:childTnLst>
                                </p:cTn>
                              </p:par>
                            </p:childTnLst>
                          </p:cTn>
                        </p:par>
                        <p:par>
                          <p:cTn id="31" fill="hold">
                            <p:stCondLst>
                              <p:cond delay="3300"/>
                            </p:stCondLst>
                            <p:childTnLst>
                              <p:par>
                                <p:cTn id="32" presetID="42" presetClass="entr" presetSubtype="0" fill="hold" grpId="0" nodeType="afterEffect">
                                  <p:stCondLst>
                                    <p:cond delay="0"/>
                                  </p:stCondLst>
                                  <p:childTnLst>
                                    <p:set>
                                      <p:cBhvr>
                                        <p:cTn id="33" dur="1" fill="hold">
                                          <p:stCondLst>
                                            <p:cond delay="0"/>
                                          </p:stCondLst>
                                        </p:cTn>
                                        <p:tgtEl>
                                          <p:spTgt spid="28"/>
                                        </p:tgtEl>
                                        <p:attrNameLst>
                                          <p:attrName>style.visibility</p:attrName>
                                        </p:attrNameLst>
                                      </p:cBhvr>
                                      <p:to>
                                        <p:strVal val="visible"/>
                                      </p:to>
                                    </p:set>
                                    <p:animEffect transition="in" filter="fade">
                                      <p:cBhvr>
                                        <p:cTn id="34" dur="1000"/>
                                        <p:tgtEl>
                                          <p:spTgt spid="28"/>
                                        </p:tgtEl>
                                      </p:cBhvr>
                                    </p:animEffect>
                                    <p:anim calcmode="lin" valueType="num">
                                      <p:cBhvr>
                                        <p:cTn id="35" dur="1000" fill="hold"/>
                                        <p:tgtEl>
                                          <p:spTgt spid="28"/>
                                        </p:tgtEl>
                                        <p:attrNameLst>
                                          <p:attrName>ppt_x</p:attrName>
                                        </p:attrNameLst>
                                      </p:cBhvr>
                                      <p:tavLst>
                                        <p:tav tm="0">
                                          <p:val>
                                            <p:strVal val="#ppt_x"/>
                                          </p:val>
                                        </p:tav>
                                        <p:tav tm="100000">
                                          <p:val>
                                            <p:strVal val="#ppt_x"/>
                                          </p:val>
                                        </p:tav>
                                      </p:tavLst>
                                    </p:anim>
                                    <p:anim calcmode="lin" valueType="num">
                                      <p:cBhvr>
                                        <p:cTn id="36"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animBg="1"/>
      <p:bldP spid="27" grpId="0"/>
      <p:bldP spid="27" grpId="1"/>
      <p:bldP spid="2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flipV="1">
            <a:off x="738254" y="868543"/>
            <a:ext cx="10395051" cy="4534"/>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3" name="Freeform 6"/>
          <p:cNvSpPr>
            <a:spLocks noEditPoints="1"/>
          </p:cNvSpPr>
          <p:nvPr/>
        </p:nvSpPr>
        <p:spPr bwMode="auto">
          <a:xfrm>
            <a:off x="11133306" y="445563"/>
            <a:ext cx="413807" cy="427514"/>
          </a:xfrm>
          <a:custGeom>
            <a:avLst/>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chemeClr val="tx1">
                <a:lumMod val="65000"/>
                <a:lumOff val="35000"/>
              </a:schemeClr>
            </a:solidFill>
            <a:prstDash val="solid"/>
            <a:round/>
          </a:ln>
          <a:extLst>
            <a:ext uri="{909E8E84-426E-40DD-AFC4-6F175D3DCCD1}">
              <a14:hiddenFill xmlns:a14="http://schemas.microsoft.com/office/drawing/2010/main">
                <a:solidFill>
                  <a:srgbClr val="FFFFFF"/>
                </a:solidFill>
              </a14:hiddenFill>
            </a:ext>
          </a:extLst>
        </p:spPr>
        <p:txBody>
          <a:bodyPr vert="horz" wrap="square" lIns="89770" tIns="44885" rIns="89770" bIns="44885"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560" b="0" i="0" u="none" strike="noStrike" kern="1200" cap="none" spc="0" normalizeH="0" baseline="0" noProof="0">
              <a:ln>
                <a:noFill/>
              </a:ln>
              <a:solidFill>
                <a:prstClr val="black"/>
              </a:solidFill>
              <a:effectLst/>
              <a:uLnTx/>
              <a:uFillTx/>
              <a:cs typeface="+mn-ea"/>
              <a:sym typeface="+mn-lt"/>
            </a:endParaRPr>
          </a:p>
        </p:txBody>
      </p:sp>
      <p:sp>
        <p:nvSpPr>
          <p:cNvPr id="4" name="TextBox 90"/>
          <p:cNvSpPr txBox="1"/>
          <p:nvPr/>
        </p:nvSpPr>
        <p:spPr>
          <a:xfrm>
            <a:off x="1317822" y="255912"/>
            <a:ext cx="5834416" cy="598983"/>
          </a:xfrm>
          <a:prstGeom prst="rect">
            <a:avLst/>
          </a:prstGeom>
          <a:noFill/>
        </p:spPr>
        <p:txBody>
          <a:bodyPr wrap="square" lIns="105509" tIns="52755" rIns="105509" bIns="52755"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3200" b="1" dirty="0">
                <a:solidFill>
                  <a:prstClr val="black">
                    <a:lumMod val="75000"/>
                    <a:lumOff val="25000"/>
                  </a:prstClr>
                </a:solidFill>
                <a:cs typeface="+mn-ea"/>
                <a:sym typeface="+mn-lt"/>
              </a:rPr>
              <a:t>二</a:t>
            </a:r>
            <a:r>
              <a:rPr kumimoji="0" lang="zh-CN" altLang="en-US" sz="3200" b="1" i="0" u="none" strike="noStrike" kern="1200" cap="none" spc="0" normalizeH="0" baseline="0" noProof="0" dirty="0" smtClean="0">
                <a:ln>
                  <a:noFill/>
                </a:ln>
                <a:solidFill>
                  <a:prstClr val="black">
                    <a:lumMod val="75000"/>
                    <a:lumOff val="25000"/>
                  </a:prstClr>
                </a:solidFill>
                <a:effectLst/>
                <a:uLnTx/>
                <a:uFillTx/>
                <a:cs typeface="+mn-ea"/>
                <a:sym typeface="+mn-lt"/>
              </a:rPr>
              <a:t>、高职教育的特色与优势</a:t>
            </a:r>
            <a:endParaRPr kumimoji="0" lang="zh-CN" altLang="en-US" sz="3200" b="1" i="0" u="none" strike="noStrike" kern="1200" cap="none" spc="0" normalizeH="0" baseline="0" noProof="0" dirty="0">
              <a:ln>
                <a:noFill/>
              </a:ln>
              <a:solidFill>
                <a:prstClr val="black">
                  <a:lumMod val="75000"/>
                  <a:lumOff val="25000"/>
                </a:prstClr>
              </a:solidFill>
              <a:effectLst/>
              <a:uLnTx/>
              <a:uFillTx/>
              <a:cs typeface="+mn-ea"/>
              <a:sym typeface="+mn-lt"/>
            </a:endParaRPr>
          </a:p>
        </p:txBody>
      </p:sp>
      <p:sp>
        <p:nvSpPr>
          <p:cNvPr id="5" name="椭圆 4"/>
          <p:cNvSpPr/>
          <p:nvPr/>
        </p:nvSpPr>
        <p:spPr>
          <a:xfrm>
            <a:off x="792042" y="380144"/>
            <a:ext cx="350520" cy="350520"/>
          </a:xfrm>
          <a:prstGeom prst="ellipse">
            <a:avLst/>
          </a:prstGeom>
          <a:solidFill>
            <a:srgbClr val="0DB7B6"/>
          </a:solidFill>
          <a:ln w="12700">
            <a:solidFill>
              <a:schemeClr val="bg1"/>
            </a:solidFill>
          </a:ln>
          <a:effectLst>
            <a:outerShdw blurRad="254000" dist="127000" dir="5400000" algn="t"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32" name="横卷形 31"/>
          <p:cNvSpPr/>
          <p:nvPr/>
        </p:nvSpPr>
        <p:spPr>
          <a:xfrm>
            <a:off x="792042" y="1058435"/>
            <a:ext cx="2630168" cy="703036"/>
          </a:xfrm>
          <a:prstGeom prst="horizontalScroll">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zh-CN" altLang="en-US" dirty="0" smtClean="0"/>
              <a:t>（二）高职教育的优势</a:t>
            </a:r>
            <a:endParaRPr lang="zh-CN" altLang="en-US" dirty="0"/>
          </a:p>
        </p:txBody>
      </p:sp>
      <p:graphicFrame>
        <p:nvGraphicFramePr>
          <p:cNvPr id="16" name="图示 15"/>
          <p:cNvGraphicFramePr/>
          <p:nvPr>
            <p:extLst>
              <p:ext uri="{D42A27DB-BD31-4B8C-83A1-F6EECF244321}">
                <p14:modId xmlns:p14="http://schemas.microsoft.com/office/powerpoint/2010/main" val="3381869217"/>
              </p:ext>
            </p:extLst>
          </p:nvPr>
        </p:nvGraphicFramePr>
        <p:xfrm>
          <a:off x="1317822" y="2071117"/>
          <a:ext cx="5888281" cy="400382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18" name="图片 17"/>
          <p:cNvPicPr>
            <a:picLocks noChangeAspect="1"/>
          </p:cNvPicPr>
          <p:nvPr/>
        </p:nvPicPr>
        <p:blipFill>
          <a:blip r:embed="rId8"/>
          <a:stretch>
            <a:fillRect/>
          </a:stretch>
        </p:blipFill>
        <p:spPr>
          <a:xfrm>
            <a:off x="7365119" y="2654450"/>
            <a:ext cx="4181994" cy="2837162"/>
          </a:xfrm>
          <a:prstGeom prst="rect">
            <a:avLst/>
          </a:prstGeom>
        </p:spPr>
      </p:pic>
    </p:spTree>
    <p:extLst>
      <p:ext uri="{BB962C8B-B14F-4D97-AF65-F5344CB8AC3E}">
        <p14:creationId xmlns:p14="http://schemas.microsoft.com/office/powerpoint/2010/main" val="6269091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0-#ppt_w/2"/>
                                          </p:val>
                                        </p:tav>
                                        <p:tav tm="100000">
                                          <p:val>
                                            <p:strVal val="#ppt_x"/>
                                          </p:val>
                                        </p:tav>
                                      </p:tavLst>
                                    </p:anim>
                                    <p:anim calcmode="lin" valueType="num">
                                      <p:cBhvr additive="base">
                                        <p:cTn id="8" dur="1000" fill="hold"/>
                                        <p:tgtEl>
                                          <p:spTgt spid="3"/>
                                        </p:tgtEl>
                                        <p:attrNameLst>
                                          <p:attrName>ppt_y</p:attrName>
                                        </p:attrNameLst>
                                      </p:cBhvr>
                                      <p:tavLst>
                                        <p:tav tm="0">
                                          <p:val>
                                            <p:strVal val="#ppt_y"/>
                                          </p:val>
                                        </p:tav>
                                        <p:tav tm="100000">
                                          <p:val>
                                            <p:strVal val="#ppt_y"/>
                                          </p:val>
                                        </p:tav>
                                      </p:tavLst>
                                    </p:anim>
                                  </p:childTnLst>
                                </p:cTn>
                              </p:par>
                              <p:par>
                                <p:cTn id="9" presetID="22" presetClass="entr" presetSubtype="8" fill="hold" nodeType="withEffect">
                                  <p:stCondLst>
                                    <p:cond delay="100"/>
                                  </p:stCondLst>
                                  <p:childTnLst>
                                    <p:set>
                                      <p:cBhvr>
                                        <p:cTn id="10" dur="1" fill="hold">
                                          <p:stCondLst>
                                            <p:cond delay="0"/>
                                          </p:stCondLst>
                                        </p:cTn>
                                        <p:tgtEl>
                                          <p:spTgt spid="2"/>
                                        </p:tgtEl>
                                        <p:attrNameLst>
                                          <p:attrName>style.visibility</p:attrName>
                                        </p:attrNameLst>
                                      </p:cBhvr>
                                      <p:to>
                                        <p:strVal val="visible"/>
                                      </p:to>
                                    </p:set>
                                    <p:animEffect transition="in" filter="wipe(left)">
                                      <p:cBhvr>
                                        <p:cTn id="11" dur="1000"/>
                                        <p:tgtEl>
                                          <p:spTgt spid="2"/>
                                        </p:tgtEl>
                                      </p:cBhvr>
                                    </p:animEffect>
                                  </p:childTnLst>
                                </p:cTn>
                              </p:par>
                              <p:par>
                                <p:cTn id="12" presetID="10" presetClass="entr" presetSubtype="0" fill="hold" grpId="0" nodeType="withEffect">
                                  <p:stCondLst>
                                    <p:cond delay="10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500"/>
                                        <p:tgtEl>
                                          <p:spTgt spid="5"/>
                                        </p:tgtEl>
                                      </p:cBhvr>
                                    </p:animEffect>
                                  </p:childTnLst>
                                </p:cTn>
                              </p:par>
                              <p:par>
                                <p:cTn id="15" presetID="19" presetClass="entr" presetSubtype="5" fill="hold" grpId="0" nodeType="withEffect">
                                  <p:stCondLst>
                                    <p:cond delay="100"/>
                                  </p:stCondLst>
                                  <p:iterate type="lt">
                                    <p:tmPct val="10000"/>
                                  </p:iterate>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strVal val="#ppt_w"/>
                                          </p:val>
                                        </p:tav>
                                        <p:tav tm="100000">
                                          <p:val>
                                            <p:strVal val="#ppt_w"/>
                                          </p:val>
                                        </p:tav>
                                      </p:tavLst>
                                    </p:anim>
                                    <p:anim calcmode="lin" valueType="num">
                                      <p:cBhvr>
                                        <p:cTn id="18" dur="500" fill="hold"/>
                                        <p:tgtEl>
                                          <p:spTgt spid="4"/>
                                        </p:tgtEl>
                                        <p:attrNameLst>
                                          <p:attrName>ppt_h</p:attrName>
                                        </p:attrNameLst>
                                      </p:cBhvr>
                                      <p:tavLst>
                                        <p:tav tm="0" fmla="#ppt_h*sin(2.5*pi*$)">
                                          <p:val>
                                            <p:fltVal val="0"/>
                                          </p:val>
                                        </p:tav>
                                        <p:tav tm="100000">
                                          <p:val>
                                            <p:fltVal val="1"/>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16">
                                            <p:graphicEl>
                                              <a:dgm id="{96A9E988-401C-43F4-8DC9-7BDDBC2D93B5}"/>
                                            </p:graphicEl>
                                          </p:spTgt>
                                        </p:tgtEl>
                                        <p:attrNameLst>
                                          <p:attrName>style.visibility</p:attrName>
                                        </p:attrNameLst>
                                      </p:cBhvr>
                                      <p:to>
                                        <p:strVal val="visible"/>
                                      </p:to>
                                    </p:set>
                                    <p:anim calcmode="lin" valueType="num">
                                      <p:cBhvr additive="base">
                                        <p:cTn id="23" dur="500" fill="hold"/>
                                        <p:tgtEl>
                                          <p:spTgt spid="16">
                                            <p:graphicEl>
                                              <a:dgm id="{96A9E988-401C-43F4-8DC9-7BDDBC2D93B5}"/>
                                            </p:graphicEl>
                                          </p:spTgt>
                                        </p:tgtEl>
                                        <p:attrNameLst>
                                          <p:attrName>ppt_x</p:attrName>
                                        </p:attrNameLst>
                                      </p:cBhvr>
                                      <p:tavLst>
                                        <p:tav tm="0">
                                          <p:val>
                                            <p:strVal val="#ppt_x"/>
                                          </p:val>
                                        </p:tav>
                                        <p:tav tm="100000">
                                          <p:val>
                                            <p:strVal val="#ppt_x"/>
                                          </p:val>
                                        </p:tav>
                                      </p:tavLst>
                                    </p:anim>
                                    <p:anim calcmode="lin" valueType="num">
                                      <p:cBhvr additive="base">
                                        <p:cTn id="24" dur="500" fill="hold"/>
                                        <p:tgtEl>
                                          <p:spTgt spid="16">
                                            <p:graphicEl>
                                              <a:dgm id="{96A9E988-401C-43F4-8DC9-7BDDBC2D93B5}"/>
                                            </p:graphicEl>
                                          </p:spTgt>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6">
                                            <p:graphicEl>
                                              <a:dgm id="{2613436B-E307-4AAA-9B14-A1B2DFDAA6EE}"/>
                                            </p:graphicEl>
                                          </p:spTgt>
                                        </p:tgtEl>
                                        <p:attrNameLst>
                                          <p:attrName>style.visibility</p:attrName>
                                        </p:attrNameLst>
                                      </p:cBhvr>
                                      <p:to>
                                        <p:strVal val="visible"/>
                                      </p:to>
                                    </p:set>
                                    <p:anim calcmode="lin" valueType="num">
                                      <p:cBhvr additive="base">
                                        <p:cTn id="27" dur="500" fill="hold"/>
                                        <p:tgtEl>
                                          <p:spTgt spid="16">
                                            <p:graphicEl>
                                              <a:dgm id="{2613436B-E307-4AAA-9B14-A1B2DFDAA6EE}"/>
                                            </p:graphicEl>
                                          </p:spTgt>
                                        </p:tgtEl>
                                        <p:attrNameLst>
                                          <p:attrName>ppt_x</p:attrName>
                                        </p:attrNameLst>
                                      </p:cBhvr>
                                      <p:tavLst>
                                        <p:tav tm="0">
                                          <p:val>
                                            <p:strVal val="#ppt_x"/>
                                          </p:val>
                                        </p:tav>
                                        <p:tav tm="100000">
                                          <p:val>
                                            <p:strVal val="#ppt_x"/>
                                          </p:val>
                                        </p:tav>
                                      </p:tavLst>
                                    </p:anim>
                                    <p:anim calcmode="lin" valueType="num">
                                      <p:cBhvr additive="base">
                                        <p:cTn id="28" dur="500" fill="hold"/>
                                        <p:tgtEl>
                                          <p:spTgt spid="16">
                                            <p:graphicEl>
                                              <a:dgm id="{2613436B-E307-4AAA-9B14-A1B2DFDAA6EE}"/>
                                            </p:graphicEl>
                                          </p:spTgt>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16">
                                            <p:graphicEl>
                                              <a:dgm id="{30997684-1D4A-42D4-9C96-A97785905430}"/>
                                            </p:graphicEl>
                                          </p:spTgt>
                                        </p:tgtEl>
                                        <p:attrNameLst>
                                          <p:attrName>style.visibility</p:attrName>
                                        </p:attrNameLst>
                                      </p:cBhvr>
                                      <p:to>
                                        <p:strVal val="visible"/>
                                      </p:to>
                                    </p:set>
                                    <p:anim calcmode="lin" valueType="num">
                                      <p:cBhvr additive="base">
                                        <p:cTn id="31" dur="500" fill="hold"/>
                                        <p:tgtEl>
                                          <p:spTgt spid="16">
                                            <p:graphicEl>
                                              <a:dgm id="{30997684-1D4A-42D4-9C96-A97785905430}"/>
                                            </p:graphicEl>
                                          </p:spTgt>
                                        </p:tgtEl>
                                        <p:attrNameLst>
                                          <p:attrName>ppt_x</p:attrName>
                                        </p:attrNameLst>
                                      </p:cBhvr>
                                      <p:tavLst>
                                        <p:tav tm="0">
                                          <p:val>
                                            <p:strVal val="#ppt_x"/>
                                          </p:val>
                                        </p:tav>
                                        <p:tav tm="100000">
                                          <p:val>
                                            <p:strVal val="#ppt_x"/>
                                          </p:val>
                                        </p:tav>
                                      </p:tavLst>
                                    </p:anim>
                                    <p:anim calcmode="lin" valueType="num">
                                      <p:cBhvr additive="base">
                                        <p:cTn id="32" dur="500" fill="hold"/>
                                        <p:tgtEl>
                                          <p:spTgt spid="16">
                                            <p:graphicEl>
                                              <a:dgm id="{30997684-1D4A-42D4-9C96-A97785905430}"/>
                                            </p:graphicEl>
                                          </p:spTgt>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16">
                                            <p:graphicEl>
                                              <a:dgm id="{16F56B60-0B3C-46E3-9AF5-20B7D32C7E0A}"/>
                                            </p:graphicEl>
                                          </p:spTgt>
                                        </p:tgtEl>
                                        <p:attrNameLst>
                                          <p:attrName>style.visibility</p:attrName>
                                        </p:attrNameLst>
                                      </p:cBhvr>
                                      <p:to>
                                        <p:strVal val="visible"/>
                                      </p:to>
                                    </p:set>
                                    <p:anim calcmode="lin" valueType="num">
                                      <p:cBhvr additive="base">
                                        <p:cTn id="35" dur="500" fill="hold"/>
                                        <p:tgtEl>
                                          <p:spTgt spid="16">
                                            <p:graphicEl>
                                              <a:dgm id="{16F56B60-0B3C-46E3-9AF5-20B7D32C7E0A}"/>
                                            </p:graphicEl>
                                          </p:spTgt>
                                        </p:tgtEl>
                                        <p:attrNameLst>
                                          <p:attrName>ppt_x</p:attrName>
                                        </p:attrNameLst>
                                      </p:cBhvr>
                                      <p:tavLst>
                                        <p:tav tm="0">
                                          <p:val>
                                            <p:strVal val="#ppt_x"/>
                                          </p:val>
                                        </p:tav>
                                        <p:tav tm="100000">
                                          <p:val>
                                            <p:strVal val="#ppt_x"/>
                                          </p:val>
                                        </p:tav>
                                      </p:tavLst>
                                    </p:anim>
                                    <p:anim calcmode="lin" valueType="num">
                                      <p:cBhvr additive="base">
                                        <p:cTn id="36" dur="500" fill="hold"/>
                                        <p:tgtEl>
                                          <p:spTgt spid="16">
                                            <p:graphicEl>
                                              <a:dgm id="{16F56B60-0B3C-46E3-9AF5-20B7D32C7E0A}"/>
                                            </p:graphicEl>
                                          </p:spTgt>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grpId="0" nodeType="clickEffect">
                                  <p:stCondLst>
                                    <p:cond delay="0"/>
                                  </p:stCondLst>
                                  <p:childTnLst>
                                    <p:set>
                                      <p:cBhvr>
                                        <p:cTn id="40" dur="1" fill="hold">
                                          <p:stCondLst>
                                            <p:cond delay="0"/>
                                          </p:stCondLst>
                                        </p:cTn>
                                        <p:tgtEl>
                                          <p:spTgt spid="16">
                                            <p:graphicEl>
                                              <a:dgm id="{E83FEE1B-E269-4588-8454-3FDF3B7C1BE5}"/>
                                            </p:graphicEl>
                                          </p:spTgt>
                                        </p:tgtEl>
                                        <p:attrNameLst>
                                          <p:attrName>style.visibility</p:attrName>
                                        </p:attrNameLst>
                                      </p:cBhvr>
                                      <p:to>
                                        <p:strVal val="visible"/>
                                      </p:to>
                                    </p:set>
                                    <p:anim calcmode="lin" valueType="num">
                                      <p:cBhvr additive="base">
                                        <p:cTn id="41" dur="500" fill="hold"/>
                                        <p:tgtEl>
                                          <p:spTgt spid="16">
                                            <p:graphicEl>
                                              <a:dgm id="{E83FEE1B-E269-4588-8454-3FDF3B7C1BE5}"/>
                                            </p:graphicEl>
                                          </p:spTgt>
                                        </p:tgtEl>
                                        <p:attrNameLst>
                                          <p:attrName>ppt_x</p:attrName>
                                        </p:attrNameLst>
                                      </p:cBhvr>
                                      <p:tavLst>
                                        <p:tav tm="0">
                                          <p:val>
                                            <p:strVal val="#ppt_x"/>
                                          </p:val>
                                        </p:tav>
                                        <p:tav tm="100000">
                                          <p:val>
                                            <p:strVal val="#ppt_x"/>
                                          </p:val>
                                        </p:tav>
                                      </p:tavLst>
                                    </p:anim>
                                    <p:anim calcmode="lin" valueType="num">
                                      <p:cBhvr additive="base">
                                        <p:cTn id="42" dur="500" fill="hold"/>
                                        <p:tgtEl>
                                          <p:spTgt spid="16">
                                            <p:graphicEl>
                                              <a:dgm id="{E83FEE1B-E269-4588-8454-3FDF3B7C1BE5}"/>
                                            </p:graphicEl>
                                          </p:spTgt>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16">
                                            <p:graphicEl>
                                              <a:dgm id="{7357A98A-F84D-4E3C-BBBB-357229C3C76E}"/>
                                            </p:graphicEl>
                                          </p:spTgt>
                                        </p:tgtEl>
                                        <p:attrNameLst>
                                          <p:attrName>style.visibility</p:attrName>
                                        </p:attrNameLst>
                                      </p:cBhvr>
                                      <p:to>
                                        <p:strVal val="visible"/>
                                      </p:to>
                                    </p:set>
                                    <p:anim calcmode="lin" valueType="num">
                                      <p:cBhvr additive="base">
                                        <p:cTn id="45" dur="500" fill="hold"/>
                                        <p:tgtEl>
                                          <p:spTgt spid="16">
                                            <p:graphicEl>
                                              <a:dgm id="{7357A98A-F84D-4E3C-BBBB-357229C3C76E}"/>
                                            </p:graphicEl>
                                          </p:spTgt>
                                        </p:tgtEl>
                                        <p:attrNameLst>
                                          <p:attrName>ppt_x</p:attrName>
                                        </p:attrNameLst>
                                      </p:cBhvr>
                                      <p:tavLst>
                                        <p:tav tm="0">
                                          <p:val>
                                            <p:strVal val="#ppt_x"/>
                                          </p:val>
                                        </p:tav>
                                        <p:tav tm="100000">
                                          <p:val>
                                            <p:strVal val="#ppt_x"/>
                                          </p:val>
                                        </p:tav>
                                      </p:tavLst>
                                    </p:anim>
                                    <p:anim calcmode="lin" valueType="num">
                                      <p:cBhvr additive="base">
                                        <p:cTn id="46" dur="500" fill="hold"/>
                                        <p:tgtEl>
                                          <p:spTgt spid="16">
                                            <p:graphicEl>
                                              <a:dgm id="{7357A98A-F84D-4E3C-BBBB-357229C3C76E}"/>
                                            </p:graphicEl>
                                          </p:spTgt>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0"/>
                                  </p:stCondLst>
                                  <p:childTnLst>
                                    <p:set>
                                      <p:cBhvr>
                                        <p:cTn id="48" dur="1" fill="hold">
                                          <p:stCondLst>
                                            <p:cond delay="0"/>
                                          </p:stCondLst>
                                        </p:cTn>
                                        <p:tgtEl>
                                          <p:spTgt spid="16">
                                            <p:graphicEl>
                                              <a:dgm id="{612BBECB-0DA1-4A36-B083-0E665EDACF76}"/>
                                            </p:graphicEl>
                                          </p:spTgt>
                                        </p:tgtEl>
                                        <p:attrNameLst>
                                          <p:attrName>style.visibility</p:attrName>
                                        </p:attrNameLst>
                                      </p:cBhvr>
                                      <p:to>
                                        <p:strVal val="visible"/>
                                      </p:to>
                                    </p:set>
                                    <p:anim calcmode="lin" valueType="num">
                                      <p:cBhvr additive="base">
                                        <p:cTn id="49" dur="500" fill="hold"/>
                                        <p:tgtEl>
                                          <p:spTgt spid="16">
                                            <p:graphicEl>
                                              <a:dgm id="{612BBECB-0DA1-4A36-B083-0E665EDACF76}"/>
                                            </p:graphicEl>
                                          </p:spTgt>
                                        </p:tgtEl>
                                        <p:attrNameLst>
                                          <p:attrName>ppt_x</p:attrName>
                                        </p:attrNameLst>
                                      </p:cBhvr>
                                      <p:tavLst>
                                        <p:tav tm="0">
                                          <p:val>
                                            <p:strVal val="#ppt_x"/>
                                          </p:val>
                                        </p:tav>
                                        <p:tav tm="100000">
                                          <p:val>
                                            <p:strVal val="#ppt_x"/>
                                          </p:val>
                                        </p:tav>
                                      </p:tavLst>
                                    </p:anim>
                                    <p:anim calcmode="lin" valueType="num">
                                      <p:cBhvr additive="base">
                                        <p:cTn id="50" dur="500" fill="hold"/>
                                        <p:tgtEl>
                                          <p:spTgt spid="16">
                                            <p:graphicEl>
                                              <a:dgm id="{612BBECB-0DA1-4A36-B083-0E665EDACF76}"/>
                                            </p:graphicEl>
                                          </p:spTgt>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0"/>
                                  </p:stCondLst>
                                  <p:childTnLst>
                                    <p:set>
                                      <p:cBhvr>
                                        <p:cTn id="52" dur="1" fill="hold">
                                          <p:stCondLst>
                                            <p:cond delay="0"/>
                                          </p:stCondLst>
                                        </p:cTn>
                                        <p:tgtEl>
                                          <p:spTgt spid="16">
                                            <p:graphicEl>
                                              <a:dgm id="{7203C226-597A-46D8-908B-D02A91010EE7}"/>
                                            </p:graphicEl>
                                          </p:spTgt>
                                        </p:tgtEl>
                                        <p:attrNameLst>
                                          <p:attrName>style.visibility</p:attrName>
                                        </p:attrNameLst>
                                      </p:cBhvr>
                                      <p:to>
                                        <p:strVal val="visible"/>
                                      </p:to>
                                    </p:set>
                                    <p:anim calcmode="lin" valueType="num">
                                      <p:cBhvr additive="base">
                                        <p:cTn id="53" dur="500" fill="hold"/>
                                        <p:tgtEl>
                                          <p:spTgt spid="16">
                                            <p:graphicEl>
                                              <a:dgm id="{7203C226-597A-46D8-908B-D02A91010EE7}"/>
                                            </p:graphicEl>
                                          </p:spTgt>
                                        </p:tgtEl>
                                        <p:attrNameLst>
                                          <p:attrName>ppt_x</p:attrName>
                                        </p:attrNameLst>
                                      </p:cBhvr>
                                      <p:tavLst>
                                        <p:tav tm="0">
                                          <p:val>
                                            <p:strVal val="#ppt_x"/>
                                          </p:val>
                                        </p:tav>
                                        <p:tav tm="100000">
                                          <p:val>
                                            <p:strVal val="#ppt_x"/>
                                          </p:val>
                                        </p:tav>
                                      </p:tavLst>
                                    </p:anim>
                                    <p:anim calcmode="lin" valueType="num">
                                      <p:cBhvr additive="base">
                                        <p:cTn id="54" dur="500" fill="hold"/>
                                        <p:tgtEl>
                                          <p:spTgt spid="16">
                                            <p:graphicEl>
                                              <a:dgm id="{7203C226-597A-46D8-908B-D02A91010EE7}"/>
                                            </p:graphicEl>
                                          </p:spTgt>
                                        </p:tgtEl>
                                        <p:attrNameLst>
                                          <p:attrName>ppt_y</p:attrName>
                                        </p:attrNameLst>
                                      </p:cBhvr>
                                      <p:tavLst>
                                        <p:tav tm="0">
                                          <p:val>
                                            <p:strVal val="1+#ppt_h/2"/>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2" presetClass="entr" presetSubtype="4" fill="hold" grpId="0" nodeType="clickEffect">
                                  <p:stCondLst>
                                    <p:cond delay="0"/>
                                  </p:stCondLst>
                                  <p:childTnLst>
                                    <p:set>
                                      <p:cBhvr>
                                        <p:cTn id="58" dur="1" fill="hold">
                                          <p:stCondLst>
                                            <p:cond delay="0"/>
                                          </p:stCondLst>
                                        </p:cTn>
                                        <p:tgtEl>
                                          <p:spTgt spid="16">
                                            <p:graphicEl>
                                              <a:dgm id="{49EAEA8D-C6EE-4267-BFAF-4DDA4C2B3D57}"/>
                                            </p:graphicEl>
                                          </p:spTgt>
                                        </p:tgtEl>
                                        <p:attrNameLst>
                                          <p:attrName>style.visibility</p:attrName>
                                        </p:attrNameLst>
                                      </p:cBhvr>
                                      <p:to>
                                        <p:strVal val="visible"/>
                                      </p:to>
                                    </p:set>
                                    <p:anim calcmode="lin" valueType="num">
                                      <p:cBhvr additive="base">
                                        <p:cTn id="59" dur="500" fill="hold"/>
                                        <p:tgtEl>
                                          <p:spTgt spid="16">
                                            <p:graphicEl>
                                              <a:dgm id="{49EAEA8D-C6EE-4267-BFAF-4DDA4C2B3D57}"/>
                                            </p:graphicEl>
                                          </p:spTgt>
                                        </p:tgtEl>
                                        <p:attrNameLst>
                                          <p:attrName>ppt_x</p:attrName>
                                        </p:attrNameLst>
                                      </p:cBhvr>
                                      <p:tavLst>
                                        <p:tav tm="0">
                                          <p:val>
                                            <p:strVal val="#ppt_x"/>
                                          </p:val>
                                        </p:tav>
                                        <p:tav tm="100000">
                                          <p:val>
                                            <p:strVal val="#ppt_x"/>
                                          </p:val>
                                        </p:tav>
                                      </p:tavLst>
                                    </p:anim>
                                    <p:anim calcmode="lin" valueType="num">
                                      <p:cBhvr additive="base">
                                        <p:cTn id="60" dur="500" fill="hold"/>
                                        <p:tgtEl>
                                          <p:spTgt spid="16">
                                            <p:graphicEl>
                                              <a:dgm id="{49EAEA8D-C6EE-4267-BFAF-4DDA4C2B3D57}"/>
                                            </p:graphicEl>
                                          </p:spTgt>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16">
                                            <p:graphicEl>
                                              <a:dgm id="{326DA006-1A2B-4020-A5F2-3B4B4F32E5E8}"/>
                                            </p:graphicEl>
                                          </p:spTgt>
                                        </p:tgtEl>
                                        <p:attrNameLst>
                                          <p:attrName>style.visibility</p:attrName>
                                        </p:attrNameLst>
                                      </p:cBhvr>
                                      <p:to>
                                        <p:strVal val="visible"/>
                                      </p:to>
                                    </p:set>
                                    <p:anim calcmode="lin" valueType="num">
                                      <p:cBhvr additive="base">
                                        <p:cTn id="63" dur="500" fill="hold"/>
                                        <p:tgtEl>
                                          <p:spTgt spid="16">
                                            <p:graphicEl>
                                              <a:dgm id="{326DA006-1A2B-4020-A5F2-3B4B4F32E5E8}"/>
                                            </p:graphicEl>
                                          </p:spTgt>
                                        </p:tgtEl>
                                        <p:attrNameLst>
                                          <p:attrName>ppt_x</p:attrName>
                                        </p:attrNameLst>
                                      </p:cBhvr>
                                      <p:tavLst>
                                        <p:tav tm="0">
                                          <p:val>
                                            <p:strVal val="#ppt_x"/>
                                          </p:val>
                                        </p:tav>
                                        <p:tav tm="100000">
                                          <p:val>
                                            <p:strVal val="#ppt_x"/>
                                          </p:val>
                                        </p:tav>
                                      </p:tavLst>
                                    </p:anim>
                                    <p:anim calcmode="lin" valueType="num">
                                      <p:cBhvr additive="base">
                                        <p:cTn id="64" dur="500" fill="hold"/>
                                        <p:tgtEl>
                                          <p:spTgt spid="16">
                                            <p:graphicEl>
                                              <a:dgm id="{326DA006-1A2B-4020-A5F2-3B4B4F32E5E8}"/>
                                            </p:graphicEl>
                                          </p:spTgt>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0"/>
                                  </p:stCondLst>
                                  <p:childTnLst>
                                    <p:set>
                                      <p:cBhvr>
                                        <p:cTn id="66" dur="1" fill="hold">
                                          <p:stCondLst>
                                            <p:cond delay="0"/>
                                          </p:stCondLst>
                                        </p:cTn>
                                        <p:tgtEl>
                                          <p:spTgt spid="16">
                                            <p:graphicEl>
                                              <a:dgm id="{80C45E60-CA42-4DFA-BB75-7122B0C1D2E4}"/>
                                            </p:graphicEl>
                                          </p:spTgt>
                                        </p:tgtEl>
                                        <p:attrNameLst>
                                          <p:attrName>style.visibility</p:attrName>
                                        </p:attrNameLst>
                                      </p:cBhvr>
                                      <p:to>
                                        <p:strVal val="visible"/>
                                      </p:to>
                                    </p:set>
                                    <p:anim calcmode="lin" valueType="num">
                                      <p:cBhvr additive="base">
                                        <p:cTn id="67" dur="500" fill="hold"/>
                                        <p:tgtEl>
                                          <p:spTgt spid="16">
                                            <p:graphicEl>
                                              <a:dgm id="{80C45E60-CA42-4DFA-BB75-7122B0C1D2E4}"/>
                                            </p:graphicEl>
                                          </p:spTgt>
                                        </p:tgtEl>
                                        <p:attrNameLst>
                                          <p:attrName>ppt_x</p:attrName>
                                        </p:attrNameLst>
                                      </p:cBhvr>
                                      <p:tavLst>
                                        <p:tav tm="0">
                                          <p:val>
                                            <p:strVal val="#ppt_x"/>
                                          </p:val>
                                        </p:tav>
                                        <p:tav tm="100000">
                                          <p:val>
                                            <p:strVal val="#ppt_x"/>
                                          </p:val>
                                        </p:tav>
                                      </p:tavLst>
                                    </p:anim>
                                    <p:anim calcmode="lin" valueType="num">
                                      <p:cBhvr additive="base">
                                        <p:cTn id="68" dur="500" fill="hold"/>
                                        <p:tgtEl>
                                          <p:spTgt spid="16">
                                            <p:graphicEl>
                                              <a:dgm id="{80C45E60-CA42-4DFA-BB75-7122B0C1D2E4}"/>
                                            </p:graphicEl>
                                          </p:spTgt>
                                        </p:tgtEl>
                                        <p:attrNameLst>
                                          <p:attrName>ppt_y</p:attrName>
                                        </p:attrNameLst>
                                      </p:cBhvr>
                                      <p:tavLst>
                                        <p:tav tm="0">
                                          <p:val>
                                            <p:strVal val="1+#ppt_h/2"/>
                                          </p:val>
                                        </p:tav>
                                        <p:tav tm="100000">
                                          <p:val>
                                            <p:strVal val="#ppt_y"/>
                                          </p:val>
                                        </p:tav>
                                      </p:tavLst>
                                    </p:anim>
                                  </p:childTnLst>
                                </p:cTn>
                              </p:par>
                              <p:par>
                                <p:cTn id="69" presetID="2" presetClass="entr" presetSubtype="4" fill="hold" grpId="0" nodeType="withEffect">
                                  <p:stCondLst>
                                    <p:cond delay="0"/>
                                  </p:stCondLst>
                                  <p:childTnLst>
                                    <p:set>
                                      <p:cBhvr>
                                        <p:cTn id="70" dur="1" fill="hold">
                                          <p:stCondLst>
                                            <p:cond delay="0"/>
                                          </p:stCondLst>
                                        </p:cTn>
                                        <p:tgtEl>
                                          <p:spTgt spid="16">
                                            <p:graphicEl>
                                              <a:dgm id="{53B50956-81A2-4CD5-B1BB-2B2ACBC30EF2}"/>
                                            </p:graphicEl>
                                          </p:spTgt>
                                        </p:tgtEl>
                                        <p:attrNameLst>
                                          <p:attrName>style.visibility</p:attrName>
                                        </p:attrNameLst>
                                      </p:cBhvr>
                                      <p:to>
                                        <p:strVal val="visible"/>
                                      </p:to>
                                    </p:set>
                                    <p:anim calcmode="lin" valueType="num">
                                      <p:cBhvr additive="base">
                                        <p:cTn id="71" dur="500" fill="hold"/>
                                        <p:tgtEl>
                                          <p:spTgt spid="16">
                                            <p:graphicEl>
                                              <a:dgm id="{53B50956-81A2-4CD5-B1BB-2B2ACBC30EF2}"/>
                                            </p:graphicEl>
                                          </p:spTgt>
                                        </p:tgtEl>
                                        <p:attrNameLst>
                                          <p:attrName>ppt_x</p:attrName>
                                        </p:attrNameLst>
                                      </p:cBhvr>
                                      <p:tavLst>
                                        <p:tav tm="0">
                                          <p:val>
                                            <p:strVal val="#ppt_x"/>
                                          </p:val>
                                        </p:tav>
                                        <p:tav tm="100000">
                                          <p:val>
                                            <p:strVal val="#ppt_x"/>
                                          </p:val>
                                        </p:tav>
                                      </p:tavLst>
                                    </p:anim>
                                    <p:anim calcmode="lin" valueType="num">
                                      <p:cBhvr additive="base">
                                        <p:cTn id="72" dur="500" fill="hold"/>
                                        <p:tgtEl>
                                          <p:spTgt spid="16">
                                            <p:graphicEl>
                                              <a:dgm id="{53B50956-81A2-4CD5-B1BB-2B2ACBC30EF2}"/>
                                            </p:graphic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animBg="1"/>
      <p:bldGraphic spid="16" grpId="0">
        <p:bldSub>
          <a:bldDgm bld="one"/>
        </p:bldSub>
      </p:bldGraphic>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flipV="1">
            <a:off x="738254" y="868543"/>
            <a:ext cx="10395051" cy="4534"/>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3" name="Freeform 6"/>
          <p:cNvSpPr>
            <a:spLocks noEditPoints="1"/>
          </p:cNvSpPr>
          <p:nvPr/>
        </p:nvSpPr>
        <p:spPr bwMode="auto">
          <a:xfrm>
            <a:off x="11133306" y="445563"/>
            <a:ext cx="413807" cy="427514"/>
          </a:xfrm>
          <a:custGeom>
            <a:avLst/>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chemeClr val="tx1">
                <a:lumMod val="65000"/>
                <a:lumOff val="35000"/>
              </a:schemeClr>
            </a:solidFill>
            <a:prstDash val="solid"/>
            <a:round/>
          </a:ln>
          <a:extLst>
            <a:ext uri="{909E8E84-426E-40DD-AFC4-6F175D3DCCD1}">
              <a14:hiddenFill xmlns:a14="http://schemas.microsoft.com/office/drawing/2010/main">
                <a:solidFill>
                  <a:srgbClr val="FFFFFF"/>
                </a:solidFill>
              </a14:hiddenFill>
            </a:ext>
          </a:extLst>
        </p:spPr>
        <p:txBody>
          <a:bodyPr vert="horz" wrap="square" lIns="89770" tIns="44885" rIns="89770" bIns="44885"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560" b="0" i="0" u="none" strike="noStrike" kern="1200" cap="none" spc="0" normalizeH="0" baseline="0" noProof="0">
              <a:ln>
                <a:noFill/>
              </a:ln>
              <a:solidFill>
                <a:prstClr val="black"/>
              </a:solidFill>
              <a:effectLst/>
              <a:uLnTx/>
              <a:uFillTx/>
              <a:cs typeface="+mn-ea"/>
              <a:sym typeface="+mn-lt"/>
            </a:endParaRPr>
          </a:p>
        </p:txBody>
      </p:sp>
      <p:sp>
        <p:nvSpPr>
          <p:cNvPr id="4" name="TextBox 90"/>
          <p:cNvSpPr txBox="1"/>
          <p:nvPr/>
        </p:nvSpPr>
        <p:spPr>
          <a:xfrm>
            <a:off x="1317822" y="255912"/>
            <a:ext cx="5834416" cy="598983"/>
          </a:xfrm>
          <a:prstGeom prst="rect">
            <a:avLst/>
          </a:prstGeom>
          <a:noFill/>
        </p:spPr>
        <p:txBody>
          <a:bodyPr wrap="square" lIns="105509" tIns="52755" rIns="105509" bIns="52755" rtlCol="0">
            <a:spAutoFit/>
          </a:bodyPr>
          <a:lstStyle/>
          <a:p>
            <a:pPr lvl="0">
              <a:defRPr/>
            </a:pPr>
            <a:r>
              <a:rPr lang="zh-CN" altLang="en-US" sz="3200" b="1" dirty="0">
                <a:solidFill>
                  <a:prstClr val="black">
                    <a:lumMod val="75000"/>
                    <a:lumOff val="25000"/>
                  </a:prstClr>
                </a:solidFill>
                <a:cs typeface="+mn-ea"/>
                <a:sym typeface="+mn-lt"/>
              </a:rPr>
              <a:t>三、高职教育的发展趋势</a:t>
            </a:r>
            <a:endParaRPr kumimoji="0" lang="zh-CN" altLang="en-US" sz="3200" b="1" i="0" u="none" strike="noStrike" kern="1200" cap="none" spc="0" normalizeH="0" baseline="0" noProof="0" dirty="0">
              <a:ln>
                <a:noFill/>
              </a:ln>
              <a:solidFill>
                <a:prstClr val="black">
                  <a:lumMod val="75000"/>
                  <a:lumOff val="25000"/>
                </a:prstClr>
              </a:solidFill>
              <a:effectLst/>
              <a:uLnTx/>
              <a:uFillTx/>
              <a:cs typeface="+mn-ea"/>
              <a:sym typeface="+mn-lt"/>
            </a:endParaRPr>
          </a:p>
        </p:txBody>
      </p:sp>
      <p:sp>
        <p:nvSpPr>
          <p:cNvPr id="5" name="椭圆 4"/>
          <p:cNvSpPr/>
          <p:nvPr/>
        </p:nvSpPr>
        <p:spPr>
          <a:xfrm>
            <a:off x="792042" y="380144"/>
            <a:ext cx="350520" cy="350520"/>
          </a:xfrm>
          <a:prstGeom prst="ellipse">
            <a:avLst/>
          </a:prstGeom>
          <a:solidFill>
            <a:srgbClr val="0DB7B6"/>
          </a:solidFill>
          <a:ln w="12700">
            <a:solidFill>
              <a:schemeClr val="bg1"/>
            </a:solidFill>
          </a:ln>
          <a:effectLst>
            <a:outerShdw blurRad="254000" dist="127000" dir="5400000" algn="t"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32" name="横卷形 31"/>
          <p:cNvSpPr/>
          <p:nvPr/>
        </p:nvSpPr>
        <p:spPr>
          <a:xfrm>
            <a:off x="792042" y="1058435"/>
            <a:ext cx="2439430" cy="703036"/>
          </a:xfrm>
          <a:prstGeom prst="horizontalScroll">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zh-CN" altLang="en-US" dirty="0"/>
              <a:t>（一）你准备好了吗</a:t>
            </a:r>
          </a:p>
        </p:txBody>
      </p:sp>
      <p:pic>
        <p:nvPicPr>
          <p:cNvPr id="6" name="图片 5"/>
          <p:cNvPicPr>
            <a:picLocks noChangeAspect="1"/>
          </p:cNvPicPr>
          <p:nvPr/>
        </p:nvPicPr>
        <p:blipFill rotWithShape="1">
          <a:blip r:embed="rId3"/>
          <a:srcRect l="3298" t="5541" r="5219" b="7841"/>
          <a:stretch/>
        </p:blipFill>
        <p:spPr>
          <a:xfrm>
            <a:off x="3666477" y="1277875"/>
            <a:ext cx="5663954" cy="5370990"/>
          </a:xfrm>
          <a:prstGeom prst="rect">
            <a:avLst/>
          </a:prstGeom>
        </p:spPr>
      </p:pic>
    </p:spTree>
    <p:extLst>
      <p:ext uri="{BB962C8B-B14F-4D97-AF65-F5344CB8AC3E}">
        <p14:creationId xmlns:p14="http://schemas.microsoft.com/office/powerpoint/2010/main" val="16517315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0-#ppt_w/2"/>
                                          </p:val>
                                        </p:tav>
                                        <p:tav tm="100000">
                                          <p:val>
                                            <p:strVal val="#ppt_x"/>
                                          </p:val>
                                        </p:tav>
                                      </p:tavLst>
                                    </p:anim>
                                    <p:anim calcmode="lin" valueType="num">
                                      <p:cBhvr additive="base">
                                        <p:cTn id="8" dur="1000" fill="hold"/>
                                        <p:tgtEl>
                                          <p:spTgt spid="3"/>
                                        </p:tgtEl>
                                        <p:attrNameLst>
                                          <p:attrName>ppt_y</p:attrName>
                                        </p:attrNameLst>
                                      </p:cBhvr>
                                      <p:tavLst>
                                        <p:tav tm="0">
                                          <p:val>
                                            <p:strVal val="#ppt_y"/>
                                          </p:val>
                                        </p:tav>
                                        <p:tav tm="100000">
                                          <p:val>
                                            <p:strVal val="#ppt_y"/>
                                          </p:val>
                                        </p:tav>
                                      </p:tavLst>
                                    </p:anim>
                                  </p:childTnLst>
                                </p:cTn>
                              </p:par>
                              <p:par>
                                <p:cTn id="9" presetID="22" presetClass="entr" presetSubtype="8" fill="hold" nodeType="withEffect">
                                  <p:stCondLst>
                                    <p:cond delay="100"/>
                                  </p:stCondLst>
                                  <p:childTnLst>
                                    <p:set>
                                      <p:cBhvr>
                                        <p:cTn id="10" dur="1" fill="hold">
                                          <p:stCondLst>
                                            <p:cond delay="0"/>
                                          </p:stCondLst>
                                        </p:cTn>
                                        <p:tgtEl>
                                          <p:spTgt spid="2"/>
                                        </p:tgtEl>
                                        <p:attrNameLst>
                                          <p:attrName>style.visibility</p:attrName>
                                        </p:attrNameLst>
                                      </p:cBhvr>
                                      <p:to>
                                        <p:strVal val="visible"/>
                                      </p:to>
                                    </p:set>
                                    <p:animEffect transition="in" filter="wipe(left)">
                                      <p:cBhvr>
                                        <p:cTn id="11" dur="1000"/>
                                        <p:tgtEl>
                                          <p:spTgt spid="2"/>
                                        </p:tgtEl>
                                      </p:cBhvr>
                                    </p:animEffect>
                                  </p:childTnLst>
                                </p:cTn>
                              </p:par>
                              <p:par>
                                <p:cTn id="12" presetID="10" presetClass="entr" presetSubtype="0" fill="hold" grpId="0" nodeType="withEffect">
                                  <p:stCondLst>
                                    <p:cond delay="10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500"/>
                                        <p:tgtEl>
                                          <p:spTgt spid="5"/>
                                        </p:tgtEl>
                                      </p:cBhvr>
                                    </p:animEffect>
                                  </p:childTnLst>
                                </p:cTn>
                              </p:par>
                              <p:par>
                                <p:cTn id="15" presetID="19" presetClass="entr" presetSubtype="5" fill="hold" grpId="0" nodeType="withEffect">
                                  <p:stCondLst>
                                    <p:cond delay="100"/>
                                  </p:stCondLst>
                                  <p:iterate type="lt">
                                    <p:tmPct val="10000"/>
                                  </p:iterate>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strVal val="#ppt_w"/>
                                          </p:val>
                                        </p:tav>
                                        <p:tav tm="100000">
                                          <p:val>
                                            <p:strVal val="#ppt_w"/>
                                          </p:val>
                                        </p:tav>
                                      </p:tavLst>
                                    </p:anim>
                                    <p:anim calcmode="lin" valueType="num">
                                      <p:cBhvr>
                                        <p:cTn id="18" dur="500" fill="hold"/>
                                        <p:tgtEl>
                                          <p:spTgt spid="4"/>
                                        </p:tgtEl>
                                        <p:attrNameLst>
                                          <p:attrName>ppt_h</p:attrName>
                                        </p:attrNameLst>
                                      </p:cBhvr>
                                      <p:tavLst>
                                        <p:tav tm="0" fmla="#ppt_h*sin(2.5*pi*$)">
                                          <p:val>
                                            <p:fltVal val="0"/>
                                          </p:val>
                                        </p:tav>
                                        <p:tav tm="100000">
                                          <p:val>
                                            <p:fltVal val="1"/>
                                          </p:val>
                                        </p:tav>
                                      </p:tavLst>
                                    </p:anim>
                                  </p:childTnLst>
                                </p:cTn>
                              </p:par>
                            </p:childTnLst>
                          </p:cTn>
                        </p:par>
                      </p:childTnLst>
                    </p:cTn>
                  </p:par>
                  <p:par>
                    <p:cTn id="19" fill="hold">
                      <p:stCondLst>
                        <p:cond delay="indefinite"/>
                      </p:stCondLst>
                      <p:childTnLst>
                        <p:par>
                          <p:cTn id="20" fill="hold">
                            <p:stCondLst>
                              <p:cond delay="0"/>
                            </p:stCondLst>
                            <p:childTnLst>
                              <p:par>
                                <p:cTn id="21" presetID="14" presetClass="entr" presetSubtype="10" fill="hold" nodeType="click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randombar(horizontal)">
                                      <p:cBhvr>
                                        <p:cTn id="2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flipV="1">
            <a:off x="738254" y="868543"/>
            <a:ext cx="10395051" cy="4534"/>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3" name="Freeform 6"/>
          <p:cNvSpPr>
            <a:spLocks noEditPoints="1"/>
          </p:cNvSpPr>
          <p:nvPr/>
        </p:nvSpPr>
        <p:spPr bwMode="auto">
          <a:xfrm>
            <a:off x="11133306" y="445563"/>
            <a:ext cx="413807" cy="427514"/>
          </a:xfrm>
          <a:custGeom>
            <a:avLst/>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chemeClr val="tx1">
                <a:lumMod val="65000"/>
                <a:lumOff val="35000"/>
              </a:schemeClr>
            </a:solidFill>
            <a:prstDash val="solid"/>
            <a:round/>
          </a:ln>
          <a:extLst>
            <a:ext uri="{909E8E84-426E-40DD-AFC4-6F175D3DCCD1}">
              <a14:hiddenFill xmlns:a14="http://schemas.microsoft.com/office/drawing/2010/main">
                <a:solidFill>
                  <a:srgbClr val="FFFFFF"/>
                </a:solidFill>
              </a14:hiddenFill>
            </a:ext>
          </a:extLst>
        </p:spPr>
        <p:txBody>
          <a:bodyPr vert="horz" wrap="square" lIns="89770" tIns="44885" rIns="89770" bIns="44885"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560" b="0" i="0" u="none" strike="noStrike" kern="1200" cap="none" spc="0" normalizeH="0" baseline="0" noProof="0">
              <a:ln>
                <a:noFill/>
              </a:ln>
              <a:solidFill>
                <a:prstClr val="black"/>
              </a:solidFill>
              <a:effectLst/>
              <a:uLnTx/>
              <a:uFillTx/>
              <a:cs typeface="+mn-ea"/>
              <a:sym typeface="+mn-lt"/>
            </a:endParaRPr>
          </a:p>
        </p:txBody>
      </p:sp>
      <p:sp>
        <p:nvSpPr>
          <p:cNvPr id="4" name="TextBox 90"/>
          <p:cNvSpPr txBox="1"/>
          <p:nvPr/>
        </p:nvSpPr>
        <p:spPr>
          <a:xfrm>
            <a:off x="1317822" y="255912"/>
            <a:ext cx="5071403" cy="598983"/>
          </a:xfrm>
          <a:prstGeom prst="rect">
            <a:avLst/>
          </a:prstGeom>
          <a:noFill/>
        </p:spPr>
        <p:txBody>
          <a:bodyPr wrap="square" lIns="105509" tIns="52755" rIns="105509" bIns="52755" rtlCol="0">
            <a:spAutoFit/>
          </a:bodyPr>
          <a:lstStyle/>
          <a:p>
            <a:pPr lvl="0">
              <a:defRPr/>
            </a:pPr>
            <a:r>
              <a:rPr lang="zh-CN" altLang="en-US" sz="3200" b="1" dirty="0">
                <a:solidFill>
                  <a:prstClr val="black">
                    <a:lumMod val="75000"/>
                    <a:lumOff val="25000"/>
                  </a:prstClr>
                </a:solidFill>
                <a:cs typeface="+mn-ea"/>
                <a:sym typeface="+mn-lt"/>
              </a:rPr>
              <a:t>三、高职教育的发展趋势</a:t>
            </a:r>
            <a:endParaRPr kumimoji="0" lang="zh-CN" altLang="en-US" sz="3200" b="1" i="0" u="none" strike="noStrike" kern="1200" cap="none" spc="0" normalizeH="0" baseline="0" noProof="0" dirty="0">
              <a:ln>
                <a:noFill/>
              </a:ln>
              <a:solidFill>
                <a:prstClr val="black">
                  <a:lumMod val="75000"/>
                  <a:lumOff val="25000"/>
                </a:prstClr>
              </a:solidFill>
              <a:effectLst/>
              <a:uLnTx/>
              <a:uFillTx/>
              <a:cs typeface="+mn-ea"/>
              <a:sym typeface="+mn-lt"/>
            </a:endParaRPr>
          </a:p>
        </p:txBody>
      </p:sp>
      <p:sp>
        <p:nvSpPr>
          <p:cNvPr id="5" name="椭圆 4"/>
          <p:cNvSpPr/>
          <p:nvPr/>
        </p:nvSpPr>
        <p:spPr>
          <a:xfrm>
            <a:off x="792042" y="380144"/>
            <a:ext cx="350520" cy="350520"/>
          </a:xfrm>
          <a:prstGeom prst="ellipse">
            <a:avLst/>
          </a:prstGeom>
          <a:solidFill>
            <a:srgbClr val="0DB7B6"/>
          </a:solidFill>
          <a:ln w="12700">
            <a:solidFill>
              <a:schemeClr val="bg1"/>
            </a:solidFill>
          </a:ln>
          <a:effectLst>
            <a:outerShdw blurRad="254000" dist="127000" dir="5400000" algn="t"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grpSp>
        <p:nvGrpSpPr>
          <p:cNvPr id="6" name="组合 5"/>
          <p:cNvGrpSpPr/>
          <p:nvPr/>
        </p:nvGrpSpPr>
        <p:grpSpPr>
          <a:xfrm>
            <a:off x="4152618" y="1761471"/>
            <a:ext cx="4114798" cy="3864634"/>
            <a:chOff x="3842034" y="1787420"/>
            <a:chExt cx="4507933" cy="4233868"/>
          </a:xfrm>
          <a:solidFill>
            <a:srgbClr val="FFC000"/>
          </a:solidFill>
        </p:grpSpPr>
        <p:grpSp>
          <p:nvGrpSpPr>
            <p:cNvPr id="7" name="组合 6"/>
            <p:cNvGrpSpPr/>
            <p:nvPr/>
          </p:nvGrpSpPr>
          <p:grpSpPr>
            <a:xfrm>
              <a:off x="3842034" y="1787420"/>
              <a:ext cx="4507933" cy="4233868"/>
              <a:chOff x="3842034" y="395399"/>
              <a:chExt cx="4507933" cy="4233868"/>
            </a:xfrm>
            <a:grpFill/>
          </p:grpSpPr>
          <p:sp>
            <p:nvSpPr>
              <p:cNvPr id="11" name="任意多边形: 形状 10"/>
              <p:cNvSpPr/>
              <p:nvPr/>
            </p:nvSpPr>
            <p:spPr>
              <a:xfrm>
                <a:off x="4859220" y="395399"/>
                <a:ext cx="1236780" cy="2273681"/>
              </a:xfrm>
              <a:custGeom>
                <a:avLst/>
                <a:gdLst>
                  <a:gd name="connsiteX0" fmla="*/ 1236780 w 1236780"/>
                  <a:gd name="connsiteY0" fmla="*/ 0 h 2273681"/>
                  <a:gd name="connsiteX1" fmla="*/ 1236780 w 1236780"/>
                  <a:gd name="connsiteY1" fmla="*/ 439552 h 2273681"/>
                  <a:gd name="connsiteX2" fmla="*/ 439552 w 1236780"/>
                  <a:gd name="connsiteY2" fmla="*/ 1236780 h 2273681"/>
                  <a:gd name="connsiteX3" fmla="*/ 715054 w 1236780"/>
                  <a:gd name="connsiteY3" fmla="*/ 1839602 h 2273681"/>
                  <a:gd name="connsiteX4" fmla="*/ 762725 w 1236780"/>
                  <a:gd name="connsiteY4" fmla="*/ 1876147 h 2273681"/>
                  <a:gd name="connsiteX5" fmla="*/ 563959 w 1236780"/>
                  <a:gd name="connsiteY5" fmla="*/ 2273681 h 2273681"/>
                  <a:gd name="connsiteX6" fmla="*/ 545285 w 1236780"/>
                  <a:gd name="connsiteY6" fmla="*/ 2262337 h 2273681"/>
                  <a:gd name="connsiteX7" fmla="*/ 0 w 1236780"/>
                  <a:gd name="connsiteY7" fmla="*/ 1236780 h 2273681"/>
                  <a:gd name="connsiteX8" fmla="*/ 1236780 w 1236780"/>
                  <a:gd name="connsiteY8" fmla="*/ 0 h 22736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36780" h="2273681">
                    <a:moveTo>
                      <a:pt x="1236780" y="0"/>
                    </a:moveTo>
                    <a:lnTo>
                      <a:pt x="1236780" y="439552"/>
                    </a:lnTo>
                    <a:cubicBezTo>
                      <a:pt x="796484" y="439552"/>
                      <a:pt x="439552" y="796484"/>
                      <a:pt x="439552" y="1236780"/>
                    </a:cubicBezTo>
                    <a:cubicBezTo>
                      <a:pt x="439552" y="1477567"/>
                      <a:pt x="546301" y="1693422"/>
                      <a:pt x="715054" y="1839602"/>
                    </a:cubicBezTo>
                    <a:lnTo>
                      <a:pt x="762725" y="1876147"/>
                    </a:lnTo>
                    <a:lnTo>
                      <a:pt x="563959" y="2273681"/>
                    </a:lnTo>
                    <a:lnTo>
                      <a:pt x="545285" y="2262337"/>
                    </a:lnTo>
                    <a:cubicBezTo>
                      <a:pt x="216299" y="2040079"/>
                      <a:pt x="0" y="1663689"/>
                      <a:pt x="0" y="1236780"/>
                    </a:cubicBezTo>
                    <a:cubicBezTo>
                      <a:pt x="0" y="553725"/>
                      <a:pt x="553725" y="0"/>
                      <a:pt x="1236780" y="0"/>
                    </a:cubicBezTo>
                    <a:close/>
                  </a:path>
                </a:pathLst>
              </a:custGeom>
              <a:grp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black">
                      <a:lumMod val="75000"/>
                      <a:lumOff val="25000"/>
                    </a:prstClr>
                  </a:solidFill>
                  <a:effectLst/>
                  <a:uLnTx/>
                  <a:uFillTx/>
                  <a:cs typeface="+mn-ea"/>
                  <a:sym typeface="+mn-lt"/>
                </a:endParaRPr>
              </a:p>
            </p:txBody>
          </p:sp>
          <p:sp>
            <p:nvSpPr>
              <p:cNvPr id="12" name="任意多边形: 形状 11"/>
              <p:cNvSpPr/>
              <p:nvPr/>
            </p:nvSpPr>
            <p:spPr>
              <a:xfrm>
                <a:off x="3842034" y="2155706"/>
                <a:ext cx="2473561" cy="2473561"/>
              </a:xfrm>
              <a:custGeom>
                <a:avLst/>
                <a:gdLst>
                  <a:gd name="connsiteX0" fmla="*/ 1236780 w 2473561"/>
                  <a:gd name="connsiteY0" fmla="*/ 0 h 2473560"/>
                  <a:gd name="connsiteX1" fmla="*/ 2324287 w 2473561"/>
                  <a:gd name="connsiteY1" fmla="*/ 647257 h 2473560"/>
                  <a:gd name="connsiteX2" fmla="*/ 2353068 w 2473561"/>
                  <a:gd name="connsiteY2" fmla="*/ 707001 h 2473560"/>
                  <a:gd name="connsiteX3" fmla="*/ 2253968 w 2473561"/>
                  <a:gd name="connsiteY3" fmla="*/ 713252 h 2473560"/>
                  <a:gd name="connsiteX4" fmla="*/ 1664446 w 2473561"/>
                  <a:gd name="connsiteY4" fmla="*/ 563979 h 2473560"/>
                  <a:gd name="connsiteX5" fmla="*/ 1617542 w 2473561"/>
                  <a:gd name="connsiteY5" fmla="*/ 535485 h 2473560"/>
                  <a:gd name="connsiteX6" fmla="*/ 1581146 w 2473561"/>
                  <a:gd name="connsiteY6" fmla="*/ 513373 h 2473560"/>
                  <a:gd name="connsiteX7" fmla="*/ 1578271 w 2473561"/>
                  <a:gd name="connsiteY7" fmla="*/ 519123 h 2473560"/>
                  <a:gd name="connsiteX8" fmla="*/ 1547096 w 2473561"/>
                  <a:gd name="connsiteY8" fmla="*/ 502202 h 2473560"/>
                  <a:gd name="connsiteX9" fmla="*/ 1236779 w 2473561"/>
                  <a:gd name="connsiteY9" fmla="*/ 439552 h 2473560"/>
                  <a:gd name="connsiteX10" fmla="*/ 439551 w 2473561"/>
                  <a:gd name="connsiteY10" fmla="*/ 1236780 h 2473560"/>
                  <a:gd name="connsiteX11" fmla="*/ 1236779 w 2473561"/>
                  <a:gd name="connsiteY11" fmla="*/ 2034008 h 2473560"/>
                  <a:gd name="connsiteX12" fmla="*/ 2029891 w 2473561"/>
                  <a:gd name="connsiteY12" fmla="*/ 1318292 h 2473560"/>
                  <a:gd name="connsiteX13" fmla="*/ 2033993 w 2473561"/>
                  <a:gd name="connsiteY13" fmla="*/ 1237062 h 2473560"/>
                  <a:gd name="connsiteX14" fmla="*/ 2033994 w 2473561"/>
                  <a:gd name="connsiteY14" fmla="*/ 1237062 h 2473560"/>
                  <a:gd name="connsiteX15" fmla="*/ 2034008 w 2473561"/>
                  <a:gd name="connsiteY15" fmla="*/ 1236781 h 2473560"/>
                  <a:gd name="connsiteX16" fmla="*/ 1682518 w 2473561"/>
                  <a:gd name="connsiteY16" fmla="*/ 575707 h 2473560"/>
                  <a:gd name="connsiteX17" fmla="*/ 1578272 w 2473561"/>
                  <a:gd name="connsiteY17" fmla="*/ 519124 h 2473560"/>
                  <a:gd name="connsiteX18" fmla="*/ 1581147 w 2473561"/>
                  <a:gd name="connsiteY18" fmla="*/ 513374 h 2473560"/>
                  <a:gd name="connsiteX19" fmla="*/ 1617543 w 2473561"/>
                  <a:gd name="connsiteY19" fmla="*/ 535486 h 2473560"/>
                  <a:gd name="connsiteX20" fmla="*/ 1664447 w 2473561"/>
                  <a:gd name="connsiteY20" fmla="*/ 563980 h 2473560"/>
                  <a:gd name="connsiteX21" fmla="*/ 2253969 w 2473561"/>
                  <a:gd name="connsiteY21" fmla="*/ 713253 h 2473560"/>
                  <a:gd name="connsiteX22" fmla="*/ 2353069 w 2473561"/>
                  <a:gd name="connsiteY22" fmla="*/ 707002 h 2473560"/>
                  <a:gd name="connsiteX23" fmla="*/ 2376369 w 2473561"/>
                  <a:gd name="connsiteY23" fmla="*/ 755370 h 2473560"/>
                  <a:gd name="connsiteX24" fmla="*/ 2473561 w 2473561"/>
                  <a:gd name="connsiteY24" fmla="*/ 1236781 h 2473560"/>
                  <a:gd name="connsiteX25" fmla="*/ 2473547 w 2473561"/>
                  <a:gd name="connsiteY25" fmla="*/ 1237063 h 2473560"/>
                  <a:gd name="connsiteX26" fmla="*/ 2473546 w 2473561"/>
                  <a:gd name="connsiteY26" fmla="*/ 1237063 h 2473560"/>
                  <a:gd name="connsiteX27" fmla="*/ 2467175 w 2473561"/>
                  <a:gd name="connsiteY27" fmla="*/ 1363234 h 2473560"/>
                  <a:gd name="connsiteX28" fmla="*/ 1236780 w 2473561"/>
                  <a:gd name="connsiteY28" fmla="*/ 2473560 h 2473560"/>
                  <a:gd name="connsiteX29" fmla="*/ 0 w 2473561"/>
                  <a:gd name="connsiteY29" fmla="*/ 1236780 h 2473560"/>
                  <a:gd name="connsiteX30" fmla="*/ 1236780 w 2473561"/>
                  <a:gd name="connsiteY30" fmla="*/ 0 h 2473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2473561" h="2473560">
                    <a:moveTo>
                      <a:pt x="1236780" y="0"/>
                    </a:moveTo>
                    <a:cubicBezTo>
                      <a:pt x="1706381" y="0"/>
                      <a:pt x="2114852" y="261721"/>
                      <a:pt x="2324287" y="647257"/>
                    </a:cubicBezTo>
                    <a:lnTo>
                      <a:pt x="2353068" y="707001"/>
                    </a:lnTo>
                    <a:lnTo>
                      <a:pt x="2253968" y="713252"/>
                    </a:lnTo>
                    <a:cubicBezTo>
                      <a:pt x="2040514" y="713252"/>
                      <a:pt x="1839689" y="659178"/>
                      <a:pt x="1664446" y="563979"/>
                    </a:cubicBezTo>
                    <a:lnTo>
                      <a:pt x="1617542" y="535485"/>
                    </a:lnTo>
                    <a:lnTo>
                      <a:pt x="1581146" y="513373"/>
                    </a:lnTo>
                    <a:lnTo>
                      <a:pt x="1578271" y="519123"/>
                    </a:lnTo>
                    <a:lnTo>
                      <a:pt x="1547096" y="502202"/>
                    </a:lnTo>
                    <a:cubicBezTo>
                      <a:pt x="1451717" y="461860"/>
                      <a:pt x="1346853" y="439552"/>
                      <a:pt x="1236779" y="439552"/>
                    </a:cubicBezTo>
                    <a:cubicBezTo>
                      <a:pt x="796482" y="439552"/>
                      <a:pt x="439551" y="796483"/>
                      <a:pt x="439551" y="1236780"/>
                    </a:cubicBezTo>
                    <a:cubicBezTo>
                      <a:pt x="439551" y="1677077"/>
                      <a:pt x="796482" y="2034008"/>
                      <a:pt x="1236779" y="2034008"/>
                    </a:cubicBezTo>
                    <a:cubicBezTo>
                      <a:pt x="1649558" y="2034008"/>
                      <a:pt x="1989065" y="1720299"/>
                      <a:pt x="2029891" y="1318292"/>
                    </a:cubicBezTo>
                    <a:lnTo>
                      <a:pt x="2033993" y="1237062"/>
                    </a:lnTo>
                    <a:lnTo>
                      <a:pt x="2033994" y="1237062"/>
                    </a:lnTo>
                    <a:lnTo>
                      <a:pt x="2034008" y="1236781"/>
                    </a:lnTo>
                    <a:cubicBezTo>
                      <a:pt x="2034008" y="961596"/>
                      <a:pt x="1894582" y="718975"/>
                      <a:pt x="1682518" y="575707"/>
                    </a:cubicBezTo>
                    <a:lnTo>
                      <a:pt x="1578272" y="519124"/>
                    </a:lnTo>
                    <a:lnTo>
                      <a:pt x="1581147" y="513374"/>
                    </a:lnTo>
                    <a:lnTo>
                      <a:pt x="1617543" y="535486"/>
                    </a:lnTo>
                    <a:lnTo>
                      <a:pt x="1664447" y="563980"/>
                    </a:lnTo>
                    <a:cubicBezTo>
                      <a:pt x="1839690" y="659179"/>
                      <a:pt x="2040515" y="713253"/>
                      <a:pt x="2253969" y="713253"/>
                    </a:cubicBezTo>
                    <a:lnTo>
                      <a:pt x="2353069" y="707002"/>
                    </a:lnTo>
                    <a:lnTo>
                      <a:pt x="2376369" y="755370"/>
                    </a:lnTo>
                    <a:cubicBezTo>
                      <a:pt x="2438953" y="903337"/>
                      <a:pt x="2473561" y="1066017"/>
                      <a:pt x="2473561" y="1236781"/>
                    </a:cubicBezTo>
                    <a:lnTo>
                      <a:pt x="2473547" y="1237063"/>
                    </a:lnTo>
                    <a:lnTo>
                      <a:pt x="2473546" y="1237063"/>
                    </a:lnTo>
                    <a:lnTo>
                      <a:pt x="2467175" y="1363234"/>
                    </a:lnTo>
                    <a:cubicBezTo>
                      <a:pt x="2403839" y="1986888"/>
                      <a:pt x="1877144" y="2473560"/>
                      <a:pt x="1236780" y="2473560"/>
                    </a:cubicBezTo>
                    <a:cubicBezTo>
                      <a:pt x="553725" y="2473560"/>
                      <a:pt x="0" y="1919835"/>
                      <a:pt x="0" y="1236780"/>
                    </a:cubicBezTo>
                    <a:cubicBezTo>
                      <a:pt x="0" y="553725"/>
                      <a:pt x="553725" y="0"/>
                      <a:pt x="1236780" y="0"/>
                    </a:cubicBezTo>
                    <a:close/>
                  </a:path>
                </a:pathLst>
              </a:custGeom>
              <a:grp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black">
                      <a:lumMod val="75000"/>
                      <a:lumOff val="25000"/>
                    </a:prstClr>
                  </a:solidFill>
                  <a:effectLst/>
                  <a:uLnTx/>
                  <a:uFillTx/>
                  <a:cs typeface="+mn-ea"/>
                  <a:sym typeface="+mn-lt"/>
                </a:endParaRPr>
              </a:p>
            </p:txBody>
          </p:sp>
          <p:sp>
            <p:nvSpPr>
              <p:cNvPr id="13" name="任意多边形: 形状 12"/>
              <p:cNvSpPr/>
              <p:nvPr/>
            </p:nvSpPr>
            <p:spPr>
              <a:xfrm>
                <a:off x="5876407" y="2155706"/>
                <a:ext cx="2473560" cy="2473560"/>
              </a:xfrm>
              <a:custGeom>
                <a:avLst/>
                <a:gdLst>
                  <a:gd name="connsiteX0" fmla="*/ 892415 w 2473560"/>
                  <a:gd name="connsiteY0" fmla="*/ 513375 h 2473560"/>
                  <a:gd name="connsiteX1" fmla="*/ 858322 w 2473560"/>
                  <a:gd name="connsiteY1" fmla="*/ 534087 h 2473560"/>
                  <a:gd name="connsiteX2" fmla="*/ 809118 w 2473560"/>
                  <a:gd name="connsiteY2" fmla="*/ 563979 h 2473560"/>
                  <a:gd name="connsiteX3" fmla="*/ 377116 w 2473560"/>
                  <a:gd name="connsiteY3" fmla="*/ 703315 h 2473560"/>
                  <a:gd name="connsiteX4" fmla="*/ 318695 w 2473560"/>
                  <a:gd name="connsiteY4" fmla="*/ 707001 h 2473560"/>
                  <a:gd name="connsiteX5" fmla="*/ 341995 w 2473560"/>
                  <a:gd name="connsiteY5" fmla="*/ 755369 h 2473560"/>
                  <a:gd name="connsiteX6" fmla="*/ 439187 w 2473560"/>
                  <a:gd name="connsiteY6" fmla="*/ 1236780 h 2473560"/>
                  <a:gd name="connsiteX7" fmla="*/ 439173 w 2473560"/>
                  <a:gd name="connsiteY7" fmla="*/ 1237062 h 2473560"/>
                  <a:gd name="connsiteX8" fmla="*/ 439174 w 2473560"/>
                  <a:gd name="connsiteY8" fmla="*/ 1237062 h 2473560"/>
                  <a:gd name="connsiteX9" fmla="*/ 439188 w 2473560"/>
                  <a:gd name="connsiteY9" fmla="*/ 1236781 h 2473560"/>
                  <a:gd name="connsiteX10" fmla="*/ 341996 w 2473560"/>
                  <a:gd name="connsiteY10" fmla="*/ 755370 h 2473560"/>
                  <a:gd name="connsiteX11" fmla="*/ 318696 w 2473560"/>
                  <a:gd name="connsiteY11" fmla="*/ 707002 h 2473560"/>
                  <a:gd name="connsiteX12" fmla="*/ 377117 w 2473560"/>
                  <a:gd name="connsiteY12" fmla="*/ 703316 h 2473560"/>
                  <a:gd name="connsiteX13" fmla="*/ 809119 w 2473560"/>
                  <a:gd name="connsiteY13" fmla="*/ 563980 h 2473560"/>
                  <a:gd name="connsiteX14" fmla="*/ 858323 w 2473560"/>
                  <a:gd name="connsiteY14" fmla="*/ 534088 h 2473560"/>
                  <a:gd name="connsiteX15" fmla="*/ 892416 w 2473560"/>
                  <a:gd name="connsiteY15" fmla="*/ 513376 h 2473560"/>
                  <a:gd name="connsiteX16" fmla="*/ 1236779 w 2473560"/>
                  <a:gd name="connsiteY16" fmla="*/ 439552 h 2473560"/>
                  <a:gd name="connsiteX17" fmla="*/ 926462 w 2473560"/>
                  <a:gd name="connsiteY17" fmla="*/ 502202 h 2473560"/>
                  <a:gd name="connsiteX18" fmla="*/ 895290 w 2473560"/>
                  <a:gd name="connsiteY18" fmla="*/ 519122 h 2473560"/>
                  <a:gd name="connsiteX19" fmla="*/ 895290 w 2473560"/>
                  <a:gd name="connsiteY19" fmla="*/ 519123 h 2473560"/>
                  <a:gd name="connsiteX20" fmla="*/ 791042 w 2473560"/>
                  <a:gd name="connsiteY20" fmla="*/ 575707 h 2473560"/>
                  <a:gd name="connsiteX21" fmla="*/ 439552 w 2473560"/>
                  <a:gd name="connsiteY21" fmla="*/ 1236781 h 2473560"/>
                  <a:gd name="connsiteX22" fmla="*/ 439566 w 2473560"/>
                  <a:gd name="connsiteY22" fmla="*/ 1237063 h 2473560"/>
                  <a:gd name="connsiteX23" fmla="*/ 439565 w 2473560"/>
                  <a:gd name="connsiteY23" fmla="*/ 1237063 h 2473560"/>
                  <a:gd name="connsiteX24" fmla="*/ 443667 w 2473560"/>
                  <a:gd name="connsiteY24" fmla="*/ 1318292 h 2473560"/>
                  <a:gd name="connsiteX25" fmla="*/ 1236779 w 2473560"/>
                  <a:gd name="connsiteY25" fmla="*/ 2034008 h 2473560"/>
                  <a:gd name="connsiteX26" fmla="*/ 2034007 w 2473560"/>
                  <a:gd name="connsiteY26" fmla="*/ 1236780 h 2473560"/>
                  <a:gd name="connsiteX27" fmla="*/ 1236779 w 2473560"/>
                  <a:gd name="connsiteY27" fmla="*/ 439552 h 2473560"/>
                  <a:gd name="connsiteX28" fmla="*/ 1236780 w 2473560"/>
                  <a:gd name="connsiteY28" fmla="*/ 0 h 2473560"/>
                  <a:gd name="connsiteX29" fmla="*/ 2473560 w 2473560"/>
                  <a:gd name="connsiteY29" fmla="*/ 1236780 h 2473560"/>
                  <a:gd name="connsiteX30" fmla="*/ 1236780 w 2473560"/>
                  <a:gd name="connsiteY30" fmla="*/ 2473560 h 2473560"/>
                  <a:gd name="connsiteX31" fmla="*/ 0 w 2473560"/>
                  <a:gd name="connsiteY31" fmla="*/ 1236780 h 2473560"/>
                  <a:gd name="connsiteX32" fmla="*/ 1236780 w 2473560"/>
                  <a:gd name="connsiteY32" fmla="*/ 0 h 2473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473560" h="2473560">
                    <a:moveTo>
                      <a:pt x="892415" y="513375"/>
                    </a:moveTo>
                    <a:lnTo>
                      <a:pt x="858322" y="534087"/>
                    </a:lnTo>
                    <a:lnTo>
                      <a:pt x="809118" y="563979"/>
                    </a:lnTo>
                    <a:cubicBezTo>
                      <a:pt x="677685" y="635378"/>
                      <a:pt x="531863" y="683645"/>
                      <a:pt x="377116" y="703315"/>
                    </a:cubicBezTo>
                    <a:lnTo>
                      <a:pt x="318695" y="707001"/>
                    </a:lnTo>
                    <a:lnTo>
                      <a:pt x="341995" y="755369"/>
                    </a:lnTo>
                    <a:cubicBezTo>
                      <a:pt x="404579" y="903336"/>
                      <a:pt x="439187" y="1066016"/>
                      <a:pt x="439187" y="1236780"/>
                    </a:cubicBezTo>
                    <a:lnTo>
                      <a:pt x="439173" y="1237062"/>
                    </a:lnTo>
                    <a:lnTo>
                      <a:pt x="439174" y="1237062"/>
                    </a:lnTo>
                    <a:lnTo>
                      <a:pt x="439188" y="1236781"/>
                    </a:lnTo>
                    <a:cubicBezTo>
                      <a:pt x="439188" y="1066017"/>
                      <a:pt x="404580" y="903337"/>
                      <a:pt x="341996" y="755370"/>
                    </a:cubicBezTo>
                    <a:lnTo>
                      <a:pt x="318696" y="707002"/>
                    </a:lnTo>
                    <a:lnTo>
                      <a:pt x="377117" y="703316"/>
                    </a:lnTo>
                    <a:cubicBezTo>
                      <a:pt x="531864" y="683646"/>
                      <a:pt x="677686" y="635379"/>
                      <a:pt x="809119" y="563980"/>
                    </a:cubicBezTo>
                    <a:lnTo>
                      <a:pt x="858323" y="534088"/>
                    </a:lnTo>
                    <a:lnTo>
                      <a:pt x="892416" y="513376"/>
                    </a:lnTo>
                    <a:close/>
                    <a:moveTo>
                      <a:pt x="1236779" y="439552"/>
                    </a:moveTo>
                    <a:cubicBezTo>
                      <a:pt x="1126705" y="439552"/>
                      <a:pt x="1021841" y="461860"/>
                      <a:pt x="926462" y="502202"/>
                    </a:cubicBezTo>
                    <a:lnTo>
                      <a:pt x="895290" y="519122"/>
                    </a:lnTo>
                    <a:lnTo>
                      <a:pt x="895290" y="519123"/>
                    </a:lnTo>
                    <a:lnTo>
                      <a:pt x="791042" y="575707"/>
                    </a:lnTo>
                    <a:cubicBezTo>
                      <a:pt x="578978" y="718975"/>
                      <a:pt x="439552" y="961596"/>
                      <a:pt x="439552" y="1236781"/>
                    </a:cubicBezTo>
                    <a:lnTo>
                      <a:pt x="439566" y="1237063"/>
                    </a:lnTo>
                    <a:lnTo>
                      <a:pt x="439565" y="1237063"/>
                    </a:lnTo>
                    <a:lnTo>
                      <a:pt x="443667" y="1318292"/>
                    </a:lnTo>
                    <a:cubicBezTo>
                      <a:pt x="484493" y="1720299"/>
                      <a:pt x="824001" y="2034008"/>
                      <a:pt x="1236779" y="2034008"/>
                    </a:cubicBezTo>
                    <a:cubicBezTo>
                      <a:pt x="1677076" y="2034008"/>
                      <a:pt x="2034007" y="1677077"/>
                      <a:pt x="2034007" y="1236780"/>
                    </a:cubicBezTo>
                    <a:cubicBezTo>
                      <a:pt x="2034007" y="796483"/>
                      <a:pt x="1677076" y="439552"/>
                      <a:pt x="1236779" y="439552"/>
                    </a:cubicBezTo>
                    <a:close/>
                    <a:moveTo>
                      <a:pt x="1236780" y="0"/>
                    </a:moveTo>
                    <a:cubicBezTo>
                      <a:pt x="1919835" y="0"/>
                      <a:pt x="2473560" y="553725"/>
                      <a:pt x="2473560" y="1236780"/>
                    </a:cubicBezTo>
                    <a:cubicBezTo>
                      <a:pt x="2473560" y="1919835"/>
                      <a:pt x="1919835" y="2473560"/>
                      <a:pt x="1236780" y="2473560"/>
                    </a:cubicBezTo>
                    <a:cubicBezTo>
                      <a:pt x="553725" y="2473560"/>
                      <a:pt x="0" y="1919835"/>
                      <a:pt x="0" y="1236780"/>
                    </a:cubicBezTo>
                    <a:cubicBezTo>
                      <a:pt x="0" y="553725"/>
                      <a:pt x="553725" y="0"/>
                      <a:pt x="1236780" y="0"/>
                    </a:cubicBezTo>
                    <a:close/>
                  </a:path>
                </a:pathLst>
              </a:custGeom>
              <a:grp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black">
                      <a:lumMod val="75000"/>
                      <a:lumOff val="25000"/>
                    </a:prstClr>
                  </a:solidFill>
                  <a:effectLst/>
                  <a:uLnTx/>
                  <a:uFillTx/>
                  <a:cs typeface="+mn-ea"/>
                  <a:sym typeface="+mn-lt"/>
                </a:endParaRPr>
              </a:p>
            </p:txBody>
          </p:sp>
          <p:sp>
            <p:nvSpPr>
              <p:cNvPr id="14" name="任意多边形: 形状 13"/>
              <p:cNvSpPr/>
              <p:nvPr/>
            </p:nvSpPr>
            <p:spPr>
              <a:xfrm>
                <a:off x="6096000" y="395399"/>
                <a:ext cx="1236780" cy="2473559"/>
              </a:xfrm>
              <a:custGeom>
                <a:avLst/>
                <a:gdLst>
                  <a:gd name="connsiteX0" fmla="*/ 0 w 1236780"/>
                  <a:gd name="connsiteY0" fmla="*/ 0 h 2473559"/>
                  <a:gd name="connsiteX1" fmla="*/ 1236780 w 1236780"/>
                  <a:gd name="connsiteY1" fmla="*/ 1236780 h 2473559"/>
                  <a:gd name="connsiteX2" fmla="*/ 691496 w 1236780"/>
                  <a:gd name="connsiteY2" fmla="*/ 2262337 h 2473559"/>
                  <a:gd name="connsiteX3" fmla="*/ 672821 w 1236780"/>
                  <a:gd name="connsiteY3" fmla="*/ 2273683 h 2473559"/>
                  <a:gd name="connsiteX4" fmla="*/ 672821 w 1236780"/>
                  <a:gd name="connsiteY4" fmla="*/ 2273682 h 2473559"/>
                  <a:gd name="connsiteX5" fmla="*/ 638728 w 1236780"/>
                  <a:gd name="connsiteY5" fmla="*/ 2294394 h 2473559"/>
                  <a:gd name="connsiteX6" fmla="*/ 589524 w 1236780"/>
                  <a:gd name="connsiteY6" fmla="*/ 2324286 h 2473559"/>
                  <a:gd name="connsiteX7" fmla="*/ 1 w 1236780"/>
                  <a:gd name="connsiteY7" fmla="*/ 2473559 h 2473559"/>
                  <a:gd name="connsiteX8" fmla="*/ 0 w 1236780"/>
                  <a:gd name="connsiteY8" fmla="*/ 2473559 h 2473559"/>
                  <a:gd name="connsiteX9" fmla="*/ 0 w 1236780"/>
                  <a:gd name="connsiteY9" fmla="*/ 2034007 h 2473559"/>
                  <a:gd name="connsiteX10" fmla="*/ 1 w 1236780"/>
                  <a:gd name="connsiteY10" fmla="*/ 2034007 h 2473559"/>
                  <a:gd name="connsiteX11" fmla="*/ 310318 w 1236780"/>
                  <a:gd name="connsiteY11" fmla="*/ 1971357 h 2473559"/>
                  <a:gd name="connsiteX12" fmla="*/ 441584 w 1236780"/>
                  <a:gd name="connsiteY12" fmla="*/ 1900110 h 2473559"/>
                  <a:gd name="connsiteX13" fmla="*/ 441584 w 1236780"/>
                  <a:gd name="connsiteY13" fmla="*/ 1900109 h 2473559"/>
                  <a:gd name="connsiteX14" fmla="*/ 445738 w 1236780"/>
                  <a:gd name="connsiteY14" fmla="*/ 1897854 h 2473559"/>
                  <a:gd name="connsiteX15" fmla="*/ 474054 w 1236780"/>
                  <a:gd name="connsiteY15" fmla="*/ 1876147 h 2473559"/>
                  <a:gd name="connsiteX16" fmla="*/ 474055 w 1236780"/>
                  <a:gd name="connsiteY16" fmla="*/ 1876148 h 2473559"/>
                  <a:gd name="connsiteX17" fmla="*/ 521727 w 1236780"/>
                  <a:gd name="connsiteY17" fmla="*/ 1839602 h 2473559"/>
                  <a:gd name="connsiteX18" fmla="*/ 797228 w 1236780"/>
                  <a:gd name="connsiteY18" fmla="*/ 1236780 h 2473559"/>
                  <a:gd name="connsiteX19" fmla="*/ 0 w 1236780"/>
                  <a:gd name="connsiteY19" fmla="*/ 439552 h 2473559"/>
                  <a:gd name="connsiteX20" fmla="*/ 0 w 1236780"/>
                  <a:gd name="connsiteY20" fmla="*/ 0 h 24735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236780" h="2473559">
                    <a:moveTo>
                      <a:pt x="0" y="0"/>
                    </a:moveTo>
                    <a:cubicBezTo>
                      <a:pt x="683055" y="0"/>
                      <a:pt x="1236780" y="553725"/>
                      <a:pt x="1236780" y="1236780"/>
                    </a:cubicBezTo>
                    <a:cubicBezTo>
                      <a:pt x="1236780" y="1663689"/>
                      <a:pt x="1020482" y="2040079"/>
                      <a:pt x="691496" y="2262337"/>
                    </a:cubicBezTo>
                    <a:lnTo>
                      <a:pt x="672821" y="2273683"/>
                    </a:lnTo>
                    <a:lnTo>
                      <a:pt x="672821" y="2273682"/>
                    </a:lnTo>
                    <a:lnTo>
                      <a:pt x="638728" y="2294394"/>
                    </a:lnTo>
                    <a:lnTo>
                      <a:pt x="589524" y="2324286"/>
                    </a:lnTo>
                    <a:cubicBezTo>
                      <a:pt x="414280" y="2419485"/>
                      <a:pt x="213456" y="2473559"/>
                      <a:pt x="1" y="2473559"/>
                    </a:cubicBezTo>
                    <a:lnTo>
                      <a:pt x="0" y="2473559"/>
                    </a:lnTo>
                    <a:lnTo>
                      <a:pt x="0" y="2034007"/>
                    </a:lnTo>
                    <a:lnTo>
                      <a:pt x="1" y="2034007"/>
                    </a:lnTo>
                    <a:cubicBezTo>
                      <a:pt x="110075" y="2034007"/>
                      <a:pt x="214940" y="2011699"/>
                      <a:pt x="310318" y="1971357"/>
                    </a:cubicBezTo>
                    <a:lnTo>
                      <a:pt x="441584" y="1900110"/>
                    </a:lnTo>
                    <a:lnTo>
                      <a:pt x="441584" y="1900109"/>
                    </a:lnTo>
                    <a:lnTo>
                      <a:pt x="445738" y="1897854"/>
                    </a:lnTo>
                    <a:lnTo>
                      <a:pt x="474054" y="1876147"/>
                    </a:lnTo>
                    <a:lnTo>
                      <a:pt x="474055" y="1876148"/>
                    </a:lnTo>
                    <a:lnTo>
                      <a:pt x="521727" y="1839602"/>
                    </a:lnTo>
                    <a:cubicBezTo>
                      <a:pt x="690480" y="1693422"/>
                      <a:pt x="797228" y="1477567"/>
                      <a:pt x="797228" y="1236780"/>
                    </a:cubicBezTo>
                    <a:cubicBezTo>
                      <a:pt x="797228" y="796484"/>
                      <a:pt x="440297" y="439552"/>
                      <a:pt x="0" y="439552"/>
                    </a:cubicBezTo>
                    <a:lnTo>
                      <a:pt x="0" y="0"/>
                    </a:lnTo>
                    <a:close/>
                  </a:path>
                </a:pathLst>
              </a:custGeom>
              <a:grp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black">
                      <a:lumMod val="75000"/>
                      <a:lumOff val="25000"/>
                    </a:prstClr>
                  </a:solidFill>
                  <a:effectLst/>
                  <a:uLnTx/>
                  <a:uFillTx/>
                  <a:cs typeface="+mn-ea"/>
                  <a:sym typeface="+mn-lt"/>
                </a:endParaRPr>
              </a:p>
            </p:txBody>
          </p:sp>
          <p:sp>
            <p:nvSpPr>
              <p:cNvPr id="15" name="任意多边形: 形状 14"/>
              <p:cNvSpPr/>
              <p:nvPr/>
            </p:nvSpPr>
            <p:spPr>
              <a:xfrm rot="19394608" flipV="1">
                <a:off x="5399111" y="1925810"/>
                <a:ext cx="1465219" cy="1568654"/>
              </a:xfrm>
              <a:custGeom>
                <a:avLst/>
                <a:gdLst>
                  <a:gd name="connsiteX0" fmla="*/ 467393 w 1227003"/>
                  <a:gd name="connsiteY0" fmla="*/ 1313625 h 1313625"/>
                  <a:gd name="connsiteX1" fmla="*/ 477090 w 1227003"/>
                  <a:gd name="connsiteY1" fmla="*/ 1279288 h 1313625"/>
                  <a:gd name="connsiteX2" fmla="*/ 480192 w 1227003"/>
                  <a:gd name="connsiteY2" fmla="*/ 1272556 h 1313625"/>
                  <a:gd name="connsiteX3" fmla="*/ 541601 w 1227003"/>
                  <a:gd name="connsiteY3" fmla="*/ 1139360 h 1313625"/>
                  <a:gd name="connsiteX4" fmla="*/ 752732 w 1227003"/>
                  <a:gd name="connsiteY4" fmla="*/ 903467 h 1313625"/>
                  <a:gd name="connsiteX5" fmla="*/ 1038845 w 1227003"/>
                  <a:gd name="connsiteY5" fmla="*/ 767963 h 1313625"/>
                  <a:gd name="connsiteX6" fmla="*/ 1186648 w 1227003"/>
                  <a:gd name="connsiteY6" fmla="*/ 746493 h 1313625"/>
                  <a:gd name="connsiteX7" fmla="*/ 1186649 w 1227003"/>
                  <a:gd name="connsiteY7" fmla="*/ 746494 h 1313625"/>
                  <a:gd name="connsiteX8" fmla="*/ 1191326 w 1227003"/>
                  <a:gd name="connsiteY8" fmla="*/ 745815 h 1313625"/>
                  <a:gd name="connsiteX9" fmla="*/ 1227003 w 1227003"/>
                  <a:gd name="connsiteY9" fmla="*/ 746261 h 1313625"/>
                  <a:gd name="connsiteX10" fmla="*/ 1148361 w 1227003"/>
                  <a:gd name="connsiteY10" fmla="*/ 308817 h 1313625"/>
                  <a:gd name="connsiteX11" fmla="*/ 1108651 w 1227003"/>
                  <a:gd name="connsiteY11" fmla="*/ 312624 h 1313625"/>
                  <a:gd name="connsiteX12" fmla="*/ 1051342 w 1227003"/>
                  <a:gd name="connsiteY12" fmla="*/ 318120 h 1313625"/>
                  <a:gd name="connsiteX13" fmla="*/ 1028048 w 1227003"/>
                  <a:gd name="connsiteY13" fmla="*/ 322960 h 1313625"/>
                  <a:gd name="connsiteX14" fmla="*/ 1026107 w 1227003"/>
                  <a:gd name="connsiteY14" fmla="*/ 322960 h 1313625"/>
                  <a:gd name="connsiteX15" fmla="*/ 1051342 w 1227003"/>
                  <a:gd name="connsiteY15" fmla="*/ 318118 h 1313625"/>
                  <a:gd name="connsiteX16" fmla="*/ 1108652 w 1227003"/>
                  <a:gd name="connsiteY16" fmla="*/ 312623 h 1313625"/>
                  <a:gd name="connsiteX17" fmla="*/ 1148361 w 1227003"/>
                  <a:gd name="connsiteY17" fmla="*/ 308815 h 1313625"/>
                  <a:gd name="connsiteX18" fmla="*/ 1147224 w 1227003"/>
                  <a:gd name="connsiteY18" fmla="*/ 302491 h 1313625"/>
                  <a:gd name="connsiteX19" fmla="*/ 1029842 w 1227003"/>
                  <a:gd name="connsiteY19" fmla="*/ 319540 h 1313625"/>
                  <a:gd name="connsiteX20" fmla="*/ 352636 w 1227003"/>
                  <a:gd name="connsiteY20" fmla="*/ 235 h 1313625"/>
                  <a:gd name="connsiteX21" fmla="*/ 352478 w 1227003"/>
                  <a:gd name="connsiteY21" fmla="*/ 0 h 1313625"/>
                  <a:gd name="connsiteX22" fmla="*/ 352164 w 1227003"/>
                  <a:gd name="connsiteY22" fmla="*/ 235 h 1313625"/>
                  <a:gd name="connsiteX23" fmla="*/ 0 w 1227003"/>
                  <a:gd name="connsiteY23" fmla="*/ 263270 h 1313625"/>
                  <a:gd name="connsiteX24" fmla="*/ 180 w 1227003"/>
                  <a:gd name="connsiteY24" fmla="*/ 263488 h 1313625"/>
                  <a:gd name="connsiteX25" fmla="*/ 114169 w 1227003"/>
                  <a:gd name="connsiteY25" fmla="*/ 1003468 h 1313625"/>
                  <a:gd name="connsiteX26" fmla="*/ 64509 w 1227003"/>
                  <a:gd name="connsiteY26" fmla="*/ 1111184 h 1313625"/>
                  <a:gd name="connsiteX27" fmla="*/ 70253 w 1227003"/>
                  <a:gd name="connsiteY27" fmla="*/ 1114070 h 1313625"/>
                  <a:gd name="connsiteX28" fmla="*/ 86181 w 1227003"/>
                  <a:gd name="connsiteY28" fmla="*/ 1074575 h 1313625"/>
                  <a:gd name="connsiteX29" fmla="*/ 106708 w 1227003"/>
                  <a:gd name="connsiteY29" fmla="*/ 1023678 h 1313625"/>
                  <a:gd name="connsiteX30" fmla="*/ 489698 w 1227003"/>
                  <a:gd name="connsiteY30" fmla="*/ 551303 h 1313625"/>
                  <a:gd name="connsiteX31" fmla="*/ 544351 w 1227003"/>
                  <a:gd name="connsiteY31" fmla="*/ 515610 h 1313625"/>
                  <a:gd name="connsiteX32" fmla="*/ 544351 w 1227003"/>
                  <a:gd name="connsiteY32" fmla="*/ 515612 h 1313625"/>
                  <a:gd name="connsiteX33" fmla="*/ 489697 w 1227003"/>
                  <a:gd name="connsiteY33" fmla="*/ 551304 h 1313625"/>
                  <a:gd name="connsiteX34" fmla="*/ 106708 w 1227003"/>
                  <a:gd name="connsiteY34" fmla="*/ 1023679 h 1313625"/>
                  <a:gd name="connsiteX35" fmla="*/ 86181 w 1227003"/>
                  <a:gd name="connsiteY35" fmla="*/ 1074576 h 1313625"/>
                  <a:gd name="connsiteX36" fmla="*/ 70254 w 1227003"/>
                  <a:gd name="connsiteY36" fmla="*/ 1114071 h 1313625"/>
                  <a:gd name="-1" fmla="*/ 467393 w 1227003"/>
                  <a:gd name="-2" fmla="*/ 1313625 h 1313625"/>
                  <a:gd name="-3" fmla="*/ 477090 w 1227003"/>
                  <a:gd name="-4" fmla="*/ 1279288 h 1313625"/>
                  <a:gd name="-5" fmla="*/ 480192 w 1227003"/>
                  <a:gd name="-6" fmla="*/ 1272556 h 1313625"/>
                  <a:gd name="-7" fmla="*/ 541601 w 1227003"/>
                  <a:gd name="-8" fmla="*/ 1139360 h 1313625"/>
                  <a:gd name="-9" fmla="*/ 752732 w 1227003"/>
                  <a:gd name="-10" fmla="*/ 903467 h 1313625"/>
                  <a:gd name="-11" fmla="*/ 1038845 w 1227003"/>
                  <a:gd name="-12" fmla="*/ 767963 h 1313625"/>
                  <a:gd name="-13" fmla="*/ 1186648 w 1227003"/>
                  <a:gd name="-14" fmla="*/ 746493 h 1313625"/>
                  <a:gd name="-15" fmla="*/ 1186649 w 1227003"/>
                  <a:gd name="-16" fmla="*/ 746494 h 1313625"/>
                  <a:gd name="-17" fmla="*/ 1191326 w 1227003"/>
                  <a:gd name="-18" fmla="*/ 745815 h 1313625"/>
                  <a:gd name="-19" fmla="*/ 1227003 w 1227003"/>
                  <a:gd name="-20" fmla="*/ 746261 h 1313625"/>
                  <a:gd name="-21" fmla="*/ 1148361 w 1227003"/>
                  <a:gd name="-22" fmla="*/ 308817 h 1313625"/>
                  <a:gd name="-23" fmla="*/ 1108651 w 1227003"/>
                  <a:gd name="-24" fmla="*/ 312624 h 1313625"/>
                  <a:gd name="-25" fmla="*/ 1051342 w 1227003"/>
                  <a:gd name="-26" fmla="*/ 318120 h 1313625"/>
                  <a:gd name="-27" fmla="*/ 1028048 w 1227003"/>
                  <a:gd name="-28" fmla="*/ 322960 h 1313625"/>
                  <a:gd name="-29" fmla="*/ 1026107 w 1227003"/>
                  <a:gd name="-30" fmla="*/ 322960 h 1313625"/>
                  <a:gd name="-31" fmla="*/ 1051342 w 1227003"/>
                  <a:gd name="-32" fmla="*/ 318118 h 1313625"/>
                  <a:gd name="-33" fmla="*/ 1108652 w 1227003"/>
                  <a:gd name="-34" fmla="*/ 312623 h 1313625"/>
                  <a:gd name="-35" fmla="*/ 1148361 w 1227003"/>
                  <a:gd name="-36" fmla="*/ 308815 h 1313625"/>
                  <a:gd name="-37" fmla="*/ 1147224 w 1227003"/>
                  <a:gd name="-38" fmla="*/ 302491 h 1313625"/>
                  <a:gd name="-39" fmla="*/ 1029842 w 1227003"/>
                  <a:gd name="-40" fmla="*/ 319540 h 1313625"/>
                  <a:gd name="-41" fmla="*/ 352636 w 1227003"/>
                  <a:gd name="-42" fmla="*/ 235 h 1313625"/>
                  <a:gd name="-43" fmla="*/ 352478 w 1227003"/>
                  <a:gd name="-44" fmla="*/ 0 h 1313625"/>
                  <a:gd name="-45" fmla="*/ 352164 w 1227003"/>
                  <a:gd name="-46" fmla="*/ 235 h 1313625"/>
                  <a:gd name="-47" fmla="*/ 0 w 1227003"/>
                  <a:gd name="-48" fmla="*/ 263270 h 1313625"/>
                  <a:gd name="-49" fmla="*/ 180 w 1227003"/>
                  <a:gd name="-50" fmla="*/ 263488 h 1313625"/>
                  <a:gd name="-51" fmla="*/ 114169 w 1227003"/>
                  <a:gd name="-52" fmla="*/ 1003468 h 1313625"/>
                  <a:gd name="-53" fmla="*/ 64509 w 1227003"/>
                  <a:gd name="-54" fmla="*/ 1111184 h 1313625"/>
                  <a:gd name="-55" fmla="*/ 70253 w 1227003"/>
                  <a:gd name="-56" fmla="*/ 1114070 h 1313625"/>
                  <a:gd name="-57" fmla="*/ 86181 w 1227003"/>
                  <a:gd name="-58" fmla="*/ 1074575 h 1313625"/>
                  <a:gd name="-59" fmla="*/ 106708 w 1227003"/>
                  <a:gd name="-60" fmla="*/ 1023678 h 1313625"/>
                  <a:gd name="-61" fmla="*/ 489698 w 1227003"/>
                  <a:gd name="-62" fmla="*/ 551303 h 1313625"/>
                  <a:gd name="-63" fmla="*/ 544351 w 1227003"/>
                  <a:gd name="-64" fmla="*/ 515610 h 1313625"/>
                  <a:gd name="-65" fmla="*/ 489697 w 1227003"/>
                  <a:gd name="-66" fmla="*/ 551304 h 1313625"/>
                  <a:gd name="-67" fmla="*/ 106708 w 1227003"/>
                  <a:gd name="-68" fmla="*/ 1023679 h 1313625"/>
                  <a:gd name="-69" fmla="*/ 86181 w 1227003"/>
                  <a:gd name="-70" fmla="*/ 1074576 h 1313625"/>
                  <a:gd name="-71" fmla="*/ 70254 w 1227003"/>
                  <a:gd name="-72" fmla="*/ 1114071 h 1313625"/>
                  <a:gd name="-73" fmla="*/ 467393 w 1227003"/>
                  <a:gd name="-74" fmla="*/ 1313625 h 1313625"/>
                  <a:gd name="-75" fmla="*/ 467393 w 1227003"/>
                  <a:gd name="-76" fmla="*/ 1313625 h 1313625"/>
                  <a:gd name="-77" fmla="*/ 477090 w 1227003"/>
                  <a:gd name="-78" fmla="*/ 1279288 h 1313625"/>
                  <a:gd name="-79" fmla="*/ 480192 w 1227003"/>
                  <a:gd name="-80" fmla="*/ 1272556 h 1313625"/>
                  <a:gd name="-81" fmla="*/ 541601 w 1227003"/>
                  <a:gd name="-82" fmla="*/ 1139360 h 1313625"/>
                  <a:gd name="-83" fmla="*/ 752732 w 1227003"/>
                  <a:gd name="-84" fmla="*/ 903467 h 1313625"/>
                  <a:gd name="-85" fmla="*/ 1038845 w 1227003"/>
                  <a:gd name="-86" fmla="*/ 767963 h 1313625"/>
                  <a:gd name="-87" fmla="*/ 1186648 w 1227003"/>
                  <a:gd name="-88" fmla="*/ 746493 h 1313625"/>
                  <a:gd name="-89" fmla="*/ 1186649 w 1227003"/>
                  <a:gd name="-90" fmla="*/ 746494 h 1313625"/>
                  <a:gd name="-91" fmla="*/ 1191326 w 1227003"/>
                  <a:gd name="-92" fmla="*/ 745815 h 1313625"/>
                  <a:gd name="-93" fmla="*/ 1227003 w 1227003"/>
                  <a:gd name="-94" fmla="*/ 746261 h 1313625"/>
                  <a:gd name="-95" fmla="*/ 1148361 w 1227003"/>
                  <a:gd name="-96" fmla="*/ 308817 h 1313625"/>
                  <a:gd name="-97" fmla="*/ 1108651 w 1227003"/>
                  <a:gd name="-98" fmla="*/ 312624 h 1313625"/>
                  <a:gd name="-99" fmla="*/ 1051342 w 1227003"/>
                  <a:gd name="-100" fmla="*/ 318120 h 1313625"/>
                  <a:gd name="-101" fmla="*/ 1028048 w 1227003"/>
                  <a:gd name="-102" fmla="*/ 322960 h 1313625"/>
                  <a:gd name="-103" fmla="*/ 1026107 w 1227003"/>
                  <a:gd name="-104" fmla="*/ 322960 h 1313625"/>
                  <a:gd name="-105" fmla="*/ 1051342 w 1227003"/>
                  <a:gd name="-106" fmla="*/ 318118 h 1313625"/>
                  <a:gd name="-107" fmla="*/ 1108652 w 1227003"/>
                  <a:gd name="-108" fmla="*/ 312623 h 1313625"/>
                  <a:gd name="-109" fmla="*/ 1148361 w 1227003"/>
                  <a:gd name="-110" fmla="*/ 308815 h 1313625"/>
                  <a:gd name="-111" fmla="*/ 1147224 w 1227003"/>
                  <a:gd name="-112" fmla="*/ 302491 h 1313625"/>
                  <a:gd name="-113" fmla="*/ 1029842 w 1227003"/>
                  <a:gd name="-114" fmla="*/ 319540 h 1313625"/>
                  <a:gd name="-115" fmla="*/ 352636 w 1227003"/>
                  <a:gd name="-116" fmla="*/ 235 h 1313625"/>
                  <a:gd name="-117" fmla="*/ 352478 w 1227003"/>
                  <a:gd name="-118" fmla="*/ 0 h 1313625"/>
                  <a:gd name="-119" fmla="*/ 352164 w 1227003"/>
                  <a:gd name="-120" fmla="*/ 235 h 1313625"/>
                  <a:gd name="-121" fmla="*/ 0 w 1227003"/>
                  <a:gd name="-122" fmla="*/ 263270 h 1313625"/>
                  <a:gd name="-123" fmla="*/ 180 w 1227003"/>
                  <a:gd name="-124" fmla="*/ 263488 h 1313625"/>
                  <a:gd name="-125" fmla="*/ 114169 w 1227003"/>
                  <a:gd name="-126" fmla="*/ 1003468 h 1313625"/>
                  <a:gd name="-127" fmla="*/ 64509 w 1227003"/>
                  <a:gd name="-128" fmla="*/ 1111184 h 1313625"/>
                  <a:gd name="-129" fmla="*/ 70253 w 1227003"/>
                  <a:gd name="-130" fmla="*/ 1114070 h 1313625"/>
                  <a:gd name="-131" fmla="*/ 86181 w 1227003"/>
                  <a:gd name="-132" fmla="*/ 1074575 h 1313625"/>
                  <a:gd name="-133" fmla="*/ 106708 w 1227003"/>
                  <a:gd name="-134" fmla="*/ 1023678 h 1313625"/>
                  <a:gd name="-135" fmla="*/ 489698 w 1227003"/>
                  <a:gd name="-136" fmla="*/ 551303 h 1313625"/>
                  <a:gd name="-137" fmla="*/ 544351 w 1227003"/>
                  <a:gd name="-138" fmla="*/ 515610 h 1313625"/>
                  <a:gd name="-139" fmla="*/ 106708 w 1227003"/>
                  <a:gd name="-140" fmla="*/ 1023679 h 1313625"/>
                  <a:gd name="-141" fmla="*/ 86181 w 1227003"/>
                  <a:gd name="-142" fmla="*/ 1074576 h 1313625"/>
                  <a:gd name="-143" fmla="*/ 70254 w 1227003"/>
                  <a:gd name="-144" fmla="*/ 1114071 h 1313625"/>
                  <a:gd name="-145" fmla="*/ 467393 w 1227003"/>
                  <a:gd name="-146" fmla="*/ 1313625 h 1313625"/>
                  <a:gd name="-147" fmla="*/ 467393 w 1227003"/>
                  <a:gd name="-148" fmla="*/ 1313625 h 1313625"/>
                  <a:gd name="-149" fmla="*/ 477090 w 1227003"/>
                  <a:gd name="-150" fmla="*/ 1279288 h 1313625"/>
                  <a:gd name="-151" fmla="*/ 480192 w 1227003"/>
                  <a:gd name="-152" fmla="*/ 1272556 h 1313625"/>
                  <a:gd name="-153" fmla="*/ 541601 w 1227003"/>
                  <a:gd name="-154" fmla="*/ 1139360 h 1313625"/>
                  <a:gd name="-155" fmla="*/ 752732 w 1227003"/>
                  <a:gd name="-156" fmla="*/ 903467 h 1313625"/>
                  <a:gd name="-157" fmla="*/ 1038845 w 1227003"/>
                  <a:gd name="-158" fmla="*/ 767963 h 1313625"/>
                  <a:gd name="-159" fmla="*/ 1186648 w 1227003"/>
                  <a:gd name="-160" fmla="*/ 746493 h 1313625"/>
                  <a:gd name="-161" fmla="*/ 1186649 w 1227003"/>
                  <a:gd name="-162" fmla="*/ 746494 h 1313625"/>
                  <a:gd name="-163" fmla="*/ 1191326 w 1227003"/>
                  <a:gd name="-164" fmla="*/ 745815 h 1313625"/>
                  <a:gd name="-165" fmla="*/ 1227003 w 1227003"/>
                  <a:gd name="-166" fmla="*/ 746261 h 1313625"/>
                  <a:gd name="-167" fmla="*/ 1148361 w 1227003"/>
                  <a:gd name="-168" fmla="*/ 308817 h 1313625"/>
                  <a:gd name="-169" fmla="*/ 1108651 w 1227003"/>
                  <a:gd name="-170" fmla="*/ 312624 h 1313625"/>
                  <a:gd name="-171" fmla="*/ 1051342 w 1227003"/>
                  <a:gd name="-172" fmla="*/ 318120 h 1313625"/>
                  <a:gd name="-173" fmla="*/ 1028048 w 1227003"/>
                  <a:gd name="-174" fmla="*/ 322960 h 1313625"/>
                  <a:gd name="-175" fmla="*/ 1026107 w 1227003"/>
                  <a:gd name="-176" fmla="*/ 322960 h 1313625"/>
                  <a:gd name="-177" fmla="*/ 1051342 w 1227003"/>
                  <a:gd name="-178" fmla="*/ 318118 h 1313625"/>
                  <a:gd name="-179" fmla="*/ 1108652 w 1227003"/>
                  <a:gd name="-180" fmla="*/ 312623 h 1313625"/>
                  <a:gd name="-181" fmla="*/ 1148361 w 1227003"/>
                  <a:gd name="-182" fmla="*/ 308815 h 1313625"/>
                  <a:gd name="-183" fmla="*/ 1147224 w 1227003"/>
                  <a:gd name="-184" fmla="*/ 302491 h 1313625"/>
                  <a:gd name="-185" fmla="*/ 1029842 w 1227003"/>
                  <a:gd name="-186" fmla="*/ 319540 h 1313625"/>
                  <a:gd name="-187" fmla="*/ 352636 w 1227003"/>
                  <a:gd name="-188" fmla="*/ 235 h 1313625"/>
                  <a:gd name="-189" fmla="*/ 352478 w 1227003"/>
                  <a:gd name="-190" fmla="*/ 0 h 1313625"/>
                  <a:gd name="-191" fmla="*/ 352164 w 1227003"/>
                  <a:gd name="-192" fmla="*/ 235 h 1313625"/>
                  <a:gd name="-193" fmla="*/ 0 w 1227003"/>
                  <a:gd name="-194" fmla="*/ 263270 h 1313625"/>
                  <a:gd name="-195" fmla="*/ 180 w 1227003"/>
                  <a:gd name="-196" fmla="*/ 263488 h 1313625"/>
                  <a:gd name="-197" fmla="*/ 114169 w 1227003"/>
                  <a:gd name="-198" fmla="*/ 1003468 h 1313625"/>
                  <a:gd name="-199" fmla="*/ 64509 w 1227003"/>
                  <a:gd name="-200" fmla="*/ 1111184 h 1313625"/>
                  <a:gd name="-201" fmla="*/ 70253 w 1227003"/>
                  <a:gd name="-202" fmla="*/ 1114070 h 1313625"/>
                  <a:gd name="-203" fmla="*/ 86181 w 1227003"/>
                  <a:gd name="-204" fmla="*/ 1074575 h 1313625"/>
                  <a:gd name="-205" fmla="*/ 106708 w 1227003"/>
                  <a:gd name="-206" fmla="*/ 1023678 h 1313625"/>
                  <a:gd name="-207" fmla="*/ 489698 w 1227003"/>
                  <a:gd name="-208" fmla="*/ 551303 h 1313625"/>
                  <a:gd name="-209" fmla="*/ 106708 w 1227003"/>
                  <a:gd name="-210" fmla="*/ 1023679 h 1313625"/>
                  <a:gd name="-211" fmla="*/ 86181 w 1227003"/>
                  <a:gd name="-212" fmla="*/ 1074576 h 1313625"/>
                  <a:gd name="-213" fmla="*/ 70254 w 1227003"/>
                  <a:gd name="-214" fmla="*/ 1114071 h 1313625"/>
                  <a:gd name="-215" fmla="*/ 467393 w 1227003"/>
                  <a:gd name="-216" fmla="*/ 1313625 h 1313625"/>
                  <a:gd name="-217" fmla="*/ 467393 w 1227003"/>
                  <a:gd name="-218" fmla="*/ 1313625 h 1313625"/>
                  <a:gd name="-219" fmla="*/ 477090 w 1227003"/>
                  <a:gd name="-220" fmla="*/ 1279288 h 1313625"/>
                  <a:gd name="-221" fmla="*/ 480192 w 1227003"/>
                  <a:gd name="-222" fmla="*/ 1272556 h 1313625"/>
                  <a:gd name="-223" fmla="*/ 541601 w 1227003"/>
                  <a:gd name="-224" fmla="*/ 1139360 h 1313625"/>
                  <a:gd name="-225" fmla="*/ 752732 w 1227003"/>
                  <a:gd name="-226" fmla="*/ 903467 h 1313625"/>
                  <a:gd name="-227" fmla="*/ 1038845 w 1227003"/>
                  <a:gd name="-228" fmla="*/ 767963 h 1313625"/>
                  <a:gd name="-229" fmla="*/ 1186648 w 1227003"/>
                  <a:gd name="-230" fmla="*/ 746493 h 1313625"/>
                  <a:gd name="-231" fmla="*/ 1186649 w 1227003"/>
                  <a:gd name="-232" fmla="*/ 746494 h 1313625"/>
                  <a:gd name="-233" fmla="*/ 1191326 w 1227003"/>
                  <a:gd name="-234" fmla="*/ 745815 h 1313625"/>
                  <a:gd name="-235" fmla="*/ 1227003 w 1227003"/>
                  <a:gd name="-236" fmla="*/ 746261 h 1313625"/>
                  <a:gd name="-237" fmla="*/ 1148361 w 1227003"/>
                  <a:gd name="-238" fmla="*/ 308817 h 1313625"/>
                  <a:gd name="-239" fmla="*/ 1108651 w 1227003"/>
                  <a:gd name="-240" fmla="*/ 312624 h 1313625"/>
                  <a:gd name="-241" fmla="*/ 1051342 w 1227003"/>
                  <a:gd name="-242" fmla="*/ 318120 h 1313625"/>
                  <a:gd name="-243" fmla="*/ 1028048 w 1227003"/>
                  <a:gd name="-244" fmla="*/ 322960 h 1313625"/>
                  <a:gd name="-245" fmla="*/ 1026107 w 1227003"/>
                  <a:gd name="-246" fmla="*/ 322960 h 1313625"/>
                  <a:gd name="-247" fmla="*/ 1051342 w 1227003"/>
                  <a:gd name="-248" fmla="*/ 318118 h 1313625"/>
                  <a:gd name="-249" fmla="*/ 1108652 w 1227003"/>
                  <a:gd name="-250" fmla="*/ 312623 h 1313625"/>
                  <a:gd name="-251" fmla="*/ 1148361 w 1227003"/>
                  <a:gd name="-252" fmla="*/ 308815 h 1313625"/>
                  <a:gd name="-253" fmla="*/ 1147224 w 1227003"/>
                  <a:gd name="-254" fmla="*/ 302491 h 1313625"/>
                  <a:gd name="-255" fmla="*/ 1029842 w 1227003"/>
                  <a:gd name="-256" fmla="*/ 319540 h 1313625"/>
                  <a:gd name="-257" fmla="*/ 352636 w 1227003"/>
                  <a:gd name="-258" fmla="*/ 235 h 1313625"/>
                  <a:gd name="-259" fmla="*/ 352478 w 1227003"/>
                  <a:gd name="-260" fmla="*/ 0 h 1313625"/>
                  <a:gd name="-261" fmla="*/ 352164 w 1227003"/>
                  <a:gd name="-262" fmla="*/ 235 h 1313625"/>
                  <a:gd name="-263" fmla="*/ 0 w 1227003"/>
                  <a:gd name="-264" fmla="*/ 263270 h 1313625"/>
                  <a:gd name="-265" fmla="*/ 180 w 1227003"/>
                  <a:gd name="-266" fmla="*/ 263488 h 1313625"/>
                  <a:gd name="-267" fmla="*/ 114169 w 1227003"/>
                  <a:gd name="-268" fmla="*/ 1003468 h 1313625"/>
                  <a:gd name="-269" fmla="*/ 64509 w 1227003"/>
                  <a:gd name="-270" fmla="*/ 1111184 h 1313625"/>
                  <a:gd name="-271" fmla="*/ 70253 w 1227003"/>
                  <a:gd name="-272" fmla="*/ 1114070 h 1313625"/>
                  <a:gd name="-273" fmla="*/ 86181 w 1227003"/>
                  <a:gd name="-274" fmla="*/ 1074575 h 1313625"/>
                  <a:gd name="-275" fmla="*/ 106708 w 1227003"/>
                  <a:gd name="-276" fmla="*/ 1023678 h 1313625"/>
                  <a:gd name="-277" fmla="*/ 106708 w 1227003"/>
                  <a:gd name="-278" fmla="*/ 1023679 h 1313625"/>
                  <a:gd name="-279" fmla="*/ 86181 w 1227003"/>
                  <a:gd name="-280" fmla="*/ 1074576 h 1313625"/>
                  <a:gd name="-281" fmla="*/ 70254 w 1227003"/>
                  <a:gd name="-282" fmla="*/ 1114071 h 1313625"/>
                  <a:gd name="-283" fmla="*/ 467393 w 1227003"/>
                  <a:gd name="-284" fmla="*/ 1313625 h 1313625"/>
                </a:gdLst>
                <a:ahLst/>
                <a:cxnLst>
                  <a:cxn ang="0">
                    <a:pos x="-217" y="-218"/>
                  </a:cxn>
                  <a:cxn ang="0">
                    <a:pos x="-219" y="-220"/>
                  </a:cxn>
                  <a:cxn ang="0">
                    <a:pos x="-221" y="-222"/>
                  </a:cxn>
                  <a:cxn ang="0">
                    <a:pos x="-223" y="-224"/>
                  </a:cxn>
                  <a:cxn ang="0">
                    <a:pos x="-225" y="-226"/>
                  </a:cxn>
                  <a:cxn ang="0">
                    <a:pos x="-227" y="-228"/>
                  </a:cxn>
                  <a:cxn ang="0">
                    <a:pos x="-229" y="-230"/>
                  </a:cxn>
                  <a:cxn ang="0">
                    <a:pos x="-231" y="-232"/>
                  </a:cxn>
                  <a:cxn ang="0">
                    <a:pos x="-233" y="-234"/>
                  </a:cxn>
                  <a:cxn ang="0">
                    <a:pos x="-235" y="-236"/>
                  </a:cxn>
                  <a:cxn ang="0">
                    <a:pos x="-237" y="-238"/>
                  </a:cxn>
                  <a:cxn ang="0">
                    <a:pos x="-239" y="-240"/>
                  </a:cxn>
                  <a:cxn ang="0">
                    <a:pos x="-241" y="-242"/>
                  </a:cxn>
                  <a:cxn ang="0">
                    <a:pos x="-243" y="-244"/>
                  </a:cxn>
                  <a:cxn ang="0">
                    <a:pos x="-245" y="-246"/>
                  </a:cxn>
                  <a:cxn ang="0">
                    <a:pos x="-247" y="-248"/>
                  </a:cxn>
                  <a:cxn ang="0">
                    <a:pos x="-249" y="-250"/>
                  </a:cxn>
                  <a:cxn ang="0">
                    <a:pos x="-251" y="-252"/>
                  </a:cxn>
                  <a:cxn ang="0">
                    <a:pos x="-253" y="-254"/>
                  </a:cxn>
                  <a:cxn ang="0">
                    <a:pos x="-255" y="-256"/>
                  </a:cxn>
                  <a:cxn ang="0">
                    <a:pos x="-257" y="-258"/>
                  </a:cxn>
                  <a:cxn ang="0">
                    <a:pos x="-259" y="-260"/>
                  </a:cxn>
                  <a:cxn ang="0">
                    <a:pos x="-261" y="-262"/>
                  </a:cxn>
                  <a:cxn ang="0">
                    <a:pos x="-263" y="-264"/>
                  </a:cxn>
                  <a:cxn ang="0">
                    <a:pos x="-265" y="-266"/>
                  </a:cxn>
                  <a:cxn ang="0">
                    <a:pos x="-267" y="-268"/>
                  </a:cxn>
                  <a:cxn ang="0">
                    <a:pos x="-269" y="-270"/>
                  </a:cxn>
                  <a:cxn ang="0">
                    <a:pos x="-271" y="-272"/>
                  </a:cxn>
                  <a:cxn ang="0">
                    <a:pos x="-273" y="-274"/>
                  </a:cxn>
                  <a:cxn ang="0">
                    <a:pos x="-275" y="-276"/>
                  </a:cxn>
                  <a:cxn ang="0">
                    <a:pos x="-277" y="-278"/>
                  </a:cxn>
                  <a:cxn ang="0">
                    <a:pos x="-279" y="-280"/>
                  </a:cxn>
                  <a:cxn ang="0">
                    <a:pos x="-281" y="-282"/>
                  </a:cxn>
                  <a:cxn ang="0">
                    <a:pos x="-283" y="-284"/>
                  </a:cxn>
                </a:cxnLst>
                <a:rect l="l" t="t" r="r" b="b"/>
                <a:pathLst>
                  <a:path w="1227003" h="1313625">
                    <a:moveTo>
                      <a:pt x="467393" y="1313625"/>
                    </a:moveTo>
                    <a:lnTo>
                      <a:pt x="477090" y="1279288"/>
                    </a:lnTo>
                    <a:lnTo>
                      <a:pt x="480192" y="1272556"/>
                    </a:lnTo>
                    <a:lnTo>
                      <a:pt x="541601" y="1139360"/>
                    </a:lnTo>
                    <a:cubicBezTo>
                      <a:pt x="593877" y="1049962"/>
                      <a:pt x="664543" y="969337"/>
                      <a:pt x="752732" y="903467"/>
                    </a:cubicBezTo>
                    <a:cubicBezTo>
                      <a:pt x="840922" y="837597"/>
                      <a:pt x="938288" y="792717"/>
                      <a:pt x="1038845" y="767963"/>
                    </a:cubicBezTo>
                    <a:lnTo>
                      <a:pt x="1186648" y="746493"/>
                    </a:lnTo>
                    <a:lnTo>
                      <a:pt x="1186649" y="746494"/>
                    </a:lnTo>
                    <a:lnTo>
                      <a:pt x="1191326" y="745815"/>
                    </a:lnTo>
                    <a:lnTo>
                      <a:pt x="1227003" y="746261"/>
                    </a:lnTo>
                    <a:lnTo>
                      <a:pt x="1148361" y="308817"/>
                    </a:lnTo>
                    <a:lnTo>
                      <a:pt x="1108651" y="312624"/>
                    </a:lnTo>
                    <a:lnTo>
                      <a:pt x="1051342" y="318120"/>
                    </a:lnTo>
                    <a:lnTo>
                      <a:pt x="1028048" y="322960"/>
                    </a:lnTo>
                    <a:lnTo>
                      <a:pt x="1026107" y="322960"/>
                    </a:lnTo>
                    <a:lnTo>
                      <a:pt x="1051342" y="318118"/>
                    </a:lnTo>
                    <a:lnTo>
                      <a:pt x="1108652" y="312623"/>
                    </a:lnTo>
                    <a:lnTo>
                      <a:pt x="1148361" y="308815"/>
                    </a:lnTo>
                    <a:lnTo>
                      <a:pt x="1147224" y="302491"/>
                    </a:lnTo>
                    <a:lnTo>
                      <a:pt x="1029842" y="319540"/>
                    </a:lnTo>
                    <a:cubicBezTo>
                      <a:pt x="774205" y="331659"/>
                      <a:pt x="517311" y="220709"/>
                      <a:pt x="352636" y="235"/>
                    </a:cubicBezTo>
                    <a:cubicBezTo>
                      <a:pt x="352583" y="157"/>
                      <a:pt x="352531" y="78"/>
                      <a:pt x="352478" y="0"/>
                    </a:cubicBezTo>
                    <a:lnTo>
                      <a:pt x="352164" y="235"/>
                    </a:lnTo>
                    <a:lnTo>
                      <a:pt x="0" y="263270"/>
                    </a:lnTo>
                    <a:lnTo>
                      <a:pt x="180" y="263488"/>
                    </a:lnTo>
                    <a:cubicBezTo>
                      <a:pt x="164856" y="483962"/>
                      <a:pt x="198338" y="761781"/>
                      <a:pt x="114169" y="1003468"/>
                    </a:cubicBezTo>
                    <a:lnTo>
                      <a:pt x="64509" y="1111184"/>
                    </a:lnTo>
                    <a:lnTo>
                      <a:pt x="70253" y="1114070"/>
                    </a:lnTo>
                    <a:lnTo>
                      <a:pt x="86181" y="1074575"/>
                    </a:lnTo>
                    <a:lnTo>
                      <a:pt x="106708" y="1023678"/>
                    </a:lnTo>
                    <a:cubicBezTo>
                      <a:pt x="110129" y="1015195"/>
                      <a:pt x="110129" y="1015196"/>
                      <a:pt x="106708" y="1023679"/>
                    </a:cubicBezTo>
                    <a:lnTo>
                      <a:pt x="86181" y="1074576"/>
                    </a:lnTo>
                    <a:lnTo>
                      <a:pt x="70254" y="1114071"/>
                    </a:lnTo>
                    <a:lnTo>
                      <a:pt x="467393" y="1313625"/>
                    </a:lnTo>
                    <a:close/>
                  </a:path>
                </a:pathLst>
              </a:custGeom>
              <a:grp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black">
                      <a:lumMod val="75000"/>
                      <a:lumOff val="25000"/>
                    </a:prstClr>
                  </a:solidFill>
                  <a:effectLst/>
                  <a:uLnTx/>
                  <a:uFillTx/>
                  <a:cs typeface="+mn-ea"/>
                  <a:sym typeface="+mn-lt"/>
                </a:endParaRPr>
              </a:p>
            </p:txBody>
          </p:sp>
        </p:grpSp>
        <p:sp>
          <p:nvSpPr>
            <p:cNvPr id="8" name="任意多边形: 形状 7" title="yn974ulF9k"/>
            <p:cNvSpPr/>
            <p:nvPr/>
          </p:nvSpPr>
          <p:spPr bwMode="auto">
            <a:xfrm>
              <a:off x="5774151" y="2677130"/>
              <a:ext cx="643698" cy="644043"/>
            </a:xfrm>
            <a:custGeom>
              <a:avLst/>
              <a:gdLst>
                <a:gd name="connsiteX0" fmla="*/ 94638 w 328437"/>
                <a:gd name="connsiteY0" fmla="*/ 163513 h 328613"/>
                <a:gd name="connsiteX1" fmla="*/ 95937 w 328437"/>
                <a:gd name="connsiteY1" fmla="*/ 163513 h 328613"/>
                <a:gd name="connsiteX2" fmla="*/ 134903 w 328437"/>
                <a:gd name="connsiteY2" fmla="*/ 169971 h 328613"/>
                <a:gd name="connsiteX3" fmla="*/ 136202 w 328437"/>
                <a:gd name="connsiteY3" fmla="*/ 171262 h 328613"/>
                <a:gd name="connsiteX4" fmla="*/ 136202 w 328437"/>
                <a:gd name="connsiteY4" fmla="*/ 238422 h 328613"/>
                <a:gd name="connsiteX5" fmla="*/ 136202 w 328437"/>
                <a:gd name="connsiteY5" fmla="*/ 239713 h 328613"/>
                <a:gd name="connsiteX6" fmla="*/ 134903 w 328437"/>
                <a:gd name="connsiteY6" fmla="*/ 239713 h 328613"/>
                <a:gd name="connsiteX7" fmla="*/ 133604 w 328437"/>
                <a:gd name="connsiteY7" fmla="*/ 239713 h 328613"/>
                <a:gd name="connsiteX8" fmla="*/ 94638 w 328437"/>
                <a:gd name="connsiteY8" fmla="*/ 226798 h 328613"/>
                <a:gd name="connsiteX9" fmla="*/ 93339 w 328437"/>
                <a:gd name="connsiteY9" fmla="*/ 225506 h 328613"/>
                <a:gd name="connsiteX10" fmla="*/ 93339 w 328437"/>
                <a:gd name="connsiteY10" fmla="*/ 166096 h 328613"/>
                <a:gd name="connsiteX11" fmla="*/ 94638 w 328437"/>
                <a:gd name="connsiteY11" fmla="*/ 163513 h 328613"/>
                <a:gd name="connsiteX12" fmla="*/ 45714 w 328437"/>
                <a:gd name="connsiteY12" fmla="*/ 157163 h 328613"/>
                <a:gd name="connsiteX13" fmla="*/ 48227 w 328437"/>
                <a:gd name="connsiteY13" fmla="*/ 157163 h 328613"/>
                <a:gd name="connsiteX14" fmla="*/ 74620 w 328437"/>
                <a:gd name="connsiteY14" fmla="*/ 161051 h 328613"/>
                <a:gd name="connsiteX15" fmla="*/ 75877 w 328437"/>
                <a:gd name="connsiteY15" fmla="*/ 162347 h 328613"/>
                <a:gd name="connsiteX16" fmla="*/ 75877 w 328437"/>
                <a:gd name="connsiteY16" fmla="*/ 218071 h 328613"/>
                <a:gd name="connsiteX17" fmla="*/ 74620 w 328437"/>
                <a:gd name="connsiteY17" fmla="*/ 219367 h 328613"/>
                <a:gd name="connsiteX18" fmla="*/ 73363 w 328437"/>
                <a:gd name="connsiteY18" fmla="*/ 220663 h 328613"/>
                <a:gd name="connsiteX19" fmla="*/ 46971 w 328437"/>
                <a:gd name="connsiteY19" fmla="*/ 211592 h 328613"/>
                <a:gd name="connsiteX20" fmla="*/ 45714 w 328437"/>
                <a:gd name="connsiteY20" fmla="*/ 209000 h 328613"/>
                <a:gd name="connsiteX21" fmla="*/ 45714 w 328437"/>
                <a:gd name="connsiteY21" fmla="*/ 158459 h 328613"/>
                <a:gd name="connsiteX22" fmla="*/ 45714 w 328437"/>
                <a:gd name="connsiteY22" fmla="*/ 157163 h 328613"/>
                <a:gd name="connsiteX23" fmla="*/ 34601 w 328437"/>
                <a:gd name="connsiteY23" fmla="*/ 131763 h 328613"/>
                <a:gd name="connsiteX24" fmla="*/ 34601 w 328437"/>
                <a:gd name="connsiteY24" fmla="*/ 246063 h 328613"/>
                <a:gd name="connsiteX25" fmla="*/ 161601 w 328437"/>
                <a:gd name="connsiteY25" fmla="*/ 311151 h 328613"/>
                <a:gd name="connsiteX26" fmla="*/ 161601 w 328437"/>
                <a:gd name="connsiteY26" fmla="*/ 133351 h 328613"/>
                <a:gd name="connsiteX27" fmla="*/ 134613 w 328437"/>
                <a:gd name="connsiteY27" fmla="*/ 133351 h 328613"/>
                <a:gd name="connsiteX28" fmla="*/ 235241 w 328437"/>
                <a:gd name="connsiteY28" fmla="*/ 15875 h 328613"/>
                <a:gd name="connsiteX29" fmla="*/ 147314 w 328437"/>
                <a:gd name="connsiteY29" fmla="*/ 120775 h 328613"/>
                <a:gd name="connsiteX30" fmla="*/ 165417 w 328437"/>
                <a:gd name="connsiteY30" fmla="*/ 120775 h 328613"/>
                <a:gd name="connsiteX31" fmla="*/ 171882 w 328437"/>
                <a:gd name="connsiteY31" fmla="*/ 127251 h 328613"/>
                <a:gd name="connsiteX32" fmla="*/ 171882 w 328437"/>
                <a:gd name="connsiteY32" fmla="*/ 311150 h 328613"/>
                <a:gd name="connsiteX33" fmla="*/ 222311 w 328437"/>
                <a:gd name="connsiteY33" fmla="*/ 285249 h 328613"/>
                <a:gd name="connsiteX34" fmla="*/ 222311 w 328437"/>
                <a:gd name="connsiteY34" fmla="*/ 157037 h 328613"/>
                <a:gd name="connsiteX35" fmla="*/ 223604 w 328437"/>
                <a:gd name="connsiteY35" fmla="*/ 154447 h 328613"/>
                <a:gd name="connsiteX36" fmla="*/ 257223 w 328437"/>
                <a:gd name="connsiteY36" fmla="*/ 151857 h 328613"/>
                <a:gd name="connsiteX37" fmla="*/ 258516 w 328437"/>
                <a:gd name="connsiteY37" fmla="*/ 151857 h 328613"/>
                <a:gd name="connsiteX38" fmla="*/ 259809 w 328437"/>
                <a:gd name="connsiteY38" fmla="*/ 153152 h 328613"/>
                <a:gd name="connsiteX39" fmla="*/ 259809 w 328437"/>
                <a:gd name="connsiteY39" fmla="*/ 265823 h 328613"/>
                <a:gd name="connsiteX40" fmla="*/ 293429 w 328437"/>
                <a:gd name="connsiteY40" fmla="*/ 247692 h 328613"/>
                <a:gd name="connsiteX41" fmla="*/ 294722 w 328437"/>
                <a:gd name="connsiteY41" fmla="*/ 118185 h 328613"/>
                <a:gd name="connsiteX42" fmla="*/ 296015 w 328437"/>
                <a:gd name="connsiteY42" fmla="*/ 114300 h 328613"/>
                <a:gd name="connsiteX43" fmla="*/ 301187 w 328437"/>
                <a:gd name="connsiteY43" fmla="*/ 111710 h 328613"/>
                <a:gd name="connsiteX44" fmla="*/ 307652 w 328437"/>
                <a:gd name="connsiteY44" fmla="*/ 113005 h 328613"/>
                <a:gd name="connsiteX45" fmla="*/ 235241 w 328437"/>
                <a:gd name="connsiteY45" fmla="*/ 15875 h 328613"/>
                <a:gd name="connsiteX46" fmla="*/ 235348 w 328437"/>
                <a:gd name="connsiteY46" fmla="*/ 0 h 328613"/>
                <a:gd name="connsiteX47" fmla="*/ 239233 w 328437"/>
                <a:gd name="connsiteY47" fmla="*/ 0 h 328613"/>
                <a:gd name="connsiteX48" fmla="*/ 241823 w 328437"/>
                <a:gd name="connsiteY48" fmla="*/ 2598 h 328613"/>
                <a:gd name="connsiteX49" fmla="*/ 327286 w 328437"/>
                <a:gd name="connsiteY49" fmla="*/ 115599 h 328613"/>
                <a:gd name="connsiteX50" fmla="*/ 327286 w 328437"/>
                <a:gd name="connsiteY50" fmla="*/ 123392 h 328613"/>
                <a:gd name="connsiteX51" fmla="*/ 322107 w 328437"/>
                <a:gd name="connsiteY51" fmla="*/ 125990 h 328613"/>
                <a:gd name="connsiteX52" fmla="*/ 307863 w 328437"/>
                <a:gd name="connsiteY52" fmla="*/ 124691 h 328613"/>
                <a:gd name="connsiteX53" fmla="*/ 307863 w 328437"/>
                <a:gd name="connsiteY53" fmla="*/ 251980 h 328613"/>
                <a:gd name="connsiteX54" fmla="*/ 303978 w 328437"/>
                <a:gd name="connsiteY54" fmla="*/ 257175 h 328613"/>
                <a:gd name="connsiteX55" fmla="*/ 169308 w 328437"/>
                <a:gd name="connsiteY55" fmla="*/ 327314 h 328613"/>
                <a:gd name="connsiteX56" fmla="*/ 166718 w 328437"/>
                <a:gd name="connsiteY56" fmla="*/ 328613 h 328613"/>
                <a:gd name="connsiteX57" fmla="*/ 164129 w 328437"/>
                <a:gd name="connsiteY57" fmla="*/ 327314 h 328613"/>
                <a:gd name="connsiteX58" fmla="*/ 25574 w 328437"/>
                <a:gd name="connsiteY58" fmla="*/ 254578 h 328613"/>
                <a:gd name="connsiteX59" fmla="*/ 21689 w 328437"/>
                <a:gd name="connsiteY59" fmla="*/ 249382 h 328613"/>
                <a:gd name="connsiteX60" fmla="*/ 21689 w 328437"/>
                <a:gd name="connsiteY60" fmla="*/ 129887 h 328613"/>
                <a:gd name="connsiteX61" fmla="*/ 6150 w 328437"/>
                <a:gd name="connsiteY61" fmla="*/ 129887 h 328613"/>
                <a:gd name="connsiteX62" fmla="*/ 971 w 328437"/>
                <a:gd name="connsiteY62" fmla="*/ 127289 h 328613"/>
                <a:gd name="connsiteX63" fmla="*/ 971 w 328437"/>
                <a:gd name="connsiteY63" fmla="*/ 120795 h 328613"/>
                <a:gd name="connsiteX64" fmla="*/ 34638 w 328437"/>
                <a:gd name="connsiteY64" fmla="*/ 54552 h 328613"/>
                <a:gd name="connsiteX65" fmla="*/ 38523 w 328437"/>
                <a:gd name="connsiteY65" fmla="*/ 50656 h 328613"/>
                <a:gd name="connsiteX66" fmla="*/ 59241 w 328437"/>
                <a:gd name="connsiteY66" fmla="*/ 45460 h 328613"/>
                <a:gd name="connsiteX67" fmla="*/ 59241 w 328437"/>
                <a:gd name="connsiteY67" fmla="*/ 27276 h 328613"/>
                <a:gd name="connsiteX68" fmla="*/ 63126 w 328437"/>
                <a:gd name="connsiteY68" fmla="*/ 20782 h 328613"/>
                <a:gd name="connsiteX69" fmla="*/ 83844 w 328437"/>
                <a:gd name="connsiteY69" fmla="*/ 14287 h 328613"/>
                <a:gd name="connsiteX70" fmla="*/ 85139 w 328437"/>
                <a:gd name="connsiteY70" fmla="*/ 14287 h 328613"/>
                <a:gd name="connsiteX71" fmla="*/ 86434 w 328437"/>
                <a:gd name="connsiteY71" fmla="*/ 14287 h 328613"/>
                <a:gd name="connsiteX72" fmla="*/ 98088 w 328437"/>
                <a:gd name="connsiteY72" fmla="*/ 16885 h 328613"/>
                <a:gd name="connsiteX73" fmla="*/ 103268 w 328437"/>
                <a:gd name="connsiteY73" fmla="*/ 22081 h 328613"/>
                <a:gd name="connsiteX74" fmla="*/ 103268 w 328437"/>
                <a:gd name="connsiteY74" fmla="*/ 33771 h 328613"/>
                <a:gd name="connsiteX75" fmla="*/ 235348 w 328437"/>
                <a:gd name="connsiteY75" fmla="*/ 0 h 328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328437" h="328613">
                  <a:moveTo>
                    <a:pt x="94638" y="163513"/>
                  </a:moveTo>
                  <a:cubicBezTo>
                    <a:pt x="94638" y="163513"/>
                    <a:pt x="95937" y="163513"/>
                    <a:pt x="95937" y="163513"/>
                  </a:cubicBezTo>
                  <a:cubicBezTo>
                    <a:pt x="95937" y="163513"/>
                    <a:pt x="95937" y="163513"/>
                    <a:pt x="134903" y="169971"/>
                  </a:cubicBezTo>
                  <a:cubicBezTo>
                    <a:pt x="136202" y="169971"/>
                    <a:pt x="136202" y="169971"/>
                    <a:pt x="136202" y="171262"/>
                  </a:cubicBezTo>
                  <a:cubicBezTo>
                    <a:pt x="136202" y="171262"/>
                    <a:pt x="136202" y="171262"/>
                    <a:pt x="136202" y="238422"/>
                  </a:cubicBezTo>
                  <a:cubicBezTo>
                    <a:pt x="136202" y="238422"/>
                    <a:pt x="136202" y="239713"/>
                    <a:pt x="136202" y="239713"/>
                  </a:cubicBezTo>
                  <a:cubicBezTo>
                    <a:pt x="134903" y="239713"/>
                    <a:pt x="134903" y="239713"/>
                    <a:pt x="134903" y="239713"/>
                  </a:cubicBezTo>
                  <a:cubicBezTo>
                    <a:pt x="134903" y="239713"/>
                    <a:pt x="134903" y="239713"/>
                    <a:pt x="133604" y="239713"/>
                  </a:cubicBezTo>
                  <a:cubicBezTo>
                    <a:pt x="133604" y="239713"/>
                    <a:pt x="133604" y="239713"/>
                    <a:pt x="94638" y="226798"/>
                  </a:cubicBezTo>
                  <a:cubicBezTo>
                    <a:pt x="94638" y="226798"/>
                    <a:pt x="93339" y="225506"/>
                    <a:pt x="93339" y="225506"/>
                  </a:cubicBezTo>
                  <a:cubicBezTo>
                    <a:pt x="93339" y="225506"/>
                    <a:pt x="93339" y="225506"/>
                    <a:pt x="93339" y="166096"/>
                  </a:cubicBezTo>
                  <a:cubicBezTo>
                    <a:pt x="93339" y="164805"/>
                    <a:pt x="94638" y="164805"/>
                    <a:pt x="94638" y="163513"/>
                  </a:cubicBezTo>
                  <a:close/>
                  <a:moveTo>
                    <a:pt x="45714" y="157163"/>
                  </a:moveTo>
                  <a:cubicBezTo>
                    <a:pt x="46971" y="157163"/>
                    <a:pt x="46971" y="157163"/>
                    <a:pt x="48227" y="157163"/>
                  </a:cubicBezTo>
                  <a:cubicBezTo>
                    <a:pt x="48227" y="157163"/>
                    <a:pt x="48227" y="157163"/>
                    <a:pt x="74620" y="161051"/>
                  </a:cubicBezTo>
                  <a:cubicBezTo>
                    <a:pt x="74620" y="161051"/>
                    <a:pt x="75877" y="161051"/>
                    <a:pt x="75877" y="162347"/>
                  </a:cubicBezTo>
                  <a:cubicBezTo>
                    <a:pt x="75877" y="162347"/>
                    <a:pt x="75877" y="162347"/>
                    <a:pt x="75877" y="218071"/>
                  </a:cubicBezTo>
                  <a:cubicBezTo>
                    <a:pt x="75877" y="219367"/>
                    <a:pt x="75877" y="219367"/>
                    <a:pt x="74620" y="219367"/>
                  </a:cubicBezTo>
                  <a:cubicBezTo>
                    <a:pt x="74620" y="220663"/>
                    <a:pt x="74620" y="220663"/>
                    <a:pt x="73363" y="220663"/>
                  </a:cubicBezTo>
                  <a:cubicBezTo>
                    <a:pt x="73363" y="220663"/>
                    <a:pt x="73363" y="220663"/>
                    <a:pt x="46971" y="211592"/>
                  </a:cubicBezTo>
                  <a:cubicBezTo>
                    <a:pt x="45714" y="210296"/>
                    <a:pt x="45714" y="210296"/>
                    <a:pt x="45714" y="209000"/>
                  </a:cubicBezTo>
                  <a:cubicBezTo>
                    <a:pt x="45714" y="209000"/>
                    <a:pt x="45714" y="209000"/>
                    <a:pt x="45714" y="158459"/>
                  </a:cubicBezTo>
                  <a:cubicBezTo>
                    <a:pt x="45714" y="158459"/>
                    <a:pt x="45714" y="157163"/>
                    <a:pt x="45714" y="157163"/>
                  </a:cubicBezTo>
                  <a:close/>
                  <a:moveTo>
                    <a:pt x="34601" y="131763"/>
                  </a:moveTo>
                  <a:lnTo>
                    <a:pt x="34601" y="246063"/>
                  </a:lnTo>
                  <a:lnTo>
                    <a:pt x="161601" y="311151"/>
                  </a:lnTo>
                  <a:lnTo>
                    <a:pt x="161601" y="133351"/>
                  </a:lnTo>
                  <a:lnTo>
                    <a:pt x="134613" y="133351"/>
                  </a:lnTo>
                  <a:close/>
                  <a:moveTo>
                    <a:pt x="235241" y="15875"/>
                  </a:moveTo>
                  <a:cubicBezTo>
                    <a:pt x="235241" y="15875"/>
                    <a:pt x="235241" y="15875"/>
                    <a:pt x="147314" y="120775"/>
                  </a:cubicBezTo>
                  <a:cubicBezTo>
                    <a:pt x="147314" y="120775"/>
                    <a:pt x="147314" y="120775"/>
                    <a:pt x="165417" y="120775"/>
                  </a:cubicBezTo>
                  <a:cubicBezTo>
                    <a:pt x="169296" y="120775"/>
                    <a:pt x="171882" y="123365"/>
                    <a:pt x="171882" y="127251"/>
                  </a:cubicBezTo>
                  <a:cubicBezTo>
                    <a:pt x="171882" y="127251"/>
                    <a:pt x="171882" y="127251"/>
                    <a:pt x="171882" y="311150"/>
                  </a:cubicBezTo>
                  <a:cubicBezTo>
                    <a:pt x="171882" y="311150"/>
                    <a:pt x="171882" y="311150"/>
                    <a:pt x="222311" y="285249"/>
                  </a:cubicBezTo>
                  <a:cubicBezTo>
                    <a:pt x="222311" y="285249"/>
                    <a:pt x="222311" y="285249"/>
                    <a:pt x="222311" y="157037"/>
                  </a:cubicBezTo>
                  <a:cubicBezTo>
                    <a:pt x="222311" y="155742"/>
                    <a:pt x="222311" y="154447"/>
                    <a:pt x="223604" y="154447"/>
                  </a:cubicBezTo>
                  <a:cubicBezTo>
                    <a:pt x="223604" y="154447"/>
                    <a:pt x="223604" y="154447"/>
                    <a:pt x="257223" y="151857"/>
                  </a:cubicBezTo>
                  <a:cubicBezTo>
                    <a:pt x="257223" y="151857"/>
                    <a:pt x="258516" y="151857"/>
                    <a:pt x="258516" y="151857"/>
                  </a:cubicBezTo>
                  <a:cubicBezTo>
                    <a:pt x="258516" y="153152"/>
                    <a:pt x="259809" y="153152"/>
                    <a:pt x="259809" y="153152"/>
                  </a:cubicBezTo>
                  <a:cubicBezTo>
                    <a:pt x="259809" y="153152"/>
                    <a:pt x="259809" y="153152"/>
                    <a:pt x="259809" y="265823"/>
                  </a:cubicBezTo>
                  <a:cubicBezTo>
                    <a:pt x="259809" y="265823"/>
                    <a:pt x="259809" y="265823"/>
                    <a:pt x="293429" y="247692"/>
                  </a:cubicBezTo>
                  <a:cubicBezTo>
                    <a:pt x="293429" y="247692"/>
                    <a:pt x="293429" y="247692"/>
                    <a:pt x="294722" y="118185"/>
                  </a:cubicBezTo>
                  <a:cubicBezTo>
                    <a:pt x="294722" y="116890"/>
                    <a:pt x="294722" y="115595"/>
                    <a:pt x="296015" y="114300"/>
                  </a:cubicBezTo>
                  <a:cubicBezTo>
                    <a:pt x="297308" y="113005"/>
                    <a:pt x="298601" y="111710"/>
                    <a:pt x="301187" y="111710"/>
                  </a:cubicBezTo>
                  <a:lnTo>
                    <a:pt x="307652" y="113005"/>
                  </a:lnTo>
                  <a:cubicBezTo>
                    <a:pt x="307652" y="113005"/>
                    <a:pt x="307652" y="113005"/>
                    <a:pt x="235241" y="15875"/>
                  </a:cubicBezTo>
                  <a:close/>
                  <a:moveTo>
                    <a:pt x="235348" y="0"/>
                  </a:moveTo>
                  <a:cubicBezTo>
                    <a:pt x="235348" y="0"/>
                    <a:pt x="237938" y="0"/>
                    <a:pt x="239233" y="0"/>
                  </a:cubicBezTo>
                  <a:cubicBezTo>
                    <a:pt x="241823" y="1299"/>
                    <a:pt x="241823" y="2598"/>
                    <a:pt x="241823" y="2598"/>
                  </a:cubicBezTo>
                  <a:cubicBezTo>
                    <a:pt x="241823" y="2598"/>
                    <a:pt x="241823" y="2598"/>
                    <a:pt x="327286" y="115599"/>
                  </a:cubicBezTo>
                  <a:cubicBezTo>
                    <a:pt x="327286" y="115599"/>
                    <a:pt x="329876" y="119496"/>
                    <a:pt x="327286" y="123392"/>
                  </a:cubicBezTo>
                  <a:cubicBezTo>
                    <a:pt x="324697" y="125990"/>
                    <a:pt x="322107" y="125990"/>
                    <a:pt x="322107" y="125990"/>
                  </a:cubicBezTo>
                  <a:cubicBezTo>
                    <a:pt x="322107" y="125990"/>
                    <a:pt x="322107" y="125990"/>
                    <a:pt x="307863" y="124691"/>
                  </a:cubicBezTo>
                  <a:cubicBezTo>
                    <a:pt x="307863" y="124691"/>
                    <a:pt x="307863" y="124691"/>
                    <a:pt x="307863" y="251980"/>
                  </a:cubicBezTo>
                  <a:cubicBezTo>
                    <a:pt x="307863" y="254578"/>
                    <a:pt x="306568" y="255877"/>
                    <a:pt x="303978" y="257175"/>
                  </a:cubicBezTo>
                  <a:cubicBezTo>
                    <a:pt x="303978" y="257175"/>
                    <a:pt x="303978" y="257175"/>
                    <a:pt x="169308" y="327314"/>
                  </a:cubicBezTo>
                  <a:cubicBezTo>
                    <a:pt x="169308" y="327314"/>
                    <a:pt x="168013" y="328613"/>
                    <a:pt x="166718" y="328613"/>
                  </a:cubicBezTo>
                  <a:cubicBezTo>
                    <a:pt x="165424" y="328613"/>
                    <a:pt x="164129" y="327314"/>
                    <a:pt x="164129" y="327314"/>
                  </a:cubicBezTo>
                  <a:cubicBezTo>
                    <a:pt x="164129" y="327314"/>
                    <a:pt x="164129" y="327314"/>
                    <a:pt x="25574" y="254578"/>
                  </a:cubicBezTo>
                  <a:cubicBezTo>
                    <a:pt x="22984" y="254578"/>
                    <a:pt x="21689" y="251980"/>
                    <a:pt x="21689" y="249382"/>
                  </a:cubicBezTo>
                  <a:cubicBezTo>
                    <a:pt x="21689" y="249382"/>
                    <a:pt x="21689" y="249382"/>
                    <a:pt x="21689" y="129887"/>
                  </a:cubicBezTo>
                  <a:cubicBezTo>
                    <a:pt x="21689" y="129887"/>
                    <a:pt x="21689" y="129887"/>
                    <a:pt x="6150" y="129887"/>
                  </a:cubicBezTo>
                  <a:cubicBezTo>
                    <a:pt x="3561" y="129887"/>
                    <a:pt x="2266" y="128588"/>
                    <a:pt x="971" y="127289"/>
                  </a:cubicBezTo>
                  <a:cubicBezTo>
                    <a:pt x="-324" y="125990"/>
                    <a:pt x="-324" y="123392"/>
                    <a:pt x="971" y="120795"/>
                  </a:cubicBezTo>
                  <a:cubicBezTo>
                    <a:pt x="971" y="120795"/>
                    <a:pt x="971" y="120795"/>
                    <a:pt x="34638" y="54552"/>
                  </a:cubicBezTo>
                  <a:cubicBezTo>
                    <a:pt x="35933" y="51955"/>
                    <a:pt x="37228" y="51955"/>
                    <a:pt x="38523" y="50656"/>
                  </a:cubicBezTo>
                  <a:cubicBezTo>
                    <a:pt x="38523" y="50656"/>
                    <a:pt x="38523" y="50656"/>
                    <a:pt x="59241" y="45460"/>
                  </a:cubicBezTo>
                  <a:cubicBezTo>
                    <a:pt x="59241" y="45460"/>
                    <a:pt x="59241" y="45460"/>
                    <a:pt x="59241" y="27276"/>
                  </a:cubicBezTo>
                  <a:cubicBezTo>
                    <a:pt x="59241" y="24678"/>
                    <a:pt x="60536" y="22081"/>
                    <a:pt x="63126" y="20782"/>
                  </a:cubicBezTo>
                  <a:cubicBezTo>
                    <a:pt x="63126" y="20782"/>
                    <a:pt x="63126" y="20782"/>
                    <a:pt x="83844" y="14287"/>
                  </a:cubicBezTo>
                  <a:cubicBezTo>
                    <a:pt x="83844" y="14287"/>
                    <a:pt x="83844" y="14287"/>
                    <a:pt x="85139" y="14287"/>
                  </a:cubicBezTo>
                  <a:cubicBezTo>
                    <a:pt x="86434" y="14287"/>
                    <a:pt x="86434" y="14287"/>
                    <a:pt x="86434" y="14287"/>
                  </a:cubicBezTo>
                  <a:cubicBezTo>
                    <a:pt x="86434" y="14287"/>
                    <a:pt x="86434" y="14287"/>
                    <a:pt x="98088" y="16885"/>
                  </a:cubicBezTo>
                  <a:cubicBezTo>
                    <a:pt x="100678" y="16885"/>
                    <a:pt x="103268" y="19483"/>
                    <a:pt x="103268" y="22081"/>
                  </a:cubicBezTo>
                  <a:cubicBezTo>
                    <a:pt x="103268" y="22081"/>
                    <a:pt x="103268" y="22081"/>
                    <a:pt x="103268" y="33771"/>
                  </a:cubicBezTo>
                  <a:cubicBezTo>
                    <a:pt x="103268" y="33771"/>
                    <a:pt x="103268" y="33771"/>
                    <a:pt x="235348" y="0"/>
                  </a:cubicBezTo>
                  <a:close/>
                </a:path>
              </a:pathLst>
            </a:custGeom>
            <a:solidFill>
              <a:srgbClr val="0DB7B6"/>
            </a:solidFill>
            <a:ln>
              <a:noFill/>
            </a:ln>
            <a:effectLst>
              <a:outerShdw blurRad="63500" algn="ctr" rotWithShape="0">
                <a:prstClr val="black">
                  <a:alpha val="40000"/>
                </a:prstClr>
              </a:outerShdw>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black">
                    <a:lumMod val="75000"/>
                    <a:lumOff val="25000"/>
                  </a:prstClr>
                </a:solidFill>
                <a:effectLst/>
                <a:uLnTx/>
                <a:uFillTx/>
                <a:cs typeface="+mn-ea"/>
                <a:sym typeface="+mn-lt"/>
              </a:endParaRPr>
            </a:p>
          </p:txBody>
        </p:sp>
        <p:sp>
          <p:nvSpPr>
            <p:cNvPr id="9" name="任意多边形: 形状 8" title="OXvp1cBoZH"/>
            <p:cNvSpPr>
              <a:spLocks noChangeAspect="1"/>
            </p:cNvSpPr>
            <p:nvPr/>
          </p:nvSpPr>
          <p:spPr bwMode="auto">
            <a:xfrm>
              <a:off x="4859220" y="4540708"/>
              <a:ext cx="626144" cy="596184"/>
            </a:xfrm>
            <a:custGeom>
              <a:avLst/>
              <a:gdLst>
                <a:gd name="connsiteX0" fmla="*/ 101402 w 331788"/>
                <a:gd name="connsiteY0" fmla="*/ 200025 h 315913"/>
                <a:gd name="connsiteX1" fmla="*/ 93663 w 331788"/>
                <a:gd name="connsiteY1" fmla="*/ 207840 h 315913"/>
                <a:gd name="connsiteX2" fmla="*/ 93663 w 331788"/>
                <a:gd name="connsiteY2" fmla="*/ 301625 h 315913"/>
                <a:gd name="connsiteX3" fmla="*/ 137518 w 331788"/>
                <a:gd name="connsiteY3" fmla="*/ 301625 h 315913"/>
                <a:gd name="connsiteX4" fmla="*/ 137518 w 331788"/>
                <a:gd name="connsiteY4" fmla="*/ 250825 h 315913"/>
                <a:gd name="connsiteX5" fmla="*/ 143967 w 331788"/>
                <a:gd name="connsiteY5" fmla="*/ 244312 h 315913"/>
                <a:gd name="connsiteX6" fmla="*/ 187822 w 331788"/>
                <a:gd name="connsiteY6" fmla="*/ 244312 h 315913"/>
                <a:gd name="connsiteX7" fmla="*/ 194271 w 331788"/>
                <a:gd name="connsiteY7" fmla="*/ 250825 h 315913"/>
                <a:gd name="connsiteX8" fmla="*/ 194271 w 331788"/>
                <a:gd name="connsiteY8" fmla="*/ 301625 h 315913"/>
                <a:gd name="connsiteX9" fmla="*/ 230387 w 331788"/>
                <a:gd name="connsiteY9" fmla="*/ 301625 h 315913"/>
                <a:gd name="connsiteX10" fmla="*/ 238126 w 331788"/>
                <a:gd name="connsiteY10" fmla="*/ 295112 h 315913"/>
                <a:gd name="connsiteX11" fmla="*/ 238126 w 331788"/>
                <a:gd name="connsiteY11" fmla="*/ 207840 h 315913"/>
                <a:gd name="connsiteX12" fmla="*/ 230387 w 331788"/>
                <a:gd name="connsiteY12" fmla="*/ 200025 h 315913"/>
                <a:gd name="connsiteX13" fmla="*/ 101402 w 331788"/>
                <a:gd name="connsiteY13" fmla="*/ 200025 h 315913"/>
                <a:gd name="connsiteX14" fmla="*/ 258908 w 331788"/>
                <a:gd name="connsiteY14" fmla="*/ 122237 h 315913"/>
                <a:gd name="connsiteX15" fmla="*/ 252413 w 331788"/>
                <a:gd name="connsiteY15" fmla="*/ 129801 h 315913"/>
                <a:gd name="connsiteX16" fmla="*/ 252413 w 331788"/>
                <a:gd name="connsiteY16" fmla="*/ 157536 h 315913"/>
                <a:gd name="connsiteX17" fmla="*/ 258908 w 331788"/>
                <a:gd name="connsiteY17" fmla="*/ 165100 h 315913"/>
                <a:gd name="connsiteX18" fmla="*/ 266701 w 331788"/>
                <a:gd name="connsiteY18" fmla="*/ 157536 h 315913"/>
                <a:gd name="connsiteX19" fmla="*/ 266701 w 331788"/>
                <a:gd name="connsiteY19" fmla="*/ 129801 h 315913"/>
                <a:gd name="connsiteX20" fmla="*/ 258908 w 331788"/>
                <a:gd name="connsiteY20" fmla="*/ 122237 h 315913"/>
                <a:gd name="connsiteX21" fmla="*/ 230332 w 331788"/>
                <a:gd name="connsiteY21" fmla="*/ 122237 h 315913"/>
                <a:gd name="connsiteX22" fmla="*/ 223838 w 331788"/>
                <a:gd name="connsiteY22" fmla="*/ 129801 h 315913"/>
                <a:gd name="connsiteX23" fmla="*/ 223838 w 331788"/>
                <a:gd name="connsiteY23" fmla="*/ 157536 h 315913"/>
                <a:gd name="connsiteX24" fmla="*/ 230332 w 331788"/>
                <a:gd name="connsiteY24" fmla="*/ 165100 h 315913"/>
                <a:gd name="connsiteX25" fmla="*/ 238126 w 331788"/>
                <a:gd name="connsiteY25" fmla="*/ 157536 h 315913"/>
                <a:gd name="connsiteX26" fmla="*/ 238126 w 331788"/>
                <a:gd name="connsiteY26" fmla="*/ 129801 h 315913"/>
                <a:gd name="connsiteX27" fmla="*/ 230332 w 331788"/>
                <a:gd name="connsiteY27" fmla="*/ 122237 h 315913"/>
                <a:gd name="connsiteX28" fmla="*/ 201468 w 331788"/>
                <a:gd name="connsiteY28" fmla="*/ 122237 h 315913"/>
                <a:gd name="connsiteX29" fmla="*/ 193675 w 331788"/>
                <a:gd name="connsiteY29" fmla="*/ 129801 h 315913"/>
                <a:gd name="connsiteX30" fmla="*/ 193675 w 331788"/>
                <a:gd name="connsiteY30" fmla="*/ 157536 h 315913"/>
                <a:gd name="connsiteX31" fmla="*/ 201468 w 331788"/>
                <a:gd name="connsiteY31" fmla="*/ 165100 h 315913"/>
                <a:gd name="connsiteX32" fmla="*/ 207963 w 331788"/>
                <a:gd name="connsiteY32" fmla="*/ 157536 h 315913"/>
                <a:gd name="connsiteX33" fmla="*/ 207963 w 331788"/>
                <a:gd name="connsiteY33" fmla="*/ 129801 h 315913"/>
                <a:gd name="connsiteX34" fmla="*/ 201468 w 331788"/>
                <a:gd name="connsiteY34" fmla="*/ 122237 h 315913"/>
                <a:gd name="connsiteX35" fmla="*/ 128732 w 331788"/>
                <a:gd name="connsiteY35" fmla="*/ 122237 h 315913"/>
                <a:gd name="connsiteX36" fmla="*/ 122238 w 331788"/>
                <a:gd name="connsiteY36" fmla="*/ 129801 h 315913"/>
                <a:gd name="connsiteX37" fmla="*/ 122238 w 331788"/>
                <a:gd name="connsiteY37" fmla="*/ 157536 h 315913"/>
                <a:gd name="connsiteX38" fmla="*/ 128732 w 331788"/>
                <a:gd name="connsiteY38" fmla="*/ 165100 h 315913"/>
                <a:gd name="connsiteX39" fmla="*/ 136526 w 331788"/>
                <a:gd name="connsiteY39" fmla="*/ 157536 h 315913"/>
                <a:gd name="connsiteX40" fmla="*/ 136526 w 331788"/>
                <a:gd name="connsiteY40" fmla="*/ 129801 h 315913"/>
                <a:gd name="connsiteX41" fmla="*/ 128732 w 331788"/>
                <a:gd name="connsiteY41" fmla="*/ 122237 h 315913"/>
                <a:gd name="connsiteX42" fmla="*/ 101456 w 331788"/>
                <a:gd name="connsiteY42" fmla="*/ 122237 h 315913"/>
                <a:gd name="connsiteX43" fmla="*/ 93663 w 331788"/>
                <a:gd name="connsiteY43" fmla="*/ 129801 h 315913"/>
                <a:gd name="connsiteX44" fmla="*/ 93663 w 331788"/>
                <a:gd name="connsiteY44" fmla="*/ 157536 h 315913"/>
                <a:gd name="connsiteX45" fmla="*/ 101456 w 331788"/>
                <a:gd name="connsiteY45" fmla="*/ 165100 h 315913"/>
                <a:gd name="connsiteX46" fmla="*/ 107951 w 331788"/>
                <a:gd name="connsiteY46" fmla="*/ 157536 h 315913"/>
                <a:gd name="connsiteX47" fmla="*/ 107951 w 331788"/>
                <a:gd name="connsiteY47" fmla="*/ 129801 h 315913"/>
                <a:gd name="connsiteX48" fmla="*/ 101456 w 331788"/>
                <a:gd name="connsiteY48" fmla="*/ 122237 h 315913"/>
                <a:gd name="connsiteX49" fmla="*/ 72881 w 331788"/>
                <a:gd name="connsiteY49" fmla="*/ 122237 h 315913"/>
                <a:gd name="connsiteX50" fmla="*/ 65088 w 331788"/>
                <a:gd name="connsiteY50" fmla="*/ 129801 h 315913"/>
                <a:gd name="connsiteX51" fmla="*/ 65088 w 331788"/>
                <a:gd name="connsiteY51" fmla="*/ 157536 h 315913"/>
                <a:gd name="connsiteX52" fmla="*/ 72881 w 331788"/>
                <a:gd name="connsiteY52" fmla="*/ 165100 h 315913"/>
                <a:gd name="connsiteX53" fmla="*/ 79376 w 331788"/>
                <a:gd name="connsiteY53" fmla="*/ 157536 h 315913"/>
                <a:gd name="connsiteX54" fmla="*/ 79376 w 331788"/>
                <a:gd name="connsiteY54" fmla="*/ 129801 h 315913"/>
                <a:gd name="connsiteX55" fmla="*/ 72881 w 331788"/>
                <a:gd name="connsiteY55" fmla="*/ 122237 h 315913"/>
                <a:gd name="connsiteX56" fmla="*/ 258908 w 331788"/>
                <a:gd name="connsiteY56" fmla="*/ 65087 h 315913"/>
                <a:gd name="connsiteX57" fmla="*/ 252413 w 331788"/>
                <a:gd name="connsiteY57" fmla="*/ 71581 h 315913"/>
                <a:gd name="connsiteX58" fmla="*/ 252413 w 331788"/>
                <a:gd name="connsiteY58" fmla="*/ 100157 h 315913"/>
                <a:gd name="connsiteX59" fmla="*/ 258908 w 331788"/>
                <a:gd name="connsiteY59" fmla="*/ 107950 h 315913"/>
                <a:gd name="connsiteX60" fmla="*/ 266701 w 331788"/>
                <a:gd name="connsiteY60" fmla="*/ 100157 h 315913"/>
                <a:gd name="connsiteX61" fmla="*/ 266701 w 331788"/>
                <a:gd name="connsiteY61" fmla="*/ 71581 h 315913"/>
                <a:gd name="connsiteX62" fmla="*/ 258908 w 331788"/>
                <a:gd name="connsiteY62" fmla="*/ 65087 h 315913"/>
                <a:gd name="connsiteX63" fmla="*/ 230332 w 331788"/>
                <a:gd name="connsiteY63" fmla="*/ 65087 h 315913"/>
                <a:gd name="connsiteX64" fmla="*/ 223838 w 331788"/>
                <a:gd name="connsiteY64" fmla="*/ 71581 h 315913"/>
                <a:gd name="connsiteX65" fmla="*/ 223838 w 331788"/>
                <a:gd name="connsiteY65" fmla="*/ 100157 h 315913"/>
                <a:gd name="connsiteX66" fmla="*/ 230332 w 331788"/>
                <a:gd name="connsiteY66" fmla="*/ 107950 h 315913"/>
                <a:gd name="connsiteX67" fmla="*/ 238126 w 331788"/>
                <a:gd name="connsiteY67" fmla="*/ 100157 h 315913"/>
                <a:gd name="connsiteX68" fmla="*/ 238126 w 331788"/>
                <a:gd name="connsiteY68" fmla="*/ 71581 h 315913"/>
                <a:gd name="connsiteX69" fmla="*/ 230332 w 331788"/>
                <a:gd name="connsiteY69" fmla="*/ 65087 h 315913"/>
                <a:gd name="connsiteX70" fmla="*/ 201468 w 331788"/>
                <a:gd name="connsiteY70" fmla="*/ 65087 h 315913"/>
                <a:gd name="connsiteX71" fmla="*/ 193675 w 331788"/>
                <a:gd name="connsiteY71" fmla="*/ 71581 h 315913"/>
                <a:gd name="connsiteX72" fmla="*/ 193675 w 331788"/>
                <a:gd name="connsiteY72" fmla="*/ 100157 h 315913"/>
                <a:gd name="connsiteX73" fmla="*/ 201468 w 331788"/>
                <a:gd name="connsiteY73" fmla="*/ 107950 h 315913"/>
                <a:gd name="connsiteX74" fmla="*/ 207963 w 331788"/>
                <a:gd name="connsiteY74" fmla="*/ 100157 h 315913"/>
                <a:gd name="connsiteX75" fmla="*/ 207963 w 331788"/>
                <a:gd name="connsiteY75" fmla="*/ 71581 h 315913"/>
                <a:gd name="connsiteX76" fmla="*/ 201468 w 331788"/>
                <a:gd name="connsiteY76" fmla="*/ 65087 h 315913"/>
                <a:gd name="connsiteX77" fmla="*/ 128732 w 331788"/>
                <a:gd name="connsiteY77" fmla="*/ 65087 h 315913"/>
                <a:gd name="connsiteX78" fmla="*/ 122238 w 331788"/>
                <a:gd name="connsiteY78" fmla="*/ 71581 h 315913"/>
                <a:gd name="connsiteX79" fmla="*/ 122238 w 331788"/>
                <a:gd name="connsiteY79" fmla="*/ 100157 h 315913"/>
                <a:gd name="connsiteX80" fmla="*/ 128732 w 331788"/>
                <a:gd name="connsiteY80" fmla="*/ 107950 h 315913"/>
                <a:gd name="connsiteX81" fmla="*/ 136526 w 331788"/>
                <a:gd name="connsiteY81" fmla="*/ 100157 h 315913"/>
                <a:gd name="connsiteX82" fmla="*/ 136526 w 331788"/>
                <a:gd name="connsiteY82" fmla="*/ 71581 h 315913"/>
                <a:gd name="connsiteX83" fmla="*/ 128732 w 331788"/>
                <a:gd name="connsiteY83" fmla="*/ 65087 h 315913"/>
                <a:gd name="connsiteX84" fmla="*/ 101456 w 331788"/>
                <a:gd name="connsiteY84" fmla="*/ 65087 h 315913"/>
                <a:gd name="connsiteX85" fmla="*/ 93663 w 331788"/>
                <a:gd name="connsiteY85" fmla="*/ 71581 h 315913"/>
                <a:gd name="connsiteX86" fmla="*/ 93663 w 331788"/>
                <a:gd name="connsiteY86" fmla="*/ 100157 h 315913"/>
                <a:gd name="connsiteX87" fmla="*/ 101456 w 331788"/>
                <a:gd name="connsiteY87" fmla="*/ 107950 h 315913"/>
                <a:gd name="connsiteX88" fmla="*/ 107951 w 331788"/>
                <a:gd name="connsiteY88" fmla="*/ 100157 h 315913"/>
                <a:gd name="connsiteX89" fmla="*/ 107951 w 331788"/>
                <a:gd name="connsiteY89" fmla="*/ 71581 h 315913"/>
                <a:gd name="connsiteX90" fmla="*/ 101456 w 331788"/>
                <a:gd name="connsiteY90" fmla="*/ 65087 h 315913"/>
                <a:gd name="connsiteX91" fmla="*/ 72881 w 331788"/>
                <a:gd name="connsiteY91" fmla="*/ 65087 h 315913"/>
                <a:gd name="connsiteX92" fmla="*/ 65088 w 331788"/>
                <a:gd name="connsiteY92" fmla="*/ 71581 h 315913"/>
                <a:gd name="connsiteX93" fmla="*/ 65088 w 331788"/>
                <a:gd name="connsiteY93" fmla="*/ 100157 h 315913"/>
                <a:gd name="connsiteX94" fmla="*/ 72881 w 331788"/>
                <a:gd name="connsiteY94" fmla="*/ 107950 h 315913"/>
                <a:gd name="connsiteX95" fmla="*/ 79376 w 331788"/>
                <a:gd name="connsiteY95" fmla="*/ 100157 h 315913"/>
                <a:gd name="connsiteX96" fmla="*/ 79376 w 331788"/>
                <a:gd name="connsiteY96" fmla="*/ 71581 h 315913"/>
                <a:gd name="connsiteX97" fmla="*/ 72881 w 331788"/>
                <a:gd name="connsiteY97" fmla="*/ 65087 h 315913"/>
                <a:gd name="connsiteX98" fmla="*/ 107950 w 331788"/>
                <a:gd name="connsiteY98" fmla="*/ 14287 h 315913"/>
                <a:gd name="connsiteX99" fmla="*/ 107950 w 331788"/>
                <a:gd name="connsiteY99" fmla="*/ 28575 h 315913"/>
                <a:gd name="connsiteX100" fmla="*/ 223838 w 331788"/>
                <a:gd name="connsiteY100" fmla="*/ 28575 h 315913"/>
                <a:gd name="connsiteX101" fmla="*/ 223838 w 331788"/>
                <a:gd name="connsiteY101" fmla="*/ 14287 h 315913"/>
                <a:gd name="connsiteX102" fmla="*/ 64802 w 331788"/>
                <a:gd name="connsiteY102" fmla="*/ 0 h 315913"/>
                <a:gd name="connsiteX103" fmla="*/ 266986 w 331788"/>
                <a:gd name="connsiteY103" fmla="*/ 0 h 315913"/>
                <a:gd name="connsiteX104" fmla="*/ 273466 w 331788"/>
                <a:gd name="connsiteY104" fmla="*/ 6474 h 315913"/>
                <a:gd name="connsiteX105" fmla="*/ 266986 w 331788"/>
                <a:gd name="connsiteY105" fmla="*/ 14242 h 315913"/>
                <a:gd name="connsiteX106" fmla="*/ 238472 w 331788"/>
                <a:gd name="connsiteY106" fmla="*/ 14242 h 315913"/>
                <a:gd name="connsiteX107" fmla="*/ 238472 w 331788"/>
                <a:gd name="connsiteY107" fmla="*/ 28484 h 315913"/>
                <a:gd name="connsiteX108" fmla="*/ 303275 w 331788"/>
                <a:gd name="connsiteY108" fmla="*/ 28484 h 315913"/>
                <a:gd name="connsiteX109" fmla="*/ 309755 w 331788"/>
                <a:gd name="connsiteY109" fmla="*/ 34958 h 315913"/>
                <a:gd name="connsiteX110" fmla="*/ 309755 w 331788"/>
                <a:gd name="connsiteY110" fmla="*/ 301671 h 315913"/>
                <a:gd name="connsiteX111" fmla="*/ 324012 w 331788"/>
                <a:gd name="connsiteY111" fmla="*/ 301671 h 315913"/>
                <a:gd name="connsiteX112" fmla="*/ 331788 w 331788"/>
                <a:gd name="connsiteY112" fmla="*/ 309439 h 315913"/>
                <a:gd name="connsiteX113" fmla="*/ 324012 w 331788"/>
                <a:gd name="connsiteY113" fmla="*/ 315913 h 315913"/>
                <a:gd name="connsiteX114" fmla="*/ 7776 w 331788"/>
                <a:gd name="connsiteY114" fmla="*/ 315913 h 315913"/>
                <a:gd name="connsiteX115" fmla="*/ 0 w 331788"/>
                <a:gd name="connsiteY115" fmla="*/ 309439 h 315913"/>
                <a:gd name="connsiteX116" fmla="*/ 7776 w 331788"/>
                <a:gd name="connsiteY116" fmla="*/ 301671 h 315913"/>
                <a:gd name="connsiteX117" fmla="*/ 22033 w 331788"/>
                <a:gd name="connsiteY117" fmla="*/ 301671 h 315913"/>
                <a:gd name="connsiteX118" fmla="*/ 22033 w 331788"/>
                <a:gd name="connsiteY118" fmla="*/ 34958 h 315913"/>
                <a:gd name="connsiteX119" fmla="*/ 28513 w 331788"/>
                <a:gd name="connsiteY119" fmla="*/ 28484 h 315913"/>
                <a:gd name="connsiteX120" fmla="*/ 93315 w 331788"/>
                <a:gd name="connsiteY120" fmla="*/ 28484 h 315913"/>
                <a:gd name="connsiteX121" fmla="*/ 93315 w 331788"/>
                <a:gd name="connsiteY121" fmla="*/ 14242 h 315913"/>
                <a:gd name="connsiteX122" fmla="*/ 64802 w 331788"/>
                <a:gd name="connsiteY122" fmla="*/ 14242 h 315913"/>
                <a:gd name="connsiteX123" fmla="*/ 58322 w 331788"/>
                <a:gd name="connsiteY123" fmla="*/ 6474 h 315913"/>
                <a:gd name="connsiteX124" fmla="*/ 64802 w 331788"/>
                <a:gd name="connsiteY124" fmla="*/ 0 h 315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Lst>
              <a:rect l="l" t="t" r="r" b="b"/>
              <a:pathLst>
                <a:path w="331788" h="315913">
                  <a:moveTo>
                    <a:pt x="101402" y="200025"/>
                  </a:moveTo>
                  <a:cubicBezTo>
                    <a:pt x="97532" y="200025"/>
                    <a:pt x="93663" y="203933"/>
                    <a:pt x="93663" y="207840"/>
                  </a:cubicBezTo>
                  <a:cubicBezTo>
                    <a:pt x="93663" y="207840"/>
                    <a:pt x="93663" y="207840"/>
                    <a:pt x="93663" y="301625"/>
                  </a:cubicBezTo>
                  <a:cubicBezTo>
                    <a:pt x="93663" y="301625"/>
                    <a:pt x="93663" y="301625"/>
                    <a:pt x="137518" y="301625"/>
                  </a:cubicBezTo>
                  <a:cubicBezTo>
                    <a:pt x="137518" y="301625"/>
                    <a:pt x="137518" y="301625"/>
                    <a:pt x="137518" y="250825"/>
                  </a:cubicBezTo>
                  <a:cubicBezTo>
                    <a:pt x="137518" y="246917"/>
                    <a:pt x="140097" y="244312"/>
                    <a:pt x="143967" y="244312"/>
                  </a:cubicBezTo>
                  <a:cubicBezTo>
                    <a:pt x="143967" y="244312"/>
                    <a:pt x="143967" y="244312"/>
                    <a:pt x="187822" y="244312"/>
                  </a:cubicBezTo>
                  <a:cubicBezTo>
                    <a:pt x="191691" y="244312"/>
                    <a:pt x="194271" y="246917"/>
                    <a:pt x="194271" y="250825"/>
                  </a:cubicBezTo>
                  <a:cubicBezTo>
                    <a:pt x="194271" y="250825"/>
                    <a:pt x="194271" y="250825"/>
                    <a:pt x="194271" y="301625"/>
                  </a:cubicBezTo>
                  <a:cubicBezTo>
                    <a:pt x="194271" y="301625"/>
                    <a:pt x="194271" y="301625"/>
                    <a:pt x="230387" y="301625"/>
                  </a:cubicBezTo>
                  <a:cubicBezTo>
                    <a:pt x="234256" y="301625"/>
                    <a:pt x="238126" y="299020"/>
                    <a:pt x="238126" y="295112"/>
                  </a:cubicBezTo>
                  <a:lnTo>
                    <a:pt x="238126" y="207840"/>
                  </a:lnTo>
                  <a:cubicBezTo>
                    <a:pt x="238126" y="203933"/>
                    <a:pt x="234256" y="200025"/>
                    <a:pt x="230387" y="200025"/>
                  </a:cubicBezTo>
                  <a:cubicBezTo>
                    <a:pt x="230387" y="200025"/>
                    <a:pt x="230387" y="200025"/>
                    <a:pt x="101402" y="200025"/>
                  </a:cubicBezTo>
                  <a:close/>
                  <a:moveTo>
                    <a:pt x="258908" y="122237"/>
                  </a:moveTo>
                  <a:cubicBezTo>
                    <a:pt x="255011" y="122237"/>
                    <a:pt x="252413" y="124758"/>
                    <a:pt x="252413" y="129801"/>
                  </a:cubicBezTo>
                  <a:cubicBezTo>
                    <a:pt x="252413" y="129801"/>
                    <a:pt x="252413" y="129801"/>
                    <a:pt x="252413" y="157536"/>
                  </a:cubicBezTo>
                  <a:cubicBezTo>
                    <a:pt x="252413" y="161318"/>
                    <a:pt x="255011" y="165100"/>
                    <a:pt x="258908" y="165100"/>
                  </a:cubicBezTo>
                  <a:cubicBezTo>
                    <a:pt x="264103" y="165100"/>
                    <a:pt x="266701" y="161318"/>
                    <a:pt x="266701" y="157536"/>
                  </a:cubicBezTo>
                  <a:lnTo>
                    <a:pt x="266701" y="129801"/>
                  </a:lnTo>
                  <a:cubicBezTo>
                    <a:pt x="266701" y="124758"/>
                    <a:pt x="264103" y="122237"/>
                    <a:pt x="258908" y="122237"/>
                  </a:cubicBezTo>
                  <a:close/>
                  <a:moveTo>
                    <a:pt x="230332" y="122237"/>
                  </a:moveTo>
                  <a:cubicBezTo>
                    <a:pt x="226436" y="122237"/>
                    <a:pt x="223838" y="124758"/>
                    <a:pt x="223838" y="129801"/>
                  </a:cubicBezTo>
                  <a:cubicBezTo>
                    <a:pt x="223838" y="129801"/>
                    <a:pt x="223838" y="129801"/>
                    <a:pt x="223838" y="157536"/>
                  </a:cubicBezTo>
                  <a:cubicBezTo>
                    <a:pt x="223838" y="161318"/>
                    <a:pt x="226436" y="165100"/>
                    <a:pt x="230332" y="165100"/>
                  </a:cubicBezTo>
                  <a:cubicBezTo>
                    <a:pt x="234229" y="165100"/>
                    <a:pt x="238126" y="161318"/>
                    <a:pt x="238126" y="157536"/>
                  </a:cubicBezTo>
                  <a:lnTo>
                    <a:pt x="238126" y="129801"/>
                  </a:lnTo>
                  <a:cubicBezTo>
                    <a:pt x="238126" y="124758"/>
                    <a:pt x="234229" y="122237"/>
                    <a:pt x="230332" y="122237"/>
                  </a:cubicBezTo>
                  <a:close/>
                  <a:moveTo>
                    <a:pt x="201468" y="122237"/>
                  </a:moveTo>
                  <a:cubicBezTo>
                    <a:pt x="196273" y="122237"/>
                    <a:pt x="193675" y="124758"/>
                    <a:pt x="193675" y="129801"/>
                  </a:cubicBezTo>
                  <a:cubicBezTo>
                    <a:pt x="193675" y="129801"/>
                    <a:pt x="193675" y="129801"/>
                    <a:pt x="193675" y="157536"/>
                  </a:cubicBezTo>
                  <a:cubicBezTo>
                    <a:pt x="193675" y="161318"/>
                    <a:pt x="196273" y="165100"/>
                    <a:pt x="201468" y="165100"/>
                  </a:cubicBezTo>
                  <a:cubicBezTo>
                    <a:pt x="205365" y="165100"/>
                    <a:pt x="207963" y="161318"/>
                    <a:pt x="207963" y="157536"/>
                  </a:cubicBezTo>
                  <a:cubicBezTo>
                    <a:pt x="207963" y="157536"/>
                    <a:pt x="207963" y="157536"/>
                    <a:pt x="207963" y="129801"/>
                  </a:cubicBezTo>
                  <a:cubicBezTo>
                    <a:pt x="207963" y="124758"/>
                    <a:pt x="205365" y="122237"/>
                    <a:pt x="201468" y="122237"/>
                  </a:cubicBezTo>
                  <a:close/>
                  <a:moveTo>
                    <a:pt x="128732" y="122237"/>
                  </a:moveTo>
                  <a:cubicBezTo>
                    <a:pt x="124836" y="122237"/>
                    <a:pt x="122238" y="124758"/>
                    <a:pt x="122238" y="129801"/>
                  </a:cubicBezTo>
                  <a:cubicBezTo>
                    <a:pt x="122238" y="129801"/>
                    <a:pt x="122238" y="129801"/>
                    <a:pt x="122238" y="157536"/>
                  </a:cubicBezTo>
                  <a:cubicBezTo>
                    <a:pt x="122238" y="161318"/>
                    <a:pt x="124836" y="165100"/>
                    <a:pt x="128732" y="165100"/>
                  </a:cubicBezTo>
                  <a:cubicBezTo>
                    <a:pt x="133928" y="165100"/>
                    <a:pt x="136526" y="161318"/>
                    <a:pt x="136526" y="157536"/>
                  </a:cubicBezTo>
                  <a:cubicBezTo>
                    <a:pt x="136526" y="157536"/>
                    <a:pt x="136526" y="157536"/>
                    <a:pt x="136526" y="129801"/>
                  </a:cubicBezTo>
                  <a:cubicBezTo>
                    <a:pt x="136526" y="124758"/>
                    <a:pt x="133928" y="122237"/>
                    <a:pt x="128732" y="122237"/>
                  </a:cubicBezTo>
                  <a:close/>
                  <a:moveTo>
                    <a:pt x="101456" y="122237"/>
                  </a:moveTo>
                  <a:cubicBezTo>
                    <a:pt x="97559" y="122237"/>
                    <a:pt x="93663" y="124758"/>
                    <a:pt x="93663" y="129801"/>
                  </a:cubicBezTo>
                  <a:lnTo>
                    <a:pt x="93663" y="157536"/>
                  </a:lnTo>
                  <a:cubicBezTo>
                    <a:pt x="93663" y="161318"/>
                    <a:pt x="97559" y="165100"/>
                    <a:pt x="101456" y="165100"/>
                  </a:cubicBezTo>
                  <a:cubicBezTo>
                    <a:pt x="105353" y="165100"/>
                    <a:pt x="107951" y="161318"/>
                    <a:pt x="107951" y="157536"/>
                  </a:cubicBezTo>
                  <a:cubicBezTo>
                    <a:pt x="107951" y="157536"/>
                    <a:pt x="107951" y="157536"/>
                    <a:pt x="107951" y="129801"/>
                  </a:cubicBezTo>
                  <a:cubicBezTo>
                    <a:pt x="107951" y="124758"/>
                    <a:pt x="105353" y="122237"/>
                    <a:pt x="101456" y="122237"/>
                  </a:cubicBezTo>
                  <a:close/>
                  <a:moveTo>
                    <a:pt x="72881" y="122237"/>
                  </a:moveTo>
                  <a:cubicBezTo>
                    <a:pt x="67686" y="122237"/>
                    <a:pt x="65088" y="124758"/>
                    <a:pt x="65088" y="129801"/>
                  </a:cubicBezTo>
                  <a:cubicBezTo>
                    <a:pt x="65088" y="129801"/>
                    <a:pt x="65088" y="129801"/>
                    <a:pt x="65088" y="157536"/>
                  </a:cubicBezTo>
                  <a:cubicBezTo>
                    <a:pt x="65088" y="161318"/>
                    <a:pt x="67686" y="165100"/>
                    <a:pt x="72881" y="165100"/>
                  </a:cubicBezTo>
                  <a:cubicBezTo>
                    <a:pt x="76778" y="165100"/>
                    <a:pt x="79376" y="161318"/>
                    <a:pt x="79376" y="157536"/>
                  </a:cubicBezTo>
                  <a:lnTo>
                    <a:pt x="79376" y="129801"/>
                  </a:lnTo>
                  <a:cubicBezTo>
                    <a:pt x="79376" y="124758"/>
                    <a:pt x="76778" y="122237"/>
                    <a:pt x="72881" y="122237"/>
                  </a:cubicBezTo>
                  <a:close/>
                  <a:moveTo>
                    <a:pt x="258908" y="65087"/>
                  </a:moveTo>
                  <a:cubicBezTo>
                    <a:pt x="255011" y="65087"/>
                    <a:pt x="252413" y="67685"/>
                    <a:pt x="252413" y="71581"/>
                  </a:cubicBezTo>
                  <a:cubicBezTo>
                    <a:pt x="252413" y="71581"/>
                    <a:pt x="252413" y="71581"/>
                    <a:pt x="252413" y="100157"/>
                  </a:cubicBezTo>
                  <a:cubicBezTo>
                    <a:pt x="252413" y="105352"/>
                    <a:pt x="255011" y="107950"/>
                    <a:pt x="258908" y="107950"/>
                  </a:cubicBezTo>
                  <a:cubicBezTo>
                    <a:pt x="264103" y="107950"/>
                    <a:pt x="266701" y="105352"/>
                    <a:pt x="266701" y="100157"/>
                  </a:cubicBezTo>
                  <a:lnTo>
                    <a:pt x="266701" y="71581"/>
                  </a:lnTo>
                  <a:cubicBezTo>
                    <a:pt x="266701" y="67685"/>
                    <a:pt x="264103" y="65087"/>
                    <a:pt x="258908" y="65087"/>
                  </a:cubicBezTo>
                  <a:close/>
                  <a:moveTo>
                    <a:pt x="230332" y="65087"/>
                  </a:moveTo>
                  <a:cubicBezTo>
                    <a:pt x="226436" y="65087"/>
                    <a:pt x="223838" y="67685"/>
                    <a:pt x="223838" y="71581"/>
                  </a:cubicBezTo>
                  <a:cubicBezTo>
                    <a:pt x="223838" y="71581"/>
                    <a:pt x="223838" y="71581"/>
                    <a:pt x="223838" y="100157"/>
                  </a:cubicBezTo>
                  <a:cubicBezTo>
                    <a:pt x="223838" y="105352"/>
                    <a:pt x="226436" y="107950"/>
                    <a:pt x="230332" y="107950"/>
                  </a:cubicBezTo>
                  <a:cubicBezTo>
                    <a:pt x="234229" y="107950"/>
                    <a:pt x="238126" y="105352"/>
                    <a:pt x="238126" y="100157"/>
                  </a:cubicBezTo>
                  <a:lnTo>
                    <a:pt x="238126" y="71581"/>
                  </a:lnTo>
                  <a:cubicBezTo>
                    <a:pt x="238126" y="67685"/>
                    <a:pt x="234229" y="65087"/>
                    <a:pt x="230332" y="65087"/>
                  </a:cubicBezTo>
                  <a:close/>
                  <a:moveTo>
                    <a:pt x="201468" y="65087"/>
                  </a:moveTo>
                  <a:cubicBezTo>
                    <a:pt x="196273" y="65087"/>
                    <a:pt x="193675" y="67685"/>
                    <a:pt x="193675" y="71581"/>
                  </a:cubicBezTo>
                  <a:cubicBezTo>
                    <a:pt x="193675" y="71581"/>
                    <a:pt x="193675" y="71581"/>
                    <a:pt x="193675" y="100157"/>
                  </a:cubicBezTo>
                  <a:cubicBezTo>
                    <a:pt x="193675" y="105352"/>
                    <a:pt x="196273" y="107950"/>
                    <a:pt x="201468" y="107950"/>
                  </a:cubicBezTo>
                  <a:cubicBezTo>
                    <a:pt x="205365" y="107950"/>
                    <a:pt x="207963" y="105352"/>
                    <a:pt x="207963" y="100157"/>
                  </a:cubicBezTo>
                  <a:cubicBezTo>
                    <a:pt x="207963" y="100157"/>
                    <a:pt x="207963" y="100157"/>
                    <a:pt x="207963" y="71581"/>
                  </a:cubicBezTo>
                  <a:cubicBezTo>
                    <a:pt x="207963" y="67685"/>
                    <a:pt x="205365" y="65087"/>
                    <a:pt x="201468" y="65087"/>
                  </a:cubicBezTo>
                  <a:close/>
                  <a:moveTo>
                    <a:pt x="128732" y="65087"/>
                  </a:moveTo>
                  <a:cubicBezTo>
                    <a:pt x="124836" y="65087"/>
                    <a:pt x="122238" y="67685"/>
                    <a:pt x="122238" y="71581"/>
                  </a:cubicBezTo>
                  <a:cubicBezTo>
                    <a:pt x="122238" y="71581"/>
                    <a:pt x="122238" y="71581"/>
                    <a:pt x="122238" y="100157"/>
                  </a:cubicBezTo>
                  <a:cubicBezTo>
                    <a:pt x="122238" y="105352"/>
                    <a:pt x="124836" y="107950"/>
                    <a:pt x="128732" y="107950"/>
                  </a:cubicBezTo>
                  <a:cubicBezTo>
                    <a:pt x="133928" y="107950"/>
                    <a:pt x="136526" y="105352"/>
                    <a:pt x="136526" y="100157"/>
                  </a:cubicBezTo>
                  <a:cubicBezTo>
                    <a:pt x="136526" y="100157"/>
                    <a:pt x="136526" y="100157"/>
                    <a:pt x="136526" y="71581"/>
                  </a:cubicBezTo>
                  <a:cubicBezTo>
                    <a:pt x="136526" y="67685"/>
                    <a:pt x="133928" y="65087"/>
                    <a:pt x="128732" y="65087"/>
                  </a:cubicBezTo>
                  <a:close/>
                  <a:moveTo>
                    <a:pt x="101456" y="65087"/>
                  </a:moveTo>
                  <a:cubicBezTo>
                    <a:pt x="97559" y="65087"/>
                    <a:pt x="93663" y="67685"/>
                    <a:pt x="93663" y="71581"/>
                  </a:cubicBezTo>
                  <a:lnTo>
                    <a:pt x="93663" y="100157"/>
                  </a:lnTo>
                  <a:cubicBezTo>
                    <a:pt x="93663" y="105352"/>
                    <a:pt x="97559" y="107950"/>
                    <a:pt x="101456" y="107950"/>
                  </a:cubicBezTo>
                  <a:cubicBezTo>
                    <a:pt x="105353" y="107950"/>
                    <a:pt x="107951" y="105352"/>
                    <a:pt x="107951" y="100157"/>
                  </a:cubicBezTo>
                  <a:cubicBezTo>
                    <a:pt x="107951" y="100157"/>
                    <a:pt x="107951" y="100157"/>
                    <a:pt x="107951" y="71581"/>
                  </a:cubicBezTo>
                  <a:cubicBezTo>
                    <a:pt x="107951" y="67685"/>
                    <a:pt x="105353" y="65087"/>
                    <a:pt x="101456" y="65087"/>
                  </a:cubicBezTo>
                  <a:close/>
                  <a:moveTo>
                    <a:pt x="72881" y="65087"/>
                  </a:moveTo>
                  <a:cubicBezTo>
                    <a:pt x="67686" y="65087"/>
                    <a:pt x="65088" y="67685"/>
                    <a:pt x="65088" y="71581"/>
                  </a:cubicBezTo>
                  <a:cubicBezTo>
                    <a:pt x="65088" y="71581"/>
                    <a:pt x="65088" y="71581"/>
                    <a:pt x="65088" y="100157"/>
                  </a:cubicBezTo>
                  <a:cubicBezTo>
                    <a:pt x="65088" y="105352"/>
                    <a:pt x="67686" y="107950"/>
                    <a:pt x="72881" y="107950"/>
                  </a:cubicBezTo>
                  <a:cubicBezTo>
                    <a:pt x="76778" y="107950"/>
                    <a:pt x="79376" y="105352"/>
                    <a:pt x="79376" y="100157"/>
                  </a:cubicBezTo>
                  <a:lnTo>
                    <a:pt x="79376" y="71581"/>
                  </a:lnTo>
                  <a:cubicBezTo>
                    <a:pt x="79376" y="67685"/>
                    <a:pt x="76778" y="65087"/>
                    <a:pt x="72881" y="65087"/>
                  </a:cubicBezTo>
                  <a:close/>
                  <a:moveTo>
                    <a:pt x="107950" y="14287"/>
                  </a:moveTo>
                  <a:lnTo>
                    <a:pt x="107950" y="28575"/>
                  </a:lnTo>
                  <a:lnTo>
                    <a:pt x="223838" y="28575"/>
                  </a:lnTo>
                  <a:lnTo>
                    <a:pt x="223838" y="14287"/>
                  </a:lnTo>
                  <a:close/>
                  <a:moveTo>
                    <a:pt x="64802" y="0"/>
                  </a:moveTo>
                  <a:cubicBezTo>
                    <a:pt x="64802" y="0"/>
                    <a:pt x="64802" y="0"/>
                    <a:pt x="266986" y="0"/>
                  </a:cubicBezTo>
                  <a:cubicBezTo>
                    <a:pt x="270874" y="0"/>
                    <a:pt x="273466" y="2589"/>
                    <a:pt x="273466" y="6474"/>
                  </a:cubicBezTo>
                  <a:cubicBezTo>
                    <a:pt x="273466" y="10358"/>
                    <a:pt x="270874" y="14242"/>
                    <a:pt x="266986" y="14242"/>
                  </a:cubicBezTo>
                  <a:cubicBezTo>
                    <a:pt x="266986" y="14242"/>
                    <a:pt x="266986" y="14242"/>
                    <a:pt x="238472" y="14242"/>
                  </a:cubicBezTo>
                  <a:cubicBezTo>
                    <a:pt x="238472" y="14242"/>
                    <a:pt x="238472" y="14242"/>
                    <a:pt x="238472" y="28484"/>
                  </a:cubicBezTo>
                  <a:cubicBezTo>
                    <a:pt x="238472" y="28484"/>
                    <a:pt x="238472" y="28484"/>
                    <a:pt x="303275" y="28484"/>
                  </a:cubicBezTo>
                  <a:cubicBezTo>
                    <a:pt x="307163" y="28484"/>
                    <a:pt x="309755" y="31073"/>
                    <a:pt x="309755" y="34958"/>
                  </a:cubicBezTo>
                  <a:cubicBezTo>
                    <a:pt x="309755" y="34958"/>
                    <a:pt x="309755" y="34958"/>
                    <a:pt x="309755" y="301671"/>
                  </a:cubicBezTo>
                  <a:cubicBezTo>
                    <a:pt x="309755" y="301671"/>
                    <a:pt x="309755" y="301671"/>
                    <a:pt x="324012" y="301671"/>
                  </a:cubicBezTo>
                  <a:cubicBezTo>
                    <a:pt x="329196" y="301671"/>
                    <a:pt x="331788" y="305555"/>
                    <a:pt x="331788" y="309439"/>
                  </a:cubicBezTo>
                  <a:cubicBezTo>
                    <a:pt x="331788" y="313324"/>
                    <a:pt x="329196" y="315913"/>
                    <a:pt x="324012" y="315913"/>
                  </a:cubicBezTo>
                  <a:cubicBezTo>
                    <a:pt x="324012" y="315913"/>
                    <a:pt x="324012" y="315913"/>
                    <a:pt x="7776" y="315913"/>
                  </a:cubicBezTo>
                  <a:cubicBezTo>
                    <a:pt x="2592" y="315913"/>
                    <a:pt x="0" y="313324"/>
                    <a:pt x="0" y="309439"/>
                  </a:cubicBezTo>
                  <a:cubicBezTo>
                    <a:pt x="0" y="305555"/>
                    <a:pt x="2592" y="301671"/>
                    <a:pt x="7776" y="301671"/>
                  </a:cubicBezTo>
                  <a:cubicBezTo>
                    <a:pt x="7776" y="301671"/>
                    <a:pt x="7776" y="301671"/>
                    <a:pt x="22033" y="301671"/>
                  </a:cubicBezTo>
                  <a:cubicBezTo>
                    <a:pt x="22033" y="301671"/>
                    <a:pt x="22033" y="301671"/>
                    <a:pt x="22033" y="34958"/>
                  </a:cubicBezTo>
                  <a:cubicBezTo>
                    <a:pt x="22033" y="31073"/>
                    <a:pt x="24625" y="28484"/>
                    <a:pt x="28513" y="28484"/>
                  </a:cubicBezTo>
                  <a:cubicBezTo>
                    <a:pt x="28513" y="28484"/>
                    <a:pt x="28513" y="28484"/>
                    <a:pt x="93315" y="28484"/>
                  </a:cubicBezTo>
                  <a:cubicBezTo>
                    <a:pt x="93315" y="28484"/>
                    <a:pt x="93315" y="28484"/>
                    <a:pt x="93315" y="14242"/>
                  </a:cubicBezTo>
                  <a:cubicBezTo>
                    <a:pt x="93315" y="14242"/>
                    <a:pt x="93315" y="14242"/>
                    <a:pt x="64802" y="14242"/>
                  </a:cubicBezTo>
                  <a:cubicBezTo>
                    <a:pt x="60914" y="14242"/>
                    <a:pt x="58322" y="10358"/>
                    <a:pt x="58322" y="6474"/>
                  </a:cubicBezTo>
                  <a:cubicBezTo>
                    <a:pt x="58322" y="2589"/>
                    <a:pt x="60914" y="0"/>
                    <a:pt x="64802" y="0"/>
                  </a:cubicBezTo>
                  <a:close/>
                </a:path>
              </a:pathLst>
            </a:custGeom>
            <a:solidFill>
              <a:srgbClr val="0DB7B6"/>
            </a:solidFill>
            <a:ln>
              <a:noFill/>
            </a:ln>
            <a:effectLst>
              <a:outerShdw blurRad="63500" algn="ctr" rotWithShape="0">
                <a:prstClr val="black">
                  <a:alpha val="40000"/>
                </a:prstClr>
              </a:outerShdw>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black">
                    <a:lumMod val="75000"/>
                    <a:lumOff val="25000"/>
                  </a:prstClr>
                </a:solidFill>
                <a:effectLst/>
                <a:uLnTx/>
                <a:uFillTx/>
                <a:cs typeface="+mn-ea"/>
                <a:sym typeface="+mn-lt"/>
              </a:endParaRPr>
            </a:p>
          </p:txBody>
        </p:sp>
        <p:sp>
          <p:nvSpPr>
            <p:cNvPr id="10" name="任意多边形: 形状 9" title="eESxyZhHeg"/>
            <p:cNvSpPr/>
            <p:nvPr/>
          </p:nvSpPr>
          <p:spPr bwMode="auto">
            <a:xfrm>
              <a:off x="6877706" y="4469270"/>
              <a:ext cx="490011" cy="617588"/>
            </a:xfrm>
            <a:custGeom>
              <a:avLst/>
              <a:gdLst>
                <a:gd name="connsiteX0" fmla="*/ 179388 w 268288"/>
                <a:gd name="connsiteY0" fmla="*/ 166688 h 338138"/>
                <a:gd name="connsiteX1" fmla="*/ 203200 w 268288"/>
                <a:gd name="connsiteY1" fmla="*/ 190443 h 338138"/>
                <a:gd name="connsiteX2" fmla="*/ 203200 w 268288"/>
                <a:gd name="connsiteY2" fmla="*/ 252471 h 338138"/>
                <a:gd name="connsiteX3" fmla="*/ 179388 w 268288"/>
                <a:gd name="connsiteY3" fmla="*/ 276226 h 338138"/>
                <a:gd name="connsiteX4" fmla="*/ 155575 w 268288"/>
                <a:gd name="connsiteY4" fmla="*/ 252471 h 338138"/>
                <a:gd name="connsiteX5" fmla="*/ 155575 w 268288"/>
                <a:gd name="connsiteY5" fmla="*/ 190443 h 338138"/>
                <a:gd name="connsiteX6" fmla="*/ 179388 w 268288"/>
                <a:gd name="connsiteY6" fmla="*/ 166688 h 338138"/>
                <a:gd name="connsiteX7" fmla="*/ 179388 w 268288"/>
                <a:gd name="connsiteY7" fmla="*/ 150813 h 338138"/>
                <a:gd name="connsiteX8" fmla="*/ 139700 w 268288"/>
                <a:gd name="connsiteY8" fmla="*/ 190427 h 338138"/>
                <a:gd name="connsiteX9" fmla="*/ 139700 w 268288"/>
                <a:gd name="connsiteY9" fmla="*/ 252488 h 338138"/>
                <a:gd name="connsiteX10" fmla="*/ 179388 w 268288"/>
                <a:gd name="connsiteY10" fmla="*/ 292101 h 338138"/>
                <a:gd name="connsiteX11" fmla="*/ 219075 w 268288"/>
                <a:gd name="connsiteY11" fmla="*/ 252488 h 338138"/>
                <a:gd name="connsiteX12" fmla="*/ 219075 w 268288"/>
                <a:gd name="connsiteY12" fmla="*/ 190427 h 338138"/>
                <a:gd name="connsiteX13" fmla="*/ 179388 w 268288"/>
                <a:gd name="connsiteY13" fmla="*/ 150813 h 338138"/>
                <a:gd name="connsiteX14" fmla="*/ 57120 w 268288"/>
                <a:gd name="connsiteY14" fmla="*/ 150813 h 338138"/>
                <a:gd name="connsiteX15" fmla="*/ 49212 w 268288"/>
                <a:gd name="connsiteY15" fmla="*/ 158705 h 338138"/>
                <a:gd name="connsiteX16" fmla="*/ 57120 w 268288"/>
                <a:gd name="connsiteY16" fmla="*/ 166597 h 338138"/>
                <a:gd name="connsiteX17" fmla="*/ 80842 w 268288"/>
                <a:gd name="connsiteY17" fmla="*/ 166597 h 338138"/>
                <a:gd name="connsiteX18" fmla="*/ 103247 w 268288"/>
                <a:gd name="connsiteY18" fmla="*/ 188959 h 338138"/>
                <a:gd name="connsiteX19" fmla="*/ 103247 w 268288"/>
                <a:gd name="connsiteY19" fmla="*/ 190274 h 338138"/>
                <a:gd name="connsiteX20" fmla="*/ 80842 w 268288"/>
                <a:gd name="connsiteY20" fmla="*/ 212635 h 338138"/>
                <a:gd name="connsiteX21" fmla="*/ 57120 w 268288"/>
                <a:gd name="connsiteY21" fmla="*/ 212635 h 338138"/>
                <a:gd name="connsiteX22" fmla="*/ 49212 w 268288"/>
                <a:gd name="connsiteY22" fmla="*/ 220527 h 338138"/>
                <a:gd name="connsiteX23" fmla="*/ 57120 w 268288"/>
                <a:gd name="connsiteY23" fmla="*/ 228419 h 338138"/>
                <a:gd name="connsiteX24" fmla="*/ 80842 w 268288"/>
                <a:gd name="connsiteY24" fmla="*/ 228419 h 338138"/>
                <a:gd name="connsiteX25" fmla="*/ 103247 w 268288"/>
                <a:gd name="connsiteY25" fmla="*/ 250781 h 338138"/>
                <a:gd name="connsiteX26" fmla="*/ 80842 w 268288"/>
                <a:gd name="connsiteY26" fmla="*/ 273142 h 338138"/>
                <a:gd name="connsiteX27" fmla="*/ 57120 w 268288"/>
                <a:gd name="connsiteY27" fmla="*/ 273142 h 338138"/>
                <a:gd name="connsiteX28" fmla="*/ 49212 w 268288"/>
                <a:gd name="connsiteY28" fmla="*/ 281034 h 338138"/>
                <a:gd name="connsiteX29" fmla="*/ 57120 w 268288"/>
                <a:gd name="connsiteY29" fmla="*/ 288926 h 338138"/>
                <a:gd name="connsiteX30" fmla="*/ 80842 w 268288"/>
                <a:gd name="connsiteY30" fmla="*/ 288926 h 338138"/>
                <a:gd name="connsiteX31" fmla="*/ 119062 w 268288"/>
                <a:gd name="connsiteY31" fmla="*/ 250781 h 338138"/>
                <a:gd name="connsiteX32" fmla="*/ 103247 w 268288"/>
                <a:gd name="connsiteY32" fmla="*/ 220527 h 338138"/>
                <a:gd name="connsiteX33" fmla="*/ 119062 w 268288"/>
                <a:gd name="connsiteY33" fmla="*/ 190274 h 338138"/>
                <a:gd name="connsiteX34" fmla="*/ 119062 w 268288"/>
                <a:gd name="connsiteY34" fmla="*/ 188959 h 338138"/>
                <a:gd name="connsiteX35" fmla="*/ 80842 w 268288"/>
                <a:gd name="connsiteY35" fmla="*/ 150813 h 338138"/>
                <a:gd name="connsiteX36" fmla="*/ 57120 w 268288"/>
                <a:gd name="connsiteY36" fmla="*/ 150813 h 338138"/>
                <a:gd name="connsiteX37" fmla="*/ 46099 w 268288"/>
                <a:gd name="connsiteY37" fmla="*/ 47625 h 338138"/>
                <a:gd name="connsiteX38" fmla="*/ 15875 w 268288"/>
                <a:gd name="connsiteY38" fmla="*/ 79629 h 338138"/>
                <a:gd name="connsiteX39" fmla="*/ 15875 w 268288"/>
                <a:gd name="connsiteY39" fmla="*/ 114300 h 338138"/>
                <a:gd name="connsiteX40" fmla="*/ 252413 w 268288"/>
                <a:gd name="connsiteY40" fmla="*/ 114300 h 338138"/>
                <a:gd name="connsiteX41" fmla="*/ 252413 w 268288"/>
                <a:gd name="connsiteY41" fmla="*/ 79629 h 338138"/>
                <a:gd name="connsiteX42" fmla="*/ 222189 w 268288"/>
                <a:gd name="connsiteY42" fmla="*/ 47625 h 338138"/>
                <a:gd name="connsiteX43" fmla="*/ 210362 w 268288"/>
                <a:gd name="connsiteY43" fmla="*/ 47625 h 338138"/>
                <a:gd name="connsiteX44" fmla="*/ 210362 w 268288"/>
                <a:gd name="connsiteY44" fmla="*/ 71628 h 338138"/>
                <a:gd name="connsiteX45" fmla="*/ 202477 w 268288"/>
                <a:gd name="connsiteY45" fmla="*/ 79629 h 338138"/>
                <a:gd name="connsiteX46" fmla="*/ 194593 w 268288"/>
                <a:gd name="connsiteY46" fmla="*/ 71628 h 338138"/>
                <a:gd name="connsiteX47" fmla="*/ 194593 w 268288"/>
                <a:gd name="connsiteY47" fmla="*/ 47625 h 338138"/>
                <a:gd name="connsiteX48" fmla="*/ 73696 w 268288"/>
                <a:gd name="connsiteY48" fmla="*/ 47625 h 338138"/>
                <a:gd name="connsiteX49" fmla="*/ 73696 w 268288"/>
                <a:gd name="connsiteY49" fmla="*/ 71628 h 338138"/>
                <a:gd name="connsiteX50" fmla="*/ 65811 w 268288"/>
                <a:gd name="connsiteY50" fmla="*/ 79629 h 338138"/>
                <a:gd name="connsiteX51" fmla="*/ 57926 w 268288"/>
                <a:gd name="connsiteY51" fmla="*/ 71628 h 338138"/>
                <a:gd name="connsiteX52" fmla="*/ 57926 w 268288"/>
                <a:gd name="connsiteY52" fmla="*/ 47625 h 338138"/>
                <a:gd name="connsiteX53" fmla="*/ 46099 w 268288"/>
                <a:gd name="connsiteY53" fmla="*/ 47625 h 338138"/>
                <a:gd name="connsiteX54" fmla="*/ 65757 w 268288"/>
                <a:gd name="connsiteY54" fmla="*/ 0 h 338138"/>
                <a:gd name="connsiteX55" fmla="*/ 73648 w 268288"/>
                <a:gd name="connsiteY55" fmla="*/ 7925 h 338138"/>
                <a:gd name="connsiteX56" fmla="*/ 73648 w 268288"/>
                <a:gd name="connsiteY56" fmla="*/ 31700 h 338138"/>
                <a:gd name="connsiteX57" fmla="*/ 194640 w 268288"/>
                <a:gd name="connsiteY57" fmla="*/ 31700 h 338138"/>
                <a:gd name="connsiteX58" fmla="*/ 194640 w 268288"/>
                <a:gd name="connsiteY58" fmla="*/ 7925 h 338138"/>
                <a:gd name="connsiteX59" fmla="*/ 202531 w 268288"/>
                <a:gd name="connsiteY59" fmla="*/ 0 h 338138"/>
                <a:gd name="connsiteX60" fmla="*/ 210422 w 268288"/>
                <a:gd name="connsiteY60" fmla="*/ 7925 h 338138"/>
                <a:gd name="connsiteX61" fmla="*/ 210422 w 268288"/>
                <a:gd name="connsiteY61" fmla="*/ 31700 h 338138"/>
                <a:gd name="connsiteX62" fmla="*/ 222258 w 268288"/>
                <a:gd name="connsiteY62" fmla="*/ 31700 h 338138"/>
                <a:gd name="connsiteX63" fmla="*/ 268288 w 268288"/>
                <a:gd name="connsiteY63" fmla="*/ 79251 h 338138"/>
                <a:gd name="connsiteX64" fmla="*/ 268288 w 268288"/>
                <a:gd name="connsiteY64" fmla="*/ 290587 h 338138"/>
                <a:gd name="connsiteX65" fmla="*/ 222258 w 268288"/>
                <a:gd name="connsiteY65" fmla="*/ 338138 h 338138"/>
                <a:gd name="connsiteX66" fmla="*/ 46030 w 268288"/>
                <a:gd name="connsiteY66" fmla="*/ 338138 h 338138"/>
                <a:gd name="connsiteX67" fmla="*/ 0 w 268288"/>
                <a:gd name="connsiteY67" fmla="*/ 290587 h 338138"/>
                <a:gd name="connsiteX68" fmla="*/ 0 w 268288"/>
                <a:gd name="connsiteY68" fmla="*/ 79251 h 338138"/>
                <a:gd name="connsiteX69" fmla="*/ 46030 w 268288"/>
                <a:gd name="connsiteY69" fmla="*/ 31700 h 338138"/>
                <a:gd name="connsiteX70" fmla="*/ 57866 w 268288"/>
                <a:gd name="connsiteY70" fmla="*/ 31700 h 338138"/>
                <a:gd name="connsiteX71" fmla="*/ 57866 w 268288"/>
                <a:gd name="connsiteY71" fmla="*/ 7925 h 338138"/>
                <a:gd name="connsiteX72" fmla="*/ 65757 w 268288"/>
                <a:gd name="connsiteY72"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Lst>
              <a:rect l="l" t="t" r="r" b="b"/>
              <a:pathLst>
                <a:path w="268288" h="338138">
                  <a:moveTo>
                    <a:pt x="179388" y="166688"/>
                  </a:moveTo>
                  <a:cubicBezTo>
                    <a:pt x="192617" y="166688"/>
                    <a:pt x="203200" y="177246"/>
                    <a:pt x="203200" y="190443"/>
                  </a:cubicBezTo>
                  <a:cubicBezTo>
                    <a:pt x="203200" y="252471"/>
                    <a:pt x="203200" y="252471"/>
                    <a:pt x="203200" y="252471"/>
                  </a:cubicBezTo>
                  <a:cubicBezTo>
                    <a:pt x="203200" y="265668"/>
                    <a:pt x="192617" y="276226"/>
                    <a:pt x="179388" y="276226"/>
                  </a:cubicBezTo>
                  <a:cubicBezTo>
                    <a:pt x="166158" y="276226"/>
                    <a:pt x="155575" y="265668"/>
                    <a:pt x="155575" y="252471"/>
                  </a:cubicBezTo>
                  <a:cubicBezTo>
                    <a:pt x="155575" y="190443"/>
                    <a:pt x="155575" y="190443"/>
                    <a:pt x="155575" y="190443"/>
                  </a:cubicBezTo>
                  <a:cubicBezTo>
                    <a:pt x="155575" y="177246"/>
                    <a:pt x="166158" y="166688"/>
                    <a:pt x="179388" y="166688"/>
                  </a:cubicBezTo>
                  <a:close/>
                  <a:moveTo>
                    <a:pt x="179388" y="150813"/>
                  </a:moveTo>
                  <a:cubicBezTo>
                    <a:pt x="158221" y="150813"/>
                    <a:pt x="139700" y="169299"/>
                    <a:pt x="139700" y="190427"/>
                  </a:cubicBezTo>
                  <a:cubicBezTo>
                    <a:pt x="139700" y="252488"/>
                    <a:pt x="139700" y="252488"/>
                    <a:pt x="139700" y="252488"/>
                  </a:cubicBezTo>
                  <a:cubicBezTo>
                    <a:pt x="139700" y="273615"/>
                    <a:pt x="158221" y="292101"/>
                    <a:pt x="179388" y="292101"/>
                  </a:cubicBezTo>
                  <a:cubicBezTo>
                    <a:pt x="201877" y="292101"/>
                    <a:pt x="219075" y="273615"/>
                    <a:pt x="219075" y="252488"/>
                  </a:cubicBezTo>
                  <a:lnTo>
                    <a:pt x="219075" y="190427"/>
                  </a:lnTo>
                  <a:cubicBezTo>
                    <a:pt x="219075" y="169299"/>
                    <a:pt x="201877" y="150813"/>
                    <a:pt x="179388" y="150813"/>
                  </a:cubicBezTo>
                  <a:close/>
                  <a:moveTo>
                    <a:pt x="57120" y="150813"/>
                  </a:moveTo>
                  <a:cubicBezTo>
                    <a:pt x="51848" y="150813"/>
                    <a:pt x="49212" y="154759"/>
                    <a:pt x="49212" y="158705"/>
                  </a:cubicBezTo>
                  <a:cubicBezTo>
                    <a:pt x="49212" y="163967"/>
                    <a:pt x="51848" y="166597"/>
                    <a:pt x="57120" y="166597"/>
                  </a:cubicBezTo>
                  <a:cubicBezTo>
                    <a:pt x="80842" y="166597"/>
                    <a:pt x="80842" y="166597"/>
                    <a:pt x="80842" y="166597"/>
                  </a:cubicBezTo>
                  <a:cubicBezTo>
                    <a:pt x="92704" y="166597"/>
                    <a:pt x="103247" y="177120"/>
                    <a:pt x="103247" y="188959"/>
                  </a:cubicBezTo>
                  <a:cubicBezTo>
                    <a:pt x="103247" y="190274"/>
                    <a:pt x="103247" y="190274"/>
                    <a:pt x="103247" y="190274"/>
                  </a:cubicBezTo>
                  <a:cubicBezTo>
                    <a:pt x="103247" y="202112"/>
                    <a:pt x="92704" y="212635"/>
                    <a:pt x="80842" y="212635"/>
                  </a:cubicBezTo>
                  <a:cubicBezTo>
                    <a:pt x="57120" y="212635"/>
                    <a:pt x="57120" y="212635"/>
                    <a:pt x="57120" y="212635"/>
                  </a:cubicBezTo>
                  <a:cubicBezTo>
                    <a:pt x="51848" y="212635"/>
                    <a:pt x="49212" y="215266"/>
                    <a:pt x="49212" y="220527"/>
                  </a:cubicBezTo>
                  <a:cubicBezTo>
                    <a:pt x="49212" y="224473"/>
                    <a:pt x="51848" y="228419"/>
                    <a:pt x="57120" y="228419"/>
                  </a:cubicBezTo>
                  <a:cubicBezTo>
                    <a:pt x="80842" y="228419"/>
                    <a:pt x="80842" y="228419"/>
                    <a:pt x="80842" y="228419"/>
                  </a:cubicBezTo>
                  <a:cubicBezTo>
                    <a:pt x="92704" y="228419"/>
                    <a:pt x="103247" y="237627"/>
                    <a:pt x="103247" y="250781"/>
                  </a:cubicBezTo>
                  <a:cubicBezTo>
                    <a:pt x="103247" y="263934"/>
                    <a:pt x="92704" y="273142"/>
                    <a:pt x="80842" y="273142"/>
                  </a:cubicBezTo>
                  <a:cubicBezTo>
                    <a:pt x="57120" y="273142"/>
                    <a:pt x="57120" y="273142"/>
                    <a:pt x="57120" y="273142"/>
                  </a:cubicBezTo>
                  <a:cubicBezTo>
                    <a:pt x="51848" y="273142"/>
                    <a:pt x="49212" y="277088"/>
                    <a:pt x="49212" y="281034"/>
                  </a:cubicBezTo>
                  <a:cubicBezTo>
                    <a:pt x="49212" y="284980"/>
                    <a:pt x="51848" y="288926"/>
                    <a:pt x="57120" y="288926"/>
                  </a:cubicBezTo>
                  <a:cubicBezTo>
                    <a:pt x="80842" y="288926"/>
                    <a:pt x="80842" y="288926"/>
                    <a:pt x="80842" y="288926"/>
                  </a:cubicBezTo>
                  <a:cubicBezTo>
                    <a:pt x="101929" y="288926"/>
                    <a:pt x="119062" y="271826"/>
                    <a:pt x="119062" y="250781"/>
                  </a:cubicBezTo>
                  <a:cubicBezTo>
                    <a:pt x="119062" y="237627"/>
                    <a:pt x="112473" y="227104"/>
                    <a:pt x="103247" y="220527"/>
                  </a:cubicBezTo>
                  <a:cubicBezTo>
                    <a:pt x="112473" y="212635"/>
                    <a:pt x="119062" y="202112"/>
                    <a:pt x="119062" y="190274"/>
                  </a:cubicBezTo>
                  <a:lnTo>
                    <a:pt x="119062" y="188959"/>
                  </a:lnTo>
                  <a:cubicBezTo>
                    <a:pt x="119062" y="167913"/>
                    <a:pt x="101929" y="150813"/>
                    <a:pt x="80842" y="150813"/>
                  </a:cubicBezTo>
                  <a:cubicBezTo>
                    <a:pt x="57120" y="150813"/>
                    <a:pt x="57120" y="150813"/>
                    <a:pt x="57120" y="150813"/>
                  </a:cubicBezTo>
                  <a:close/>
                  <a:moveTo>
                    <a:pt x="46099" y="47625"/>
                  </a:moveTo>
                  <a:cubicBezTo>
                    <a:pt x="29016" y="47625"/>
                    <a:pt x="15875" y="62294"/>
                    <a:pt x="15875" y="79629"/>
                  </a:cubicBezTo>
                  <a:cubicBezTo>
                    <a:pt x="15875" y="114300"/>
                    <a:pt x="15875" y="114300"/>
                    <a:pt x="15875" y="114300"/>
                  </a:cubicBezTo>
                  <a:cubicBezTo>
                    <a:pt x="252413" y="114300"/>
                    <a:pt x="252413" y="114300"/>
                    <a:pt x="252413" y="114300"/>
                  </a:cubicBezTo>
                  <a:lnTo>
                    <a:pt x="252413" y="79629"/>
                  </a:lnTo>
                  <a:cubicBezTo>
                    <a:pt x="252413" y="62294"/>
                    <a:pt x="239272" y="47625"/>
                    <a:pt x="222189" y="47625"/>
                  </a:cubicBezTo>
                  <a:cubicBezTo>
                    <a:pt x="210362" y="47625"/>
                    <a:pt x="210362" y="47625"/>
                    <a:pt x="210362" y="47625"/>
                  </a:cubicBezTo>
                  <a:cubicBezTo>
                    <a:pt x="210362" y="71628"/>
                    <a:pt x="210362" y="71628"/>
                    <a:pt x="210362" y="71628"/>
                  </a:cubicBezTo>
                  <a:cubicBezTo>
                    <a:pt x="210362" y="75629"/>
                    <a:pt x="206420" y="79629"/>
                    <a:pt x="202477" y="79629"/>
                  </a:cubicBezTo>
                  <a:cubicBezTo>
                    <a:pt x="197221" y="79629"/>
                    <a:pt x="194593" y="75629"/>
                    <a:pt x="194593" y="71628"/>
                  </a:cubicBezTo>
                  <a:cubicBezTo>
                    <a:pt x="194593" y="47625"/>
                    <a:pt x="194593" y="47625"/>
                    <a:pt x="194593" y="47625"/>
                  </a:cubicBezTo>
                  <a:cubicBezTo>
                    <a:pt x="73696" y="47625"/>
                    <a:pt x="73696" y="47625"/>
                    <a:pt x="73696" y="47625"/>
                  </a:cubicBezTo>
                  <a:cubicBezTo>
                    <a:pt x="73696" y="71628"/>
                    <a:pt x="73696" y="71628"/>
                    <a:pt x="73696" y="71628"/>
                  </a:cubicBezTo>
                  <a:cubicBezTo>
                    <a:pt x="73696" y="75629"/>
                    <a:pt x="71067" y="79629"/>
                    <a:pt x="65811" y="79629"/>
                  </a:cubicBezTo>
                  <a:cubicBezTo>
                    <a:pt x="61869" y="79629"/>
                    <a:pt x="57926" y="75629"/>
                    <a:pt x="57926" y="71628"/>
                  </a:cubicBezTo>
                  <a:cubicBezTo>
                    <a:pt x="57926" y="47625"/>
                    <a:pt x="57926" y="47625"/>
                    <a:pt x="57926" y="47625"/>
                  </a:cubicBezTo>
                  <a:cubicBezTo>
                    <a:pt x="46099" y="47625"/>
                    <a:pt x="46099" y="47625"/>
                    <a:pt x="46099" y="47625"/>
                  </a:cubicBezTo>
                  <a:close/>
                  <a:moveTo>
                    <a:pt x="65757" y="0"/>
                  </a:moveTo>
                  <a:cubicBezTo>
                    <a:pt x="71018" y="0"/>
                    <a:pt x="73648" y="3962"/>
                    <a:pt x="73648" y="7925"/>
                  </a:cubicBezTo>
                  <a:cubicBezTo>
                    <a:pt x="73648" y="31700"/>
                    <a:pt x="73648" y="31700"/>
                    <a:pt x="73648" y="31700"/>
                  </a:cubicBezTo>
                  <a:cubicBezTo>
                    <a:pt x="194640" y="31700"/>
                    <a:pt x="194640" y="31700"/>
                    <a:pt x="194640" y="31700"/>
                  </a:cubicBezTo>
                  <a:cubicBezTo>
                    <a:pt x="194640" y="7925"/>
                    <a:pt x="194640" y="7925"/>
                    <a:pt x="194640" y="7925"/>
                  </a:cubicBezTo>
                  <a:cubicBezTo>
                    <a:pt x="194640" y="3962"/>
                    <a:pt x="197271" y="0"/>
                    <a:pt x="202531" y="0"/>
                  </a:cubicBezTo>
                  <a:cubicBezTo>
                    <a:pt x="206477" y="0"/>
                    <a:pt x="210422" y="3962"/>
                    <a:pt x="210422" y="7925"/>
                  </a:cubicBezTo>
                  <a:cubicBezTo>
                    <a:pt x="210422" y="31700"/>
                    <a:pt x="210422" y="31700"/>
                    <a:pt x="210422" y="31700"/>
                  </a:cubicBezTo>
                  <a:cubicBezTo>
                    <a:pt x="222258" y="31700"/>
                    <a:pt x="222258" y="31700"/>
                    <a:pt x="222258" y="31700"/>
                  </a:cubicBezTo>
                  <a:cubicBezTo>
                    <a:pt x="247246" y="31700"/>
                    <a:pt x="268288" y="52834"/>
                    <a:pt x="268288" y="79251"/>
                  </a:cubicBezTo>
                  <a:cubicBezTo>
                    <a:pt x="268288" y="290587"/>
                    <a:pt x="268288" y="290587"/>
                    <a:pt x="268288" y="290587"/>
                  </a:cubicBezTo>
                  <a:cubicBezTo>
                    <a:pt x="268288" y="317005"/>
                    <a:pt x="247246" y="338138"/>
                    <a:pt x="222258" y="338138"/>
                  </a:cubicBezTo>
                  <a:cubicBezTo>
                    <a:pt x="46030" y="338138"/>
                    <a:pt x="46030" y="338138"/>
                    <a:pt x="46030" y="338138"/>
                  </a:cubicBezTo>
                  <a:cubicBezTo>
                    <a:pt x="21042" y="338138"/>
                    <a:pt x="0" y="317005"/>
                    <a:pt x="0" y="290587"/>
                  </a:cubicBezTo>
                  <a:cubicBezTo>
                    <a:pt x="0" y="79251"/>
                    <a:pt x="0" y="79251"/>
                    <a:pt x="0" y="79251"/>
                  </a:cubicBezTo>
                  <a:cubicBezTo>
                    <a:pt x="0" y="52834"/>
                    <a:pt x="21042" y="31700"/>
                    <a:pt x="46030" y="31700"/>
                  </a:cubicBezTo>
                  <a:cubicBezTo>
                    <a:pt x="57866" y="31700"/>
                    <a:pt x="57866" y="31700"/>
                    <a:pt x="57866" y="31700"/>
                  </a:cubicBezTo>
                  <a:cubicBezTo>
                    <a:pt x="57866" y="7925"/>
                    <a:pt x="57866" y="7925"/>
                    <a:pt x="57866" y="7925"/>
                  </a:cubicBezTo>
                  <a:cubicBezTo>
                    <a:pt x="57866" y="3962"/>
                    <a:pt x="61812" y="0"/>
                    <a:pt x="65757" y="0"/>
                  </a:cubicBezTo>
                  <a:close/>
                </a:path>
              </a:pathLst>
            </a:custGeom>
            <a:solidFill>
              <a:srgbClr val="0DB7B6"/>
            </a:solidFill>
            <a:ln>
              <a:noFill/>
            </a:ln>
            <a:effectLst>
              <a:outerShdw blurRad="63500" algn="ctr" rotWithShape="0">
                <a:prstClr val="black">
                  <a:alpha val="40000"/>
                </a:prstClr>
              </a:outerShdw>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black">
                    <a:lumMod val="75000"/>
                    <a:lumOff val="25000"/>
                  </a:prstClr>
                </a:solidFill>
                <a:effectLst/>
                <a:uLnTx/>
                <a:uFillTx/>
                <a:cs typeface="+mn-ea"/>
                <a:sym typeface="+mn-lt"/>
              </a:endParaRPr>
            </a:p>
          </p:txBody>
        </p:sp>
      </p:grpSp>
      <p:sp>
        <p:nvSpPr>
          <p:cNvPr id="16" name="矩形 15"/>
          <p:cNvSpPr/>
          <p:nvPr/>
        </p:nvSpPr>
        <p:spPr>
          <a:xfrm>
            <a:off x="1074980" y="2909851"/>
            <a:ext cx="2778543" cy="978729"/>
          </a:xfrm>
          <a:prstGeom prst="rect">
            <a:avLst/>
          </a:prstGeom>
        </p:spPr>
        <p:txBody>
          <a:bodyPr wrap="square">
            <a:spAutoFit/>
          </a:bodyPr>
          <a:lstStyle/>
          <a:p>
            <a:pPr lvl="0">
              <a:lnSpc>
                <a:spcPct val="120000"/>
              </a:lnSpc>
              <a:defRPr/>
            </a:pPr>
            <a:r>
              <a:rPr lang="zh-CN" altLang="en-US" sz="1200" dirty="0">
                <a:solidFill>
                  <a:prstClr val="black">
                    <a:lumMod val="85000"/>
                    <a:lumOff val="15000"/>
                  </a:prstClr>
                </a:solidFill>
                <a:cs typeface="+mn-ea"/>
                <a:sym typeface="+mn-lt"/>
              </a:rPr>
              <a:t>重视人的全面发展和综合素质培养</a:t>
            </a:r>
            <a:r>
              <a:rPr lang="en-US" altLang="zh-CN" sz="1200" dirty="0">
                <a:solidFill>
                  <a:prstClr val="black">
                    <a:lumMod val="85000"/>
                    <a:lumOff val="15000"/>
                  </a:prstClr>
                </a:solidFill>
                <a:cs typeface="+mn-ea"/>
                <a:sym typeface="+mn-lt"/>
              </a:rPr>
              <a:t>,</a:t>
            </a:r>
            <a:r>
              <a:rPr lang="zh-CN" altLang="en-US" sz="1200" dirty="0">
                <a:solidFill>
                  <a:prstClr val="black">
                    <a:lumMod val="85000"/>
                    <a:lumOff val="15000"/>
                  </a:prstClr>
                </a:solidFill>
                <a:cs typeface="+mn-ea"/>
                <a:sym typeface="+mn-lt"/>
              </a:rPr>
              <a:t>以“职业道德”为底色</a:t>
            </a:r>
            <a:r>
              <a:rPr lang="en-US" altLang="zh-CN" sz="1200" dirty="0">
                <a:solidFill>
                  <a:prstClr val="black">
                    <a:lumMod val="85000"/>
                    <a:lumOff val="15000"/>
                  </a:prstClr>
                </a:solidFill>
                <a:cs typeface="+mn-ea"/>
                <a:sym typeface="+mn-lt"/>
              </a:rPr>
              <a:t>,</a:t>
            </a:r>
            <a:r>
              <a:rPr lang="zh-CN" altLang="en-US" sz="1200" dirty="0">
                <a:solidFill>
                  <a:prstClr val="black">
                    <a:lumMod val="85000"/>
                    <a:lumOff val="15000"/>
                  </a:prstClr>
                </a:solidFill>
                <a:cs typeface="+mn-ea"/>
                <a:sym typeface="+mn-lt"/>
              </a:rPr>
              <a:t>强调在掌握了</a:t>
            </a:r>
            <a:r>
              <a:rPr lang="zh-CN" altLang="en-US" sz="1200" dirty="0" smtClean="0">
                <a:solidFill>
                  <a:prstClr val="black">
                    <a:lumMod val="85000"/>
                    <a:lumOff val="15000"/>
                  </a:prstClr>
                </a:solidFill>
                <a:cs typeface="+mn-ea"/>
                <a:sym typeface="+mn-lt"/>
              </a:rPr>
              <a:t>专一技能</a:t>
            </a:r>
            <a:r>
              <a:rPr lang="zh-CN" altLang="en-US" sz="1200" dirty="0">
                <a:solidFill>
                  <a:prstClr val="black">
                    <a:lumMod val="85000"/>
                    <a:lumOff val="15000"/>
                  </a:prstClr>
                </a:solidFill>
                <a:cs typeface="+mn-ea"/>
                <a:sym typeface="+mn-lt"/>
              </a:rPr>
              <a:t>的基础上</a:t>
            </a:r>
            <a:r>
              <a:rPr lang="en-US" altLang="zh-CN" sz="1200" dirty="0">
                <a:solidFill>
                  <a:prstClr val="black">
                    <a:lumMod val="85000"/>
                    <a:lumOff val="15000"/>
                  </a:prstClr>
                </a:solidFill>
                <a:cs typeface="+mn-ea"/>
                <a:sym typeface="+mn-lt"/>
              </a:rPr>
              <a:t>,</a:t>
            </a:r>
            <a:r>
              <a:rPr lang="zh-CN" altLang="en-US" sz="1200" dirty="0">
                <a:solidFill>
                  <a:prstClr val="black">
                    <a:lumMod val="85000"/>
                    <a:lumOff val="15000"/>
                  </a:prstClr>
                </a:solidFill>
                <a:cs typeface="+mn-ea"/>
                <a:sym typeface="+mn-lt"/>
              </a:rPr>
              <a:t>通过运用丰富的一线经验</a:t>
            </a:r>
            <a:r>
              <a:rPr lang="en-US" altLang="zh-CN" sz="1200" dirty="0">
                <a:solidFill>
                  <a:prstClr val="black">
                    <a:lumMod val="85000"/>
                    <a:lumOff val="15000"/>
                  </a:prstClr>
                </a:solidFill>
                <a:cs typeface="+mn-ea"/>
                <a:sym typeface="+mn-lt"/>
              </a:rPr>
              <a:t>,</a:t>
            </a:r>
            <a:r>
              <a:rPr lang="zh-CN" altLang="en-US" sz="1200" dirty="0">
                <a:solidFill>
                  <a:prstClr val="black">
                    <a:lumMod val="85000"/>
                    <a:lumOff val="15000"/>
                  </a:prstClr>
                </a:solidFill>
                <a:cs typeface="+mn-ea"/>
                <a:sym typeface="+mn-lt"/>
              </a:rPr>
              <a:t>将自身塑造为工作中的多面手</a:t>
            </a:r>
            <a:endParaRPr kumimoji="0" lang="en-US" altLang="zh-CN" sz="1200" b="0" i="0" u="none" strike="noStrike" kern="1200" cap="none" spc="0" normalizeH="0" baseline="0" noProof="0" dirty="0">
              <a:ln>
                <a:noFill/>
              </a:ln>
              <a:solidFill>
                <a:prstClr val="black">
                  <a:lumMod val="85000"/>
                  <a:lumOff val="15000"/>
                </a:prstClr>
              </a:solidFill>
              <a:effectLst/>
              <a:uLnTx/>
              <a:uFillTx/>
              <a:cs typeface="+mn-ea"/>
              <a:sym typeface="+mn-lt"/>
            </a:endParaRPr>
          </a:p>
        </p:txBody>
      </p:sp>
      <p:sp>
        <p:nvSpPr>
          <p:cNvPr id="17" name="矩形 16"/>
          <p:cNvSpPr/>
          <p:nvPr/>
        </p:nvSpPr>
        <p:spPr>
          <a:xfrm>
            <a:off x="1074981" y="2253608"/>
            <a:ext cx="3480479" cy="757130"/>
          </a:xfrm>
          <a:prstGeom prst="rect">
            <a:avLst/>
          </a:prstGeom>
        </p:spPr>
        <p:txBody>
          <a:bodyPr wrap="square">
            <a:spAutoFit/>
          </a:bodyPr>
          <a:lstStyle/>
          <a:p>
            <a:pPr lvl="0" algn="just">
              <a:lnSpc>
                <a:spcPct val="120000"/>
              </a:lnSpc>
              <a:defRPr/>
            </a:pPr>
            <a:r>
              <a:rPr lang="en-US" altLang="zh-CN" b="1" dirty="0">
                <a:solidFill>
                  <a:prstClr val="black">
                    <a:lumMod val="75000"/>
                    <a:lumOff val="25000"/>
                  </a:prstClr>
                </a:solidFill>
                <a:cs typeface="+mn-ea"/>
                <a:sym typeface="+mn-lt"/>
              </a:rPr>
              <a:t>1.</a:t>
            </a:r>
            <a:r>
              <a:rPr lang="zh-CN" altLang="en-US" b="1" dirty="0">
                <a:solidFill>
                  <a:prstClr val="black">
                    <a:lumMod val="75000"/>
                    <a:lumOff val="25000"/>
                  </a:prstClr>
                </a:solidFill>
                <a:cs typeface="+mn-ea"/>
                <a:sym typeface="+mn-lt"/>
              </a:rPr>
              <a:t>形成“一专多能”的人才培养模式</a:t>
            </a:r>
            <a:endParaRPr kumimoji="0" lang="zh-CN" altLang="en-US" sz="1800" b="1" i="0" u="none" strike="noStrike" kern="1200" cap="none" spc="0" normalizeH="0" baseline="0" noProof="0" dirty="0">
              <a:ln>
                <a:noFill/>
              </a:ln>
              <a:solidFill>
                <a:prstClr val="black">
                  <a:lumMod val="75000"/>
                  <a:lumOff val="25000"/>
                </a:prstClr>
              </a:solidFill>
              <a:effectLst/>
              <a:uLnTx/>
              <a:uFillTx/>
              <a:cs typeface="+mn-ea"/>
              <a:sym typeface="+mn-lt"/>
            </a:endParaRPr>
          </a:p>
        </p:txBody>
      </p:sp>
      <p:sp>
        <p:nvSpPr>
          <p:cNvPr id="18" name="矩形 17"/>
          <p:cNvSpPr/>
          <p:nvPr/>
        </p:nvSpPr>
        <p:spPr>
          <a:xfrm>
            <a:off x="8218610" y="2909851"/>
            <a:ext cx="2914695" cy="757130"/>
          </a:xfrm>
          <a:prstGeom prst="rect">
            <a:avLst/>
          </a:prstGeom>
        </p:spPr>
        <p:txBody>
          <a:bodyPr wrap="square">
            <a:spAutoFit/>
          </a:bodyPr>
          <a:lstStyle/>
          <a:p>
            <a:pPr lvl="0" algn="r">
              <a:lnSpc>
                <a:spcPct val="120000"/>
              </a:lnSpc>
              <a:defRPr/>
            </a:pPr>
            <a:r>
              <a:rPr lang="zh-CN" altLang="en-US" sz="1200" dirty="0">
                <a:solidFill>
                  <a:prstClr val="black">
                    <a:lumMod val="85000"/>
                    <a:lumOff val="15000"/>
                  </a:prstClr>
                </a:solidFill>
                <a:cs typeface="+mn-ea"/>
                <a:sym typeface="+mn-lt"/>
              </a:rPr>
              <a:t>从</a:t>
            </a:r>
            <a:r>
              <a:rPr lang="en-US" altLang="zh-CN" sz="1200" dirty="0">
                <a:solidFill>
                  <a:prstClr val="black">
                    <a:lumMod val="85000"/>
                    <a:lumOff val="15000"/>
                  </a:prstClr>
                </a:solidFill>
                <a:cs typeface="+mn-ea"/>
                <a:sym typeface="+mn-lt"/>
              </a:rPr>
              <a:t>2014 </a:t>
            </a:r>
            <a:r>
              <a:rPr lang="zh-CN" altLang="en-US" sz="1200" dirty="0">
                <a:solidFill>
                  <a:prstClr val="black">
                    <a:lumMod val="85000"/>
                    <a:lumOff val="15000"/>
                  </a:prstClr>
                </a:solidFill>
                <a:cs typeface="+mn-ea"/>
                <a:sym typeface="+mn-lt"/>
              </a:rPr>
              <a:t>年开始</a:t>
            </a:r>
            <a:r>
              <a:rPr lang="en-US" altLang="zh-CN" sz="1200" dirty="0">
                <a:solidFill>
                  <a:prstClr val="black">
                    <a:lumMod val="85000"/>
                    <a:lumOff val="15000"/>
                  </a:prstClr>
                </a:solidFill>
                <a:cs typeface="+mn-ea"/>
                <a:sym typeface="+mn-lt"/>
              </a:rPr>
              <a:t>,</a:t>
            </a:r>
            <a:r>
              <a:rPr lang="zh-CN" altLang="en-US" sz="1200" dirty="0" smtClean="0">
                <a:solidFill>
                  <a:prstClr val="black">
                    <a:lumMod val="85000"/>
                    <a:lumOff val="15000"/>
                  </a:prstClr>
                </a:solidFill>
                <a:cs typeface="+mn-ea"/>
                <a:sym typeface="+mn-lt"/>
              </a:rPr>
              <a:t>广西采取</a:t>
            </a:r>
            <a:r>
              <a:rPr lang="zh-CN" altLang="en-US" sz="1200" dirty="0">
                <a:solidFill>
                  <a:prstClr val="black">
                    <a:lumMod val="85000"/>
                    <a:lumOff val="15000"/>
                  </a:prstClr>
                </a:solidFill>
                <a:cs typeface="+mn-ea"/>
                <a:sym typeface="+mn-lt"/>
              </a:rPr>
              <a:t>本科院校和高职院校联合培养的方式</a:t>
            </a:r>
            <a:r>
              <a:rPr lang="en-US" altLang="zh-CN" sz="1200" dirty="0">
                <a:solidFill>
                  <a:prstClr val="black">
                    <a:lumMod val="85000"/>
                    <a:lumOff val="15000"/>
                  </a:prstClr>
                </a:solidFill>
                <a:cs typeface="+mn-ea"/>
                <a:sym typeface="+mn-lt"/>
              </a:rPr>
              <a:t>,</a:t>
            </a:r>
            <a:r>
              <a:rPr lang="zh-CN" altLang="en-US" sz="1200" dirty="0">
                <a:solidFill>
                  <a:prstClr val="black">
                    <a:lumMod val="85000"/>
                    <a:lumOff val="15000"/>
                  </a:prstClr>
                </a:solidFill>
                <a:cs typeface="+mn-ea"/>
                <a:sym typeface="+mn-lt"/>
              </a:rPr>
              <a:t>选择部分专业开展高端应用型本科人才</a:t>
            </a:r>
            <a:r>
              <a:rPr lang="zh-CN" altLang="en-US" sz="1200" dirty="0" smtClean="0">
                <a:solidFill>
                  <a:prstClr val="black">
                    <a:lumMod val="85000"/>
                    <a:lumOff val="15000"/>
                  </a:prstClr>
                </a:solidFill>
                <a:cs typeface="+mn-ea"/>
                <a:sym typeface="+mn-lt"/>
              </a:rPr>
              <a:t>联合培养</a:t>
            </a:r>
            <a:r>
              <a:rPr lang="zh-CN" altLang="en-US" sz="1200" dirty="0">
                <a:solidFill>
                  <a:prstClr val="black">
                    <a:lumMod val="85000"/>
                    <a:lumOff val="15000"/>
                  </a:prstClr>
                </a:solidFill>
                <a:cs typeface="+mn-ea"/>
                <a:sym typeface="+mn-lt"/>
              </a:rPr>
              <a:t>试点工作</a:t>
            </a:r>
            <a:endParaRPr kumimoji="0" lang="en-US" altLang="zh-CN" sz="1200" b="0" i="0" u="none" strike="noStrike" kern="1200" cap="none" spc="0" normalizeH="0" baseline="0" noProof="0" dirty="0">
              <a:ln>
                <a:noFill/>
              </a:ln>
              <a:solidFill>
                <a:prstClr val="black">
                  <a:lumMod val="85000"/>
                  <a:lumOff val="15000"/>
                </a:prstClr>
              </a:solidFill>
              <a:effectLst/>
              <a:uLnTx/>
              <a:uFillTx/>
              <a:cs typeface="+mn-ea"/>
              <a:sym typeface="+mn-lt"/>
            </a:endParaRPr>
          </a:p>
        </p:txBody>
      </p:sp>
      <p:sp>
        <p:nvSpPr>
          <p:cNvPr id="19" name="矩形 18"/>
          <p:cNvSpPr/>
          <p:nvPr/>
        </p:nvSpPr>
        <p:spPr>
          <a:xfrm>
            <a:off x="8765463" y="2253608"/>
            <a:ext cx="2367842" cy="757130"/>
          </a:xfrm>
          <a:prstGeom prst="rect">
            <a:avLst/>
          </a:prstGeom>
        </p:spPr>
        <p:txBody>
          <a:bodyPr wrap="square">
            <a:spAutoFit/>
          </a:bodyPr>
          <a:lstStyle/>
          <a:p>
            <a:pPr lvl="0" algn="r">
              <a:lnSpc>
                <a:spcPct val="120000"/>
              </a:lnSpc>
              <a:defRPr/>
            </a:pPr>
            <a:r>
              <a:rPr lang="en-US" altLang="zh-CN" b="1" dirty="0">
                <a:solidFill>
                  <a:prstClr val="black">
                    <a:lumMod val="75000"/>
                    <a:lumOff val="25000"/>
                  </a:prstClr>
                </a:solidFill>
                <a:cs typeface="+mn-ea"/>
                <a:sym typeface="+mn-lt"/>
              </a:rPr>
              <a:t>3.</a:t>
            </a:r>
            <a:r>
              <a:rPr lang="zh-CN" altLang="en-US" b="1" dirty="0">
                <a:solidFill>
                  <a:prstClr val="black">
                    <a:lumMod val="75000"/>
                    <a:lumOff val="25000"/>
                  </a:prstClr>
                </a:solidFill>
                <a:cs typeface="+mn-ea"/>
                <a:sym typeface="+mn-lt"/>
              </a:rPr>
              <a:t>实行内部分工</a:t>
            </a:r>
            <a:r>
              <a:rPr lang="en-US" altLang="zh-CN" b="1" dirty="0">
                <a:solidFill>
                  <a:prstClr val="black">
                    <a:lumMod val="75000"/>
                    <a:lumOff val="25000"/>
                  </a:prstClr>
                </a:solidFill>
                <a:cs typeface="+mn-ea"/>
                <a:sym typeface="+mn-lt"/>
              </a:rPr>
              <a:t>,</a:t>
            </a:r>
            <a:r>
              <a:rPr lang="zh-CN" altLang="en-US" b="1" dirty="0">
                <a:solidFill>
                  <a:prstClr val="black">
                    <a:lumMod val="75000"/>
                    <a:lumOff val="25000"/>
                  </a:prstClr>
                </a:solidFill>
                <a:cs typeface="+mn-ea"/>
                <a:sym typeface="+mn-lt"/>
              </a:rPr>
              <a:t>拓展办学功能</a:t>
            </a:r>
            <a:endParaRPr kumimoji="0" lang="zh-CN" altLang="en-US" sz="1800" b="1" i="0" u="none" strike="noStrike" kern="1200" cap="none" spc="0" normalizeH="0" baseline="0" noProof="0" dirty="0">
              <a:ln>
                <a:noFill/>
              </a:ln>
              <a:solidFill>
                <a:prstClr val="black">
                  <a:lumMod val="75000"/>
                  <a:lumOff val="25000"/>
                </a:prstClr>
              </a:solidFill>
              <a:effectLst/>
              <a:uLnTx/>
              <a:uFillTx/>
              <a:cs typeface="+mn-ea"/>
              <a:sym typeface="+mn-lt"/>
            </a:endParaRPr>
          </a:p>
        </p:txBody>
      </p:sp>
      <p:sp>
        <p:nvSpPr>
          <p:cNvPr id="20" name="矩形 19"/>
          <p:cNvSpPr/>
          <p:nvPr/>
        </p:nvSpPr>
        <p:spPr>
          <a:xfrm>
            <a:off x="1074980" y="4985359"/>
            <a:ext cx="3053136" cy="1177630"/>
          </a:xfrm>
          <a:prstGeom prst="rect">
            <a:avLst/>
          </a:prstGeom>
        </p:spPr>
        <p:txBody>
          <a:bodyPr wrap="square">
            <a:spAutoFit/>
          </a:bodyPr>
          <a:lstStyle/>
          <a:p>
            <a:pPr lvl="0">
              <a:lnSpc>
                <a:spcPct val="120000"/>
              </a:lnSpc>
              <a:defRPr/>
            </a:pPr>
            <a:r>
              <a:rPr lang="zh-CN" altLang="en-US" sz="1200" dirty="0" smtClean="0">
                <a:solidFill>
                  <a:prstClr val="black">
                    <a:lumMod val="85000"/>
                    <a:lumOff val="15000"/>
                  </a:prstClr>
                </a:solidFill>
                <a:cs typeface="+mn-ea"/>
                <a:sym typeface="+mn-lt"/>
              </a:rPr>
              <a:t>与</a:t>
            </a:r>
            <a:r>
              <a:rPr lang="zh-CN" altLang="en-US" sz="1200" dirty="0">
                <a:solidFill>
                  <a:prstClr val="black">
                    <a:lumMod val="85000"/>
                    <a:lumOff val="15000"/>
                  </a:prstClr>
                </a:solidFill>
                <a:cs typeface="+mn-ea"/>
                <a:sym typeface="+mn-lt"/>
              </a:rPr>
              <a:t>普通高等教育</a:t>
            </a:r>
            <a:r>
              <a:rPr lang="zh-CN" altLang="en-US" sz="1200" dirty="0" smtClean="0">
                <a:solidFill>
                  <a:prstClr val="black">
                    <a:lumMod val="85000"/>
                    <a:lumOff val="15000"/>
                  </a:prstClr>
                </a:solidFill>
                <a:cs typeface="+mn-ea"/>
                <a:sym typeface="+mn-lt"/>
              </a:rPr>
              <a:t>并行</a:t>
            </a:r>
            <a:r>
              <a:rPr lang="en-US" altLang="zh-CN" sz="1200" dirty="0">
                <a:solidFill>
                  <a:prstClr val="black">
                    <a:lumMod val="85000"/>
                    <a:lumOff val="15000"/>
                  </a:prstClr>
                </a:solidFill>
                <a:cs typeface="+mn-ea"/>
                <a:sym typeface="+mn-lt"/>
              </a:rPr>
              <a:t>,</a:t>
            </a:r>
            <a:r>
              <a:rPr lang="zh-CN" altLang="en-US" sz="1200" dirty="0">
                <a:solidFill>
                  <a:prstClr val="black">
                    <a:lumMod val="85000"/>
                    <a:lumOff val="15000"/>
                  </a:prstClr>
                </a:solidFill>
                <a:cs typeface="+mn-ea"/>
                <a:sym typeface="+mn-lt"/>
              </a:rPr>
              <a:t>并且相互沟通</a:t>
            </a:r>
            <a:r>
              <a:rPr lang="en-US" altLang="zh-CN" sz="1200" dirty="0">
                <a:solidFill>
                  <a:prstClr val="black">
                    <a:lumMod val="85000"/>
                    <a:lumOff val="15000"/>
                  </a:prstClr>
                </a:solidFill>
                <a:cs typeface="+mn-ea"/>
                <a:sym typeface="+mn-lt"/>
              </a:rPr>
              <a:t>,</a:t>
            </a:r>
            <a:r>
              <a:rPr lang="zh-CN" altLang="en-US" sz="1200" dirty="0">
                <a:solidFill>
                  <a:prstClr val="black">
                    <a:lumMod val="85000"/>
                    <a:lumOff val="15000"/>
                  </a:prstClr>
                </a:solidFill>
                <a:cs typeface="+mn-ea"/>
                <a:sym typeface="+mn-lt"/>
              </a:rPr>
              <a:t>办学主体多样、学历层次齐全、办学功能完备</a:t>
            </a:r>
            <a:r>
              <a:rPr lang="en-US" altLang="zh-CN" sz="1200" dirty="0">
                <a:solidFill>
                  <a:prstClr val="black">
                    <a:lumMod val="85000"/>
                    <a:lumOff val="15000"/>
                  </a:prstClr>
                </a:solidFill>
                <a:cs typeface="+mn-ea"/>
                <a:sym typeface="+mn-lt"/>
              </a:rPr>
              <a:t>,</a:t>
            </a:r>
            <a:r>
              <a:rPr lang="zh-CN" altLang="en-US" sz="1200" dirty="0">
                <a:solidFill>
                  <a:prstClr val="black">
                    <a:lumMod val="85000"/>
                    <a:lumOff val="15000"/>
                  </a:prstClr>
                </a:solidFill>
                <a:cs typeface="+mn-ea"/>
                <a:sym typeface="+mn-lt"/>
              </a:rPr>
              <a:t>以市场为导向、以应用</a:t>
            </a:r>
            <a:r>
              <a:rPr lang="zh-CN" altLang="en-US" sz="1200" dirty="0" smtClean="0">
                <a:solidFill>
                  <a:prstClr val="black">
                    <a:lumMod val="85000"/>
                    <a:lumOff val="15000"/>
                  </a:prstClr>
                </a:solidFill>
                <a:cs typeface="+mn-ea"/>
                <a:sym typeface="+mn-lt"/>
              </a:rPr>
              <a:t>为根本</a:t>
            </a:r>
            <a:r>
              <a:rPr lang="zh-CN" altLang="en-US" sz="1200" dirty="0">
                <a:solidFill>
                  <a:prstClr val="black">
                    <a:lumMod val="85000"/>
                    <a:lumOff val="15000"/>
                  </a:prstClr>
                </a:solidFill>
                <a:cs typeface="+mn-ea"/>
                <a:sym typeface="+mn-lt"/>
              </a:rPr>
              <a:t>、以服务为宗旨、以职业为本位的</a:t>
            </a:r>
            <a:r>
              <a:rPr lang="en-US" altLang="zh-CN" sz="1200" dirty="0">
                <a:solidFill>
                  <a:prstClr val="black">
                    <a:lumMod val="85000"/>
                    <a:lumOff val="15000"/>
                  </a:prstClr>
                </a:solidFill>
                <a:cs typeface="+mn-ea"/>
                <a:sym typeface="+mn-lt"/>
              </a:rPr>
              <a:t>,</a:t>
            </a:r>
            <a:r>
              <a:rPr lang="zh-CN" altLang="en-US" sz="1200" dirty="0">
                <a:solidFill>
                  <a:prstClr val="black">
                    <a:lumMod val="85000"/>
                    <a:lumOff val="15000"/>
                  </a:prstClr>
                </a:solidFill>
                <a:cs typeface="+mn-ea"/>
                <a:sym typeface="+mn-lt"/>
              </a:rPr>
              <a:t>开放式、高水平的立体高职教育体系</a:t>
            </a:r>
            <a:endParaRPr kumimoji="0" lang="en-US" altLang="zh-CN" sz="1200" b="0" i="0" u="none" strike="noStrike" kern="1200" cap="none" spc="0" normalizeH="0" baseline="0" noProof="0" dirty="0">
              <a:ln>
                <a:noFill/>
              </a:ln>
              <a:solidFill>
                <a:prstClr val="black">
                  <a:lumMod val="85000"/>
                  <a:lumOff val="15000"/>
                </a:prstClr>
              </a:solidFill>
              <a:effectLst/>
              <a:uLnTx/>
              <a:uFillTx/>
              <a:cs typeface="+mn-ea"/>
              <a:sym typeface="+mn-lt"/>
            </a:endParaRPr>
          </a:p>
        </p:txBody>
      </p:sp>
      <p:sp>
        <p:nvSpPr>
          <p:cNvPr id="21" name="矩形 20"/>
          <p:cNvSpPr/>
          <p:nvPr/>
        </p:nvSpPr>
        <p:spPr>
          <a:xfrm>
            <a:off x="1022029" y="4310222"/>
            <a:ext cx="2831494" cy="757130"/>
          </a:xfrm>
          <a:prstGeom prst="rect">
            <a:avLst/>
          </a:prstGeom>
        </p:spPr>
        <p:txBody>
          <a:bodyPr wrap="square">
            <a:spAutoFit/>
          </a:bodyPr>
          <a:lstStyle/>
          <a:p>
            <a:pPr lvl="0" algn="just">
              <a:lnSpc>
                <a:spcPct val="120000"/>
              </a:lnSpc>
              <a:defRPr/>
            </a:pPr>
            <a:r>
              <a:rPr lang="en-US" altLang="zh-CN" b="1" dirty="0">
                <a:solidFill>
                  <a:prstClr val="black">
                    <a:lumMod val="75000"/>
                    <a:lumOff val="25000"/>
                  </a:prstClr>
                </a:solidFill>
                <a:cs typeface="+mn-ea"/>
                <a:sym typeface="+mn-lt"/>
              </a:rPr>
              <a:t>2.</a:t>
            </a:r>
            <a:r>
              <a:rPr lang="zh-CN" altLang="en-US" b="1" dirty="0">
                <a:solidFill>
                  <a:prstClr val="black">
                    <a:lumMod val="75000"/>
                    <a:lumOff val="25000"/>
                  </a:prstClr>
                </a:solidFill>
                <a:cs typeface="+mn-ea"/>
                <a:sym typeface="+mn-lt"/>
              </a:rPr>
              <a:t>加大投入力度</a:t>
            </a:r>
            <a:r>
              <a:rPr lang="en-US" altLang="zh-CN" b="1" dirty="0">
                <a:solidFill>
                  <a:prstClr val="black">
                    <a:lumMod val="75000"/>
                    <a:lumOff val="25000"/>
                  </a:prstClr>
                </a:solidFill>
                <a:cs typeface="+mn-ea"/>
                <a:sym typeface="+mn-lt"/>
              </a:rPr>
              <a:t>,</a:t>
            </a:r>
            <a:r>
              <a:rPr lang="zh-CN" altLang="en-US" b="1" dirty="0">
                <a:solidFill>
                  <a:prstClr val="black">
                    <a:lumMod val="75000"/>
                    <a:lumOff val="25000"/>
                  </a:prstClr>
                </a:solidFill>
                <a:cs typeface="+mn-ea"/>
                <a:sym typeface="+mn-lt"/>
              </a:rPr>
              <a:t>提升办学层次</a:t>
            </a:r>
            <a:endParaRPr kumimoji="0" lang="zh-CN" altLang="en-US" sz="1800" b="1" i="0" u="none" strike="noStrike" kern="1200" cap="none" spc="0" normalizeH="0" baseline="0" noProof="0" dirty="0">
              <a:ln>
                <a:noFill/>
              </a:ln>
              <a:solidFill>
                <a:prstClr val="black">
                  <a:lumMod val="75000"/>
                  <a:lumOff val="25000"/>
                </a:prstClr>
              </a:solidFill>
              <a:effectLst/>
              <a:uLnTx/>
              <a:uFillTx/>
              <a:cs typeface="+mn-ea"/>
              <a:sym typeface="+mn-lt"/>
            </a:endParaRPr>
          </a:p>
        </p:txBody>
      </p:sp>
      <p:sp>
        <p:nvSpPr>
          <p:cNvPr id="22" name="矩形 21"/>
          <p:cNvSpPr/>
          <p:nvPr/>
        </p:nvSpPr>
        <p:spPr>
          <a:xfrm>
            <a:off x="7936637" y="5163932"/>
            <a:ext cx="3196668" cy="1200329"/>
          </a:xfrm>
          <a:prstGeom prst="rect">
            <a:avLst/>
          </a:prstGeom>
        </p:spPr>
        <p:txBody>
          <a:bodyPr wrap="square">
            <a:spAutoFit/>
          </a:bodyPr>
          <a:lstStyle/>
          <a:p>
            <a:pPr lvl="0" algn="r">
              <a:lnSpc>
                <a:spcPct val="120000"/>
              </a:lnSpc>
              <a:defRPr/>
            </a:pPr>
            <a:r>
              <a:rPr lang="zh-CN" altLang="en-US" sz="1200" dirty="0">
                <a:solidFill>
                  <a:prstClr val="black">
                    <a:lumMod val="85000"/>
                    <a:lumOff val="15000"/>
                  </a:prstClr>
                </a:solidFill>
                <a:cs typeface="+mn-ea"/>
                <a:sym typeface="+mn-lt"/>
              </a:rPr>
              <a:t>高职教育本身</a:t>
            </a:r>
            <a:r>
              <a:rPr lang="zh-CN" altLang="en-US" sz="1200" dirty="0" smtClean="0">
                <a:solidFill>
                  <a:prstClr val="black">
                    <a:lumMod val="85000"/>
                    <a:lumOff val="15000"/>
                  </a:prstClr>
                </a:solidFill>
                <a:cs typeface="+mn-ea"/>
                <a:sym typeface="+mn-lt"/>
              </a:rPr>
              <a:t>的特殊</a:t>
            </a:r>
            <a:r>
              <a:rPr lang="zh-CN" altLang="en-US" sz="1200" dirty="0">
                <a:solidFill>
                  <a:prstClr val="black">
                    <a:lumMod val="85000"/>
                    <a:lumOff val="15000"/>
                  </a:prstClr>
                </a:solidFill>
                <a:cs typeface="+mn-ea"/>
                <a:sym typeface="+mn-lt"/>
              </a:rPr>
              <a:t>性决定了创业教育是高职教育</a:t>
            </a:r>
            <a:r>
              <a:rPr lang="zh-CN" altLang="en-US" sz="1200" dirty="0" smtClean="0">
                <a:solidFill>
                  <a:prstClr val="black">
                    <a:lumMod val="85000"/>
                    <a:lumOff val="15000"/>
                  </a:prstClr>
                </a:solidFill>
                <a:cs typeface="+mn-ea"/>
                <a:sym typeface="+mn-lt"/>
              </a:rPr>
              <a:t>可持续发展</a:t>
            </a:r>
            <a:r>
              <a:rPr lang="zh-CN" altLang="en-US" sz="1200" dirty="0">
                <a:solidFill>
                  <a:prstClr val="black">
                    <a:lumMod val="85000"/>
                    <a:lumOff val="15000"/>
                  </a:prstClr>
                </a:solidFill>
                <a:cs typeface="+mn-ea"/>
                <a:sym typeface="+mn-lt"/>
              </a:rPr>
              <a:t>的必然</a:t>
            </a:r>
            <a:r>
              <a:rPr lang="zh-CN" altLang="en-US" sz="1200" dirty="0" smtClean="0">
                <a:solidFill>
                  <a:prstClr val="black">
                    <a:lumMod val="85000"/>
                    <a:lumOff val="15000"/>
                  </a:prstClr>
                </a:solidFill>
                <a:cs typeface="+mn-ea"/>
                <a:sym typeface="+mn-lt"/>
              </a:rPr>
              <a:t>选择；</a:t>
            </a:r>
            <a:endParaRPr lang="en-US" altLang="zh-CN" sz="1200" dirty="0" smtClean="0">
              <a:solidFill>
                <a:prstClr val="black">
                  <a:lumMod val="85000"/>
                  <a:lumOff val="15000"/>
                </a:prstClr>
              </a:solidFill>
              <a:cs typeface="+mn-ea"/>
              <a:sym typeface="+mn-lt"/>
            </a:endParaRPr>
          </a:p>
          <a:p>
            <a:pPr lvl="0" algn="r">
              <a:lnSpc>
                <a:spcPct val="120000"/>
              </a:lnSpc>
              <a:defRPr/>
            </a:pPr>
            <a:r>
              <a:rPr lang="zh-CN" altLang="en-US" sz="1200" dirty="0" smtClean="0">
                <a:solidFill>
                  <a:prstClr val="black">
                    <a:lumMod val="85000"/>
                    <a:lumOff val="15000"/>
                  </a:prstClr>
                </a:solidFill>
                <a:cs typeface="+mn-ea"/>
                <a:sym typeface="+mn-lt"/>
              </a:rPr>
              <a:t>作为</a:t>
            </a:r>
            <a:r>
              <a:rPr lang="zh-CN" altLang="en-US" sz="1200" dirty="0">
                <a:solidFill>
                  <a:prstClr val="black">
                    <a:lumMod val="85000"/>
                    <a:lumOff val="15000"/>
                  </a:prstClr>
                </a:solidFill>
                <a:cs typeface="+mn-ea"/>
                <a:sym typeface="+mn-lt"/>
              </a:rPr>
              <a:t>高职生</a:t>
            </a:r>
            <a:r>
              <a:rPr lang="en-US" altLang="zh-CN" sz="1200" dirty="0">
                <a:solidFill>
                  <a:prstClr val="black">
                    <a:lumMod val="85000"/>
                    <a:lumOff val="15000"/>
                  </a:prstClr>
                </a:solidFill>
                <a:cs typeface="+mn-ea"/>
                <a:sym typeface="+mn-lt"/>
              </a:rPr>
              <a:t>,</a:t>
            </a:r>
            <a:r>
              <a:rPr lang="zh-CN" altLang="en-US" sz="1200" dirty="0">
                <a:solidFill>
                  <a:prstClr val="black">
                    <a:lumMod val="85000"/>
                    <a:lumOff val="15000"/>
                  </a:prstClr>
                </a:solidFill>
                <a:cs typeface="+mn-ea"/>
                <a:sym typeface="+mn-lt"/>
              </a:rPr>
              <a:t>不仅应持续关注国家在创业扶持上所出台的优惠政策</a:t>
            </a:r>
            <a:r>
              <a:rPr lang="en-US" altLang="zh-CN" sz="1200" dirty="0">
                <a:solidFill>
                  <a:prstClr val="black">
                    <a:lumMod val="85000"/>
                    <a:lumOff val="15000"/>
                  </a:prstClr>
                </a:solidFill>
                <a:cs typeface="+mn-ea"/>
                <a:sym typeface="+mn-lt"/>
              </a:rPr>
              <a:t>,</a:t>
            </a:r>
            <a:r>
              <a:rPr lang="zh-CN" altLang="en-US" sz="1200" dirty="0">
                <a:solidFill>
                  <a:prstClr val="black">
                    <a:lumMod val="85000"/>
                    <a:lumOff val="15000"/>
                  </a:prstClr>
                </a:solidFill>
                <a:cs typeface="+mn-ea"/>
                <a:sym typeface="+mn-lt"/>
              </a:rPr>
              <a:t>也应该修炼出</a:t>
            </a:r>
            <a:r>
              <a:rPr lang="zh-CN" altLang="en-US" sz="1200" dirty="0" smtClean="0">
                <a:solidFill>
                  <a:prstClr val="black">
                    <a:lumMod val="85000"/>
                    <a:lumOff val="15000"/>
                  </a:prstClr>
                </a:solidFill>
                <a:cs typeface="+mn-ea"/>
                <a:sym typeface="+mn-lt"/>
              </a:rPr>
              <a:t>一双</a:t>
            </a:r>
            <a:r>
              <a:rPr lang="zh-CN" altLang="en-US" sz="1200" dirty="0">
                <a:solidFill>
                  <a:prstClr val="black">
                    <a:lumMod val="85000"/>
                    <a:lumOff val="15000"/>
                  </a:prstClr>
                </a:solidFill>
                <a:cs typeface="+mn-ea"/>
                <a:sym typeface="+mn-lt"/>
              </a:rPr>
              <a:t>火眼金睛</a:t>
            </a:r>
            <a:r>
              <a:rPr lang="en-US" altLang="zh-CN" sz="1200" dirty="0">
                <a:solidFill>
                  <a:prstClr val="black">
                    <a:lumMod val="85000"/>
                    <a:lumOff val="15000"/>
                  </a:prstClr>
                </a:solidFill>
                <a:cs typeface="+mn-ea"/>
                <a:sym typeface="+mn-lt"/>
              </a:rPr>
              <a:t>,</a:t>
            </a:r>
            <a:r>
              <a:rPr lang="zh-CN" altLang="en-US" sz="1200" dirty="0">
                <a:solidFill>
                  <a:prstClr val="black">
                    <a:lumMod val="85000"/>
                    <a:lumOff val="15000"/>
                  </a:prstClr>
                </a:solidFill>
                <a:cs typeface="+mn-ea"/>
                <a:sym typeface="+mn-lt"/>
              </a:rPr>
              <a:t>发现商机</a:t>
            </a:r>
            <a:r>
              <a:rPr lang="en-US" altLang="zh-CN" sz="1200" dirty="0" smtClean="0">
                <a:solidFill>
                  <a:prstClr val="black">
                    <a:lumMod val="85000"/>
                    <a:lumOff val="15000"/>
                  </a:prstClr>
                </a:solidFill>
                <a:cs typeface="+mn-ea"/>
                <a:sym typeface="+mn-lt"/>
              </a:rPr>
              <a:t>,</a:t>
            </a:r>
            <a:r>
              <a:rPr lang="zh-CN" altLang="en-US" sz="1200" dirty="0" smtClean="0">
                <a:solidFill>
                  <a:prstClr val="black">
                    <a:lumMod val="85000"/>
                    <a:lumOff val="15000"/>
                  </a:prstClr>
                </a:solidFill>
                <a:cs typeface="+mn-ea"/>
                <a:sym typeface="+mn-lt"/>
              </a:rPr>
              <a:t>从小</a:t>
            </a:r>
            <a:r>
              <a:rPr lang="zh-CN" altLang="en-US" sz="1200" dirty="0">
                <a:solidFill>
                  <a:prstClr val="black">
                    <a:lumMod val="85000"/>
                    <a:lumOff val="15000"/>
                  </a:prstClr>
                </a:solidFill>
                <a:cs typeface="+mn-ea"/>
                <a:sym typeface="+mn-lt"/>
              </a:rPr>
              <a:t>做起</a:t>
            </a:r>
            <a:endParaRPr kumimoji="0" lang="en-US" altLang="zh-CN" sz="1200" b="0" i="0" u="none" strike="noStrike" kern="1200" cap="none" spc="0" normalizeH="0" baseline="0" noProof="0" dirty="0">
              <a:ln>
                <a:noFill/>
              </a:ln>
              <a:solidFill>
                <a:prstClr val="black">
                  <a:lumMod val="85000"/>
                  <a:lumOff val="15000"/>
                </a:prstClr>
              </a:solidFill>
              <a:effectLst/>
              <a:uLnTx/>
              <a:uFillTx/>
              <a:cs typeface="+mn-ea"/>
              <a:sym typeface="+mn-lt"/>
            </a:endParaRPr>
          </a:p>
        </p:txBody>
      </p:sp>
      <p:sp>
        <p:nvSpPr>
          <p:cNvPr id="23" name="矩形 22"/>
          <p:cNvSpPr/>
          <p:nvPr/>
        </p:nvSpPr>
        <p:spPr>
          <a:xfrm>
            <a:off x="8765463" y="4503173"/>
            <a:ext cx="2367842" cy="757130"/>
          </a:xfrm>
          <a:prstGeom prst="rect">
            <a:avLst/>
          </a:prstGeom>
        </p:spPr>
        <p:txBody>
          <a:bodyPr wrap="square">
            <a:spAutoFit/>
          </a:bodyPr>
          <a:lstStyle/>
          <a:p>
            <a:pPr lvl="0" algn="r">
              <a:lnSpc>
                <a:spcPct val="120000"/>
              </a:lnSpc>
              <a:defRPr/>
            </a:pPr>
            <a:r>
              <a:rPr lang="en-US" altLang="zh-CN" b="1" dirty="0">
                <a:solidFill>
                  <a:prstClr val="black">
                    <a:lumMod val="75000"/>
                    <a:lumOff val="25000"/>
                  </a:prstClr>
                </a:solidFill>
                <a:cs typeface="+mn-ea"/>
                <a:sym typeface="+mn-lt"/>
              </a:rPr>
              <a:t>4.</a:t>
            </a:r>
            <a:r>
              <a:rPr lang="zh-CN" altLang="en-US" b="1" dirty="0">
                <a:solidFill>
                  <a:prstClr val="black">
                    <a:lumMod val="75000"/>
                    <a:lumOff val="25000"/>
                  </a:prstClr>
                </a:solidFill>
                <a:cs typeface="+mn-ea"/>
                <a:sym typeface="+mn-lt"/>
              </a:rPr>
              <a:t>强化创业教育</a:t>
            </a:r>
            <a:r>
              <a:rPr lang="en-US" altLang="zh-CN" b="1" dirty="0">
                <a:solidFill>
                  <a:prstClr val="black">
                    <a:lumMod val="75000"/>
                    <a:lumOff val="25000"/>
                  </a:prstClr>
                </a:solidFill>
                <a:cs typeface="+mn-ea"/>
                <a:sym typeface="+mn-lt"/>
              </a:rPr>
              <a:t>,</a:t>
            </a:r>
            <a:r>
              <a:rPr lang="zh-CN" altLang="en-US" b="1" dirty="0">
                <a:solidFill>
                  <a:prstClr val="black">
                    <a:lumMod val="75000"/>
                    <a:lumOff val="25000"/>
                  </a:prstClr>
                </a:solidFill>
                <a:cs typeface="+mn-ea"/>
                <a:sym typeface="+mn-lt"/>
              </a:rPr>
              <a:t>追求可持续发展</a:t>
            </a:r>
            <a:endParaRPr kumimoji="0" lang="zh-CN" altLang="en-US" sz="1800" b="1" i="0" u="none" strike="noStrike" kern="1200" cap="none" spc="0" normalizeH="0" baseline="0" noProof="0" dirty="0">
              <a:ln>
                <a:noFill/>
              </a:ln>
              <a:solidFill>
                <a:prstClr val="black">
                  <a:lumMod val="75000"/>
                  <a:lumOff val="25000"/>
                </a:prstClr>
              </a:solidFill>
              <a:effectLst/>
              <a:uLnTx/>
              <a:uFillTx/>
              <a:cs typeface="+mn-ea"/>
              <a:sym typeface="+mn-lt"/>
            </a:endParaRPr>
          </a:p>
        </p:txBody>
      </p:sp>
      <p:sp>
        <p:nvSpPr>
          <p:cNvPr id="24" name="横卷形 23"/>
          <p:cNvSpPr/>
          <p:nvPr/>
        </p:nvSpPr>
        <p:spPr>
          <a:xfrm>
            <a:off x="792041" y="1058435"/>
            <a:ext cx="3336075" cy="703036"/>
          </a:xfrm>
          <a:prstGeom prst="horizontalScroll">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zh-CN" altLang="en-US" dirty="0"/>
              <a:t>（二）高职教育未来发展趋势</a:t>
            </a:r>
          </a:p>
        </p:txBody>
      </p:sp>
    </p:spTree>
    <p:extLst>
      <p:ext uri="{BB962C8B-B14F-4D97-AF65-F5344CB8AC3E}">
        <p14:creationId xmlns:p14="http://schemas.microsoft.com/office/powerpoint/2010/main" val="29115414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0-#ppt_w/2"/>
                                          </p:val>
                                        </p:tav>
                                        <p:tav tm="100000">
                                          <p:val>
                                            <p:strVal val="#ppt_x"/>
                                          </p:val>
                                        </p:tav>
                                      </p:tavLst>
                                    </p:anim>
                                    <p:anim calcmode="lin" valueType="num">
                                      <p:cBhvr additive="base">
                                        <p:cTn id="8" dur="1000" fill="hold"/>
                                        <p:tgtEl>
                                          <p:spTgt spid="3"/>
                                        </p:tgtEl>
                                        <p:attrNameLst>
                                          <p:attrName>ppt_y</p:attrName>
                                        </p:attrNameLst>
                                      </p:cBhvr>
                                      <p:tavLst>
                                        <p:tav tm="0">
                                          <p:val>
                                            <p:strVal val="#ppt_y"/>
                                          </p:val>
                                        </p:tav>
                                        <p:tav tm="100000">
                                          <p:val>
                                            <p:strVal val="#ppt_y"/>
                                          </p:val>
                                        </p:tav>
                                      </p:tavLst>
                                    </p:anim>
                                  </p:childTnLst>
                                </p:cTn>
                              </p:par>
                              <p:par>
                                <p:cTn id="9" presetID="22" presetClass="entr" presetSubtype="8" fill="hold" nodeType="withEffect">
                                  <p:stCondLst>
                                    <p:cond delay="100"/>
                                  </p:stCondLst>
                                  <p:childTnLst>
                                    <p:set>
                                      <p:cBhvr>
                                        <p:cTn id="10" dur="1" fill="hold">
                                          <p:stCondLst>
                                            <p:cond delay="0"/>
                                          </p:stCondLst>
                                        </p:cTn>
                                        <p:tgtEl>
                                          <p:spTgt spid="2"/>
                                        </p:tgtEl>
                                        <p:attrNameLst>
                                          <p:attrName>style.visibility</p:attrName>
                                        </p:attrNameLst>
                                      </p:cBhvr>
                                      <p:to>
                                        <p:strVal val="visible"/>
                                      </p:to>
                                    </p:set>
                                    <p:animEffect transition="in" filter="wipe(left)">
                                      <p:cBhvr>
                                        <p:cTn id="11" dur="1000"/>
                                        <p:tgtEl>
                                          <p:spTgt spid="2"/>
                                        </p:tgtEl>
                                      </p:cBhvr>
                                    </p:animEffect>
                                  </p:childTnLst>
                                </p:cTn>
                              </p:par>
                              <p:par>
                                <p:cTn id="12" presetID="10" presetClass="entr" presetSubtype="0" fill="hold" grpId="0" nodeType="withEffect">
                                  <p:stCondLst>
                                    <p:cond delay="10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500"/>
                                        <p:tgtEl>
                                          <p:spTgt spid="5"/>
                                        </p:tgtEl>
                                      </p:cBhvr>
                                    </p:animEffect>
                                  </p:childTnLst>
                                </p:cTn>
                              </p:par>
                              <p:par>
                                <p:cTn id="15" presetID="19" presetClass="entr" presetSubtype="5" fill="hold" grpId="0" nodeType="withEffect">
                                  <p:stCondLst>
                                    <p:cond delay="100"/>
                                  </p:stCondLst>
                                  <p:iterate type="lt">
                                    <p:tmPct val="10000"/>
                                  </p:iterate>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strVal val="#ppt_w"/>
                                          </p:val>
                                        </p:tav>
                                        <p:tav tm="100000">
                                          <p:val>
                                            <p:strVal val="#ppt_w"/>
                                          </p:val>
                                        </p:tav>
                                      </p:tavLst>
                                    </p:anim>
                                    <p:anim calcmode="lin" valueType="num">
                                      <p:cBhvr>
                                        <p:cTn id="18" dur="500" fill="hold"/>
                                        <p:tgtEl>
                                          <p:spTgt spid="4"/>
                                        </p:tgtEl>
                                        <p:attrNameLst>
                                          <p:attrName>ppt_h</p:attrName>
                                        </p:attrNameLst>
                                      </p:cBhvr>
                                      <p:tavLst>
                                        <p:tav tm="0" fmla="#ppt_h*sin(2.5*pi*$)">
                                          <p:val>
                                            <p:fltVal val="0"/>
                                          </p:val>
                                        </p:tav>
                                        <p:tav tm="100000">
                                          <p:val>
                                            <p:fltVal val="1"/>
                                          </p:val>
                                        </p:tav>
                                      </p:tavLst>
                                    </p:anim>
                                  </p:childTnLst>
                                </p:cTn>
                              </p:par>
                            </p:childTnLst>
                          </p:cTn>
                        </p:par>
                        <p:par>
                          <p:cTn id="19" fill="hold">
                            <p:stCondLst>
                              <p:cond delay="1100"/>
                            </p:stCondLst>
                            <p:childTnLst>
                              <p:par>
                                <p:cTn id="20" presetID="31" presetClass="entr" presetSubtype="0" fill="hold"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1000" fill="hold"/>
                                        <p:tgtEl>
                                          <p:spTgt spid="6"/>
                                        </p:tgtEl>
                                        <p:attrNameLst>
                                          <p:attrName>ppt_w</p:attrName>
                                        </p:attrNameLst>
                                      </p:cBhvr>
                                      <p:tavLst>
                                        <p:tav tm="0">
                                          <p:val>
                                            <p:fltVal val="0"/>
                                          </p:val>
                                        </p:tav>
                                        <p:tav tm="100000">
                                          <p:val>
                                            <p:strVal val="#ppt_w"/>
                                          </p:val>
                                        </p:tav>
                                      </p:tavLst>
                                    </p:anim>
                                    <p:anim calcmode="lin" valueType="num">
                                      <p:cBhvr>
                                        <p:cTn id="23" dur="1000" fill="hold"/>
                                        <p:tgtEl>
                                          <p:spTgt spid="6"/>
                                        </p:tgtEl>
                                        <p:attrNameLst>
                                          <p:attrName>ppt_h</p:attrName>
                                        </p:attrNameLst>
                                      </p:cBhvr>
                                      <p:tavLst>
                                        <p:tav tm="0">
                                          <p:val>
                                            <p:fltVal val="0"/>
                                          </p:val>
                                        </p:tav>
                                        <p:tav tm="100000">
                                          <p:val>
                                            <p:strVal val="#ppt_h"/>
                                          </p:val>
                                        </p:tav>
                                      </p:tavLst>
                                    </p:anim>
                                    <p:anim calcmode="lin" valueType="num">
                                      <p:cBhvr>
                                        <p:cTn id="24" dur="1000" fill="hold"/>
                                        <p:tgtEl>
                                          <p:spTgt spid="6"/>
                                        </p:tgtEl>
                                        <p:attrNameLst>
                                          <p:attrName>style.rotation</p:attrName>
                                        </p:attrNameLst>
                                      </p:cBhvr>
                                      <p:tavLst>
                                        <p:tav tm="0">
                                          <p:val>
                                            <p:fltVal val="90"/>
                                          </p:val>
                                        </p:tav>
                                        <p:tav tm="100000">
                                          <p:val>
                                            <p:fltVal val="0"/>
                                          </p:val>
                                        </p:tav>
                                      </p:tavLst>
                                    </p:anim>
                                    <p:animEffect transition="in" filter="fade">
                                      <p:cBhvr>
                                        <p:cTn id="25" dur="1000"/>
                                        <p:tgtEl>
                                          <p:spTgt spid="6"/>
                                        </p:tgtEl>
                                      </p:cBhvr>
                                    </p:animEffect>
                                  </p:childTnLst>
                                </p:cTn>
                              </p:par>
                            </p:childTnLst>
                          </p:cTn>
                        </p:par>
                        <p:par>
                          <p:cTn id="26" fill="hold">
                            <p:stCondLst>
                              <p:cond delay="2100"/>
                            </p:stCondLst>
                            <p:childTnLst>
                              <p:par>
                                <p:cTn id="27" presetID="2" presetClass="entr" presetSubtype="8" fill="hold" grpId="0" nodeType="afterEffect">
                                  <p:stCondLst>
                                    <p:cond delay="0"/>
                                  </p:stCondLst>
                                  <p:childTnLst>
                                    <p:set>
                                      <p:cBhvr>
                                        <p:cTn id="28" dur="1" fill="hold">
                                          <p:stCondLst>
                                            <p:cond delay="0"/>
                                          </p:stCondLst>
                                        </p:cTn>
                                        <p:tgtEl>
                                          <p:spTgt spid="16"/>
                                        </p:tgtEl>
                                        <p:attrNameLst>
                                          <p:attrName>style.visibility</p:attrName>
                                        </p:attrNameLst>
                                      </p:cBhvr>
                                      <p:to>
                                        <p:strVal val="visible"/>
                                      </p:to>
                                    </p:set>
                                    <p:anim calcmode="lin" valueType="num">
                                      <p:cBhvr additive="base">
                                        <p:cTn id="29" dur="500" fill="hold"/>
                                        <p:tgtEl>
                                          <p:spTgt spid="16"/>
                                        </p:tgtEl>
                                        <p:attrNameLst>
                                          <p:attrName>ppt_x</p:attrName>
                                        </p:attrNameLst>
                                      </p:cBhvr>
                                      <p:tavLst>
                                        <p:tav tm="0">
                                          <p:val>
                                            <p:strVal val="0-#ppt_w/2"/>
                                          </p:val>
                                        </p:tav>
                                        <p:tav tm="100000">
                                          <p:val>
                                            <p:strVal val="#ppt_x"/>
                                          </p:val>
                                        </p:tav>
                                      </p:tavLst>
                                    </p:anim>
                                    <p:anim calcmode="lin" valueType="num">
                                      <p:cBhvr additive="base">
                                        <p:cTn id="30" dur="500" fill="hold"/>
                                        <p:tgtEl>
                                          <p:spTgt spid="16"/>
                                        </p:tgtEl>
                                        <p:attrNameLst>
                                          <p:attrName>ppt_y</p:attrName>
                                        </p:attrNameLst>
                                      </p:cBhvr>
                                      <p:tavLst>
                                        <p:tav tm="0">
                                          <p:val>
                                            <p:strVal val="#ppt_y"/>
                                          </p:val>
                                        </p:tav>
                                        <p:tav tm="100000">
                                          <p:val>
                                            <p:strVal val="#ppt_y"/>
                                          </p:val>
                                        </p:tav>
                                      </p:tavLst>
                                    </p:anim>
                                  </p:childTnLst>
                                </p:cTn>
                              </p:par>
                              <p:par>
                                <p:cTn id="31" presetID="2" presetClass="entr" presetSubtype="8" fill="hold" grpId="0" nodeType="withEffect">
                                  <p:stCondLst>
                                    <p:cond delay="0"/>
                                  </p:stCondLst>
                                  <p:childTnLst>
                                    <p:set>
                                      <p:cBhvr>
                                        <p:cTn id="32" dur="1" fill="hold">
                                          <p:stCondLst>
                                            <p:cond delay="0"/>
                                          </p:stCondLst>
                                        </p:cTn>
                                        <p:tgtEl>
                                          <p:spTgt spid="17"/>
                                        </p:tgtEl>
                                        <p:attrNameLst>
                                          <p:attrName>style.visibility</p:attrName>
                                        </p:attrNameLst>
                                      </p:cBhvr>
                                      <p:to>
                                        <p:strVal val="visible"/>
                                      </p:to>
                                    </p:set>
                                    <p:anim calcmode="lin" valueType="num">
                                      <p:cBhvr additive="base">
                                        <p:cTn id="33" dur="500" fill="hold"/>
                                        <p:tgtEl>
                                          <p:spTgt spid="17"/>
                                        </p:tgtEl>
                                        <p:attrNameLst>
                                          <p:attrName>ppt_x</p:attrName>
                                        </p:attrNameLst>
                                      </p:cBhvr>
                                      <p:tavLst>
                                        <p:tav tm="0">
                                          <p:val>
                                            <p:strVal val="0-#ppt_w/2"/>
                                          </p:val>
                                        </p:tav>
                                        <p:tav tm="100000">
                                          <p:val>
                                            <p:strVal val="#ppt_x"/>
                                          </p:val>
                                        </p:tav>
                                      </p:tavLst>
                                    </p:anim>
                                    <p:anim calcmode="lin" valueType="num">
                                      <p:cBhvr additive="base">
                                        <p:cTn id="34" dur="500" fill="hold"/>
                                        <p:tgtEl>
                                          <p:spTgt spid="17"/>
                                        </p:tgtEl>
                                        <p:attrNameLst>
                                          <p:attrName>ppt_y</p:attrName>
                                        </p:attrNameLst>
                                      </p:cBhvr>
                                      <p:tavLst>
                                        <p:tav tm="0">
                                          <p:val>
                                            <p:strVal val="#ppt_y"/>
                                          </p:val>
                                        </p:tav>
                                        <p:tav tm="100000">
                                          <p:val>
                                            <p:strVal val="#ppt_y"/>
                                          </p:val>
                                        </p:tav>
                                      </p:tavLst>
                                    </p:anim>
                                  </p:childTnLst>
                                </p:cTn>
                              </p:par>
                              <p:par>
                                <p:cTn id="35" presetID="2" presetClass="entr" presetSubtype="8" fill="hold" grpId="0" nodeType="withEffect">
                                  <p:stCondLst>
                                    <p:cond delay="0"/>
                                  </p:stCondLst>
                                  <p:childTnLst>
                                    <p:set>
                                      <p:cBhvr>
                                        <p:cTn id="36" dur="1" fill="hold">
                                          <p:stCondLst>
                                            <p:cond delay="0"/>
                                          </p:stCondLst>
                                        </p:cTn>
                                        <p:tgtEl>
                                          <p:spTgt spid="20"/>
                                        </p:tgtEl>
                                        <p:attrNameLst>
                                          <p:attrName>style.visibility</p:attrName>
                                        </p:attrNameLst>
                                      </p:cBhvr>
                                      <p:to>
                                        <p:strVal val="visible"/>
                                      </p:to>
                                    </p:set>
                                    <p:anim calcmode="lin" valueType="num">
                                      <p:cBhvr additive="base">
                                        <p:cTn id="37" dur="500" fill="hold"/>
                                        <p:tgtEl>
                                          <p:spTgt spid="20"/>
                                        </p:tgtEl>
                                        <p:attrNameLst>
                                          <p:attrName>ppt_x</p:attrName>
                                        </p:attrNameLst>
                                      </p:cBhvr>
                                      <p:tavLst>
                                        <p:tav tm="0">
                                          <p:val>
                                            <p:strVal val="0-#ppt_w/2"/>
                                          </p:val>
                                        </p:tav>
                                        <p:tav tm="100000">
                                          <p:val>
                                            <p:strVal val="#ppt_x"/>
                                          </p:val>
                                        </p:tav>
                                      </p:tavLst>
                                    </p:anim>
                                    <p:anim calcmode="lin" valueType="num">
                                      <p:cBhvr additive="base">
                                        <p:cTn id="38" dur="500" fill="hold"/>
                                        <p:tgtEl>
                                          <p:spTgt spid="20"/>
                                        </p:tgtEl>
                                        <p:attrNameLst>
                                          <p:attrName>ppt_y</p:attrName>
                                        </p:attrNameLst>
                                      </p:cBhvr>
                                      <p:tavLst>
                                        <p:tav tm="0">
                                          <p:val>
                                            <p:strVal val="#ppt_y"/>
                                          </p:val>
                                        </p:tav>
                                        <p:tav tm="100000">
                                          <p:val>
                                            <p:strVal val="#ppt_y"/>
                                          </p:val>
                                        </p:tav>
                                      </p:tavLst>
                                    </p:anim>
                                  </p:childTnLst>
                                </p:cTn>
                              </p:par>
                              <p:par>
                                <p:cTn id="39" presetID="2" presetClass="entr" presetSubtype="8" fill="hold" grpId="0" nodeType="withEffect">
                                  <p:stCondLst>
                                    <p:cond delay="0"/>
                                  </p:stCondLst>
                                  <p:childTnLst>
                                    <p:set>
                                      <p:cBhvr>
                                        <p:cTn id="40" dur="1" fill="hold">
                                          <p:stCondLst>
                                            <p:cond delay="0"/>
                                          </p:stCondLst>
                                        </p:cTn>
                                        <p:tgtEl>
                                          <p:spTgt spid="21"/>
                                        </p:tgtEl>
                                        <p:attrNameLst>
                                          <p:attrName>style.visibility</p:attrName>
                                        </p:attrNameLst>
                                      </p:cBhvr>
                                      <p:to>
                                        <p:strVal val="visible"/>
                                      </p:to>
                                    </p:set>
                                    <p:anim calcmode="lin" valueType="num">
                                      <p:cBhvr additive="base">
                                        <p:cTn id="41" dur="500" fill="hold"/>
                                        <p:tgtEl>
                                          <p:spTgt spid="21"/>
                                        </p:tgtEl>
                                        <p:attrNameLst>
                                          <p:attrName>ppt_x</p:attrName>
                                        </p:attrNameLst>
                                      </p:cBhvr>
                                      <p:tavLst>
                                        <p:tav tm="0">
                                          <p:val>
                                            <p:strVal val="0-#ppt_w/2"/>
                                          </p:val>
                                        </p:tav>
                                        <p:tav tm="100000">
                                          <p:val>
                                            <p:strVal val="#ppt_x"/>
                                          </p:val>
                                        </p:tav>
                                      </p:tavLst>
                                    </p:anim>
                                    <p:anim calcmode="lin" valueType="num">
                                      <p:cBhvr additive="base">
                                        <p:cTn id="42" dur="500" fill="hold"/>
                                        <p:tgtEl>
                                          <p:spTgt spid="21"/>
                                        </p:tgtEl>
                                        <p:attrNameLst>
                                          <p:attrName>ppt_y</p:attrName>
                                        </p:attrNameLst>
                                      </p:cBhvr>
                                      <p:tavLst>
                                        <p:tav tm="0">
                                          <p:val>
                                            <p:strVal val="#ppt_y"/>
                                          </p:val>
                                        </p:tav>
                                        <p:tav tm="100000">
                                          <p:val>
                                            <p:strVal val="#ppt_y"/>
                                          </p:val>
                                        </p:tav>
                                      </p:tavLst>
                                    </p:anim>
                                  </p:childTnLst>
                                </p:cTn>
                              </p:par>
                            </p:childTnLst>
                          </p:cTn>
                        </p:par>
                        <p:par>
                          <p:cTn id="43" fill="hold">
                            <p:stCondLst>
                              <p:cond delay="2600"/>
                            </p:stCondLst>
                            <p:childTnLst>
                              <p:par>
                                <p:cTn id="44" presetID="2" presetClass="entr" presetSubtype="2" fill="hold" grpId="0" nodeType="afterEffect">
                                  <p:stCondLst>
                                    <p:cond delay="0"/>
                                  </p:stCondLst>
                                  <p:childTnLst>
                                    <p:set>
                                      <p:cBhvr>
                                        <p:cTn id="45" dur="1" fill="hold">
                                          <p:stCondLst>
                                            <p:cond delay="0"/>
                                          </p:stCondLst>
                                        </p:cTn>
                                        <p:tgtEl>
                                          <p:spTgt spid="18"/>
                                        </p:tgtEl>
                                        <p:attrNameLst>
                                          <p:attrName>style.visibility</p:attrName>
                                        </p:attrNameLst>
                                      </p:cBhvr>
                                      <p:to>
                                        <p:strVal val="visible"/>
                                      </p:to>
                                    </p:set>
                                    <p:anim calcmode="lin" valueType="num">
                                      <p:cBhvr additive="base">
                                        <p:cTn id="46" dur="500" fill="hold"/>
                                        <p:tgtEl>
                                          <p:spTgt spid="18"/>
                                        </p:tgtEl>
                                        <p:attrNameLst>
                                          <p:attrName>ppt_x</p:attrName>
                                        </p:attrNameLst>
                                      </p:cBhvr>
                                      <p:tavLst>
                                        <p:tav tm="0">
                                          <p:val>
                                            <p:strVal val="1+#ppt_w/2"/>
                                          </p:val>
                                        </p:tav>
                                        <p:tav tm="100000">
                                          <p:val>
                                            <p:strVal val="#ppt_x"/>
                                          </p:val>
                                        </p:tav>
                                      </p:tavLst>
                                    </p:anim>
                                    <p:anim calcmode="lin" valueType="num">
                                      <p:cBhvr additive="base">
                                        <p:cTn id="47" dur="500" fill="hold"/>
                                        <p:tgtEl>
                                          <p:spTgt spid="18"/>
                                        </p:tgtEl>
                                        <p:attrNameLst>
                                          <p:attrName>ppt_y</p:attrName>
                                        </p:attrNameLst>
                                      </p:cBhvr>
                                      <p:tavLst>
                                        <p:tav tm="0">
                                          <p:val>
                                            <p:strVal val="#ppt_y"/>
                                          </p:val>
                                        </p:tav>
                                        <p:tav tm="100000">
                                          <p:val>
                                            <p:strVal val="#ppt_y"/>
                                          </p:val>
                                        </p:tav>
                                      </p:tavLst>
                                    </p:anim>
                                  </p:childTnLst>
                                </p:cTn>
                              </p:par>
                              <p:par>
                                <p:cTn id="48" presetID="2" presetClass="entr" presetSubtype="2" fill="hold" grpId="0" nodeType="withEffect">
                                  <p:stCondLst>
                                    <p:cond delay="0"/>
                                  </p:stCondLst>
                                  <p:childTnLst>
                                    <p:set>
                                      <p:cBhvr>
                                        <p:cTn id="49" dur="1" fill="hold">
                                          <p:stCondLst>
                                            <p:cond delay="0"/>
                                          </p:stCondLst>
                                        </p:cTn>
                                        <p:tgtEl>
                                          <p:spTgt spid="19"/>
                                        </p:tgtEl>
                                        <p:attrNameLst>
                                          <p:attrName>style.visibility</p:attrName>
                                        </p:attrNameLst>
                                      </p:cBhvr>
                                      <p:to>
                                        <p:strVal val="visible"/>
                                      </p:to>
                                    </p:set>
                                    <p:anim calcmode="lin" valueType="num">
                                      <p:cBhvr additive="base">
                                        <p:cTn id="50" dur="500" fill="hold"/>
                                        <p:tgtEl>
                                          <p:spTgt spid="19"/>
                                        </p:tgtEl>
                                        <p:attrNameLst>
                                          <p:attrName>ppt_x</p:attrName>
                                        </p:attrNameLst>
                                      </p:cBhvr>
                                      <p:tavLst>
                                        <p:tav tm="0">
                                          <p:val>
                                            <p:strVal val="1+#ppt_w/2"/>
                                          </p:val>
                                        </p:tav>
                                        <p:tav tm="100000">
                                          <p:val>
                                            <p:strVal val="#ppt_x"/>
                                          </p:val>
                                        </p:tav>
                                      </p:tavLst>
                                    </p:anim>
                                    <p:anim calcmode="lin" valueType="num">
                                      <p:cBhvr additive="base">
                                        <p:cTn id="51" dur="500" fill="hold"/>
                                        <p:tgtEl>
                                          <p:spTgt spid="19"/>
                                        </p:tgtEl>
                                        <p:attrNameLst>
                                          <p:attrName>ppt_y</p:attrName>
                                        </p:attrNameLst>
                                      </p:cBhvr>
                                      <p:tavLst>
                                        <p:tav tm="0">
                                          <p:val>
                                            <p:strVal val="#ppt_y"/>
                                          </p:val>
                                        </p:tav>
                                        <p:tav tm="100000">
                                          <p:val>
                                            <p:strVal val="#ppt_y"/>
                                          </p:val>
                                        </p:tav>
                                      </p:tavLst>
                                    </p:anim>
                                  </p:childTnLst>
                                </p:cTn>
                              </p:par>
                              <p:par>
                                <p:cTn id="52" presetID="2" presetClass="entr" presetSubtype="2" fill="hold" grpId="0" nodeType="withEffect">
                                  <p:stCondLst>
                                    <p:cond delay="0"/>
                                  </p:stCondLst>
                                  <p:childTnLst>
                                    <p:set>
                                      <p:cBhvr>
                                        <p:cTn id="53" dur="1" fill="hold">
                                          <p:stCondLst>
                                            <p:cond delay="0"/>
                                          </p:stCondLst>
                                        </p:cTn>
                                        <p:tgtEl>
                                          <p:spTgt spid="22"/>
                                        </p:tgtEl>
                                        <p:attrNameLst>
                                          <p:attrName>style.visibility</p:attrName>
                                        </p:attrNameLst>
                                      </p:cBhvr>
                                      <p:to>
                                        <p:strVal val="visible"/>
                                      </p:to>
                                    </p:set>
                                    <p:anim calcmode="lin" valueType="num">
                                      <p:cBhvr additive="base">
                                        <p:cTn id="54" dur="500" fill="hold"/>
                                        <p:tgtEl>
                                          <p:spTgt spid="22"/>
                                        </p:tgtEl>
                                        <p:attrNameLst>
                                          <p:attrName>ppt_x</p:attrName>
                                        </p:attrNameLst>
                                      </p:cBhvr>
                                      <p:tavLst>
                                        <p:tav tm="0">
                                          <p:val>
                                            <p:strVal val="1+#ppt_w/2"/>
                                          </p:val>
                                        </p:tav>
                                        <p:tav tm="100000">
                                          <p:val>
                                            <p:strVal val="#ppt_x"/>
                                          </p:val>
                                        </p:tav>
                                      </p:tavLst>
                                    </p:anim>
                                    <p:anim calcmode="lin" valueType="num">
                                      <p:cBhvr additive="base">
                                        <p:cTn id="55" dur="500" fill="hold"/>
                                        <p:tgtEl>
                                          <p:spTgt spid="22"/>
                                        </p:tgtEl>
                                        <p:attrNameLst>
                                          <p:attrName>ppt_y</p:attrName>
                                        </p:attrNameLst>
                                      </p:cBhvr>
                                      <p:tavLst>
                                        <p:tav tm="0">
                                          <p:val>
                                            <p:strVal val="#ppt_y"/>
                                          </p:val>
                                        </p:tav>
                                        <p:tav tm="100000">
                                          <p:val>
                                            <p:strVal val="#ppt_y"/>
                                          </p:val>
                                        </p:tav>
                                      </p:tavLst>
                                    </p:anim>
                                  </p:childTnLst>
                                </p:cTn>
                              </p:par>
                              <p:par>
                                <p:cTn id="56" presetID="2" presetClass="entr" presetSubtype="2" fill="hold" grpId="0" nodeType="withEffect">
                                  <p:stCondLst>
                                    <p:cond delay="0"/>
                                  </p:stCondLst>
                                  <p:childTnLst>
                                    <p:set>
                                      <p:cBhvr>
                                        <p:cTn id="57" dur="1" fill="hold">
                                          <p:stCondLst>
                                            <p:cond delay="0"/>
                                          </p:stCondLst>
                                        </p:cTn>
                                        <p:tgtEl>
                                          <p:spTgt spid="23"/>
                                        </p:tgtEl>
                                        <p:attrNameLst>
                                          <p:attrName>style.visibility</p:attrName>
                                        </p:attrNameLst>
                                      </p:cBhvr>
                                      <p:to>
                                        <p:strVal val="visible"/>
                                      </p:to>
                                    </p:set>
                                    <p:anim calcmode="lin" valueType="num">
                                      <p:cBhvr additive="base">
                                        <p:cTn id="58" dur="500" fill="hold"/>
                                        <p:tgtEl>
                                          <p:spTgt spid="23"/>
                                        </p:tgtEl>
                                        <p:attrNameLst>
                                          <p:attrName>ppt_x</p:attrName>
                                        </p:attrNameLst>
                                      </p:cBhvr>
                                      <p:tavLst>
                                        <p:tav tm="0">
                                          <p:val>
                                            <p:strVal val="1+#ppt_w/2"/>
                                          </p:val>
                                        </p:tav>
                                        <p:tav tm="100000">
                                          <p:val>
                                            <p:strVal val="#ppt_x"/>
                                          </p:val>
                                        </p:tav>
                                      </p:tavLst>
                                    </p:anim>
                                    <p:anim calcmode="lin" valueType="num">
                                      <p:cBhvr additive="base">
                                        <p:cTn id="59" dur="500" fill="hold"/>
                                        <p:tgtEl>
                                          <p:spTgt spid="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animBg="1"/>
      <p:bldP spid="16" grpId="0"/>
      <p:bldP spid="17" grpId="0"/>
      <p:bldP spid="18" grpId="0"/>
      <p:bldP spid="19" grpId="0"/>
      <p:bldP spid="20" grpId="0"/>
      <p:bldP spid="21" grpId="0"/>
      <p:bldP spid="22" grpId="0"/>
      <p:bldP spid="2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52" name="圆角矩形 9"/>
          <p:cNvSpPr/>
          <p:nvPr/>
        </p:nvSpPr>
        <p:spPr>
          <a:xfrm>
            <a:off x="815166" y="919241"/>
            <a:ext cx="10561668" cy="5019519"/>
          </a:xfrm>
          <a:prstGeom prst="roundRect">
            <a:avLst>
              <a:gd name="adj" fmla="val 11354"/>
            </a:avLst>
          </a:prstGeom>
          <a:solidFill>
            <a:schemeClr val="bg1"/>
          </a:solidFill>
          <a:ln w="57150">
            <a:solidFill>
              <a:schemeClr val="bg1">
                <a:lumMod val="65000"/>
              </a:schemeClr>
            </a:solidFill>
          </a:ln>
          <a:effectLst>
            <a:outerShdw blurRad="469900" sx="101000" sy="101000" algn="ctr" rotWithShape="0">
              <a:prstClr val="black">
                <a:alpha val="18000"/>
              </a:prstClr>
            </a:outerShdw>
          </a:effectLst>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53" name="任意多边形 2"/>
          <p:cNvSpPr/>
          <p:nvPr/>
        </p:nvSpPr>
        <p:spPr>
          <a:xfrm>
            <a:off x="4946650" y="1568043"/>
            <a:ext cx="2298700" cy="2060264"/>
          </a:xfrm>
          <a:custGeom>
            <a:avLst/>
            <a:gdLst>
              <a:gd name="connsiteX0" fmla="*/ 0 w 2298700"/>
              <a:gd name="connsiteY0" fmla="*/ 1293498 h 2060264"/>
              <a:gd name="connsiteX1" fmla="*/ 30100 w 2298700"/>
              <a:gd name="connsiteY1" fmla="*/ 1293498 h 2060264"/>
              <a:gd name="connsiteX2" fmla="*/ 30100 w 2298700"/>
              <a:gd name="connsiteY2" fmla="*/ 2030164 h 2060264"/>
              <a:gd name="connsiteX3" fmla="*/ 2268600 w 2298700"/>
              <a:gd name="connsiteY3" fmla="*/ 2030164 h 2060264"/>
              <a:gd name="connsiteX4" fmla="*/ 2268600 w 2298700"/>
              <a:gd name="connsiteY4" fmla="*/ 1293498 h 2060264"/>
              <a:gd name="connsiteX5" fmla="*/ 2298700 w 2298700"/>
              <a:gd name="connsiteY5" fmla="*/ 1293498 h 2060264"/>
              <a:gd name="connsiteX6" fmla="*/ 2298700 w 2298700"/>
              <a:gd name="connsiteY6" fmla="*/ 2060264 h 2060264"/>
              <a:gd name="connsiteX7" fmla="*/ 0 w 2298700"/>
              <a:gd name="connsiteY7" fmla="*/ 2060264 h 2060264"/>
              <a:gd name="connsiteX8" fmla="*/ 0 w 2298700"/>
              <a:gd name="connsiteY8" fmla="*/ 0 h 2060264"/>
              <a:gd name="connsiteX9" fmla="*/ 2298700 w 2298700"/>
              <a:gd name="connsiteY9" fmla="*/ 0 h 2060264"/>
              <a:gd name="connsiteX10" fmla="*/ 2298700 w 2298700"/>
              <a:gd name="connsiteY10" fmla="*/ 498664 h 2060264"/>
              <a:gd name="connsiteX11" fmla="*/ 2268600 w 2298700"/>
              <a:gd name="connsiteY11" fmla="*/ 498664 h 2060264"/>
              <a:gd name="connsiteX12" fmla="*/ 2268600 w 2298700"/>
              <a:gd name="connsiteY12" fmla="*/ 30100 h 2060264"/>
              <a:gd name="connsiteX13" fmla="*/ 30100 w 2298700"/>
              <a:gd name="connsiteY13" fmla="*/ 30100 h 2060264"/>
              <a:gd name="connsiteX14" fmla="*/ 30100 w 2298700"/>
              <a:gd name="connsiteY14" fmla="*/ 498664 h 2060264"/>
              <a:gd name="connsiteX15" fmla="*/ 0 w 2298700"/>
              <a:gd name="connsiteY15" fmla="*/ 498664 h 20602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298700" h="2060264">
                <a:moveTo>
                  <a:pt x="0" y="1293498"/>
                </a:moveTo>
                <a:lnTo>
                  <a:pt x="30100" y="1293498"/>
                </a:lnTo>
                <a:lnTo>
                  <a:pt x="30100" y="2030164"/>
                </a:lnTo>
                <a:lnTo>
                  <a:pt x="2268600" y="2030164"/>
                </a:lnTo>
                <a:lnTo>
                  <a:pt x="2268600" y="1293498"/>
                </a:lnTo>
                <a:lnTo>
                  <a:pt x="2298700" y="1293498"/>
                </a:lnTo>
                <a:lnTo>
                  <a:pt x="2298700" y="2060264"/>
                </a:lnTo>
                <a:lnTo>
                  <a:pt x="0" y="2060264"/>
                </a:lnTo>
                <a:close/>
                <a:moveTo>
                  <a:pt x="0" y="0"/>
                </a:moveTo>
                <a:lnTo>
                  <a:pt x="2298700" y="0"/>
                </a:lnTo>
                <a:lnTo>
                  <a:pt x="2298700" y="498664"/>
                </a:lnTo>
                <a:lnTo>
                  <a:pt x="2268600" y="498664"/>
                </a:lnTo>
                <a:lnTo>
                  <a:pt x="2268600" y="30100"/>
                </a:lnTo>
                <a:lnTo>
                  <a:pt x="30100" y="30100"/>
                </a:lnTo>
                <a:lnTo>
                  <a:pt x="30100" y="498664"/>
                </a:lnTo>
                <a:lnTo>
                  <a:pt x="0" y="498664"/>
                </a:ln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54" name="文本框 53"/>
          <p:cNvSpPr txBox="1"/>
          <p:nvPr/>
        </p:nvSpPr>
        <p:spPr>
          <a:xfrm>
            <a:off x="4580204" y="1947460"/>
            <a:ext cx="3031599" cy="1015663"/>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6000" b="1" i="0" u="none" strike="noStrike" kern="1200" cap="none" spc="0" normalizeH="0" baseline="0" noProof="0" dirty="0">
                <a:ln>
                  <a:noFill/>
                </a:ln>
                <a:solidFill>
                  <a:srgbClr val="0DB7B6"/>
                </a:solidFill>
                <a:effectLst/>
                <a:uLnTx/>
                <a:uFillTx/>
                <a:cs typeface="+mn-ea"/>
                <a:sym typeface="+mn-lt"/>
              </a:rPr>
              <a:t>PART 02</a:t>
            </a:r>
            <a:endParaRPr kumimoji="0" lang="zh-CN" altLang="en-US" sz="6000" b="1" i="0" u="none" strike="noStrike" kern="1200" cap="none" spc="0" normalizeH="0" baseline="0" noProof="0" dirty="0">
              <a:ln>
                <a:noFill/>
              </a:ln>
              <a:solidFill>
                <a:srgbClr val="0DB7B6"/>
              </a:solidFill>
              <a:effectLst/>
              <a:uLnTx/>
              <a:uFillTx/>
              <a:cs typeface="+mn-ea"/>
              <a:sym typeface="+mn-lt"/>
            </a:endParaRPr>
          </a:p>
        </p:txBody>
      </p:sp>
      <p:cxnSp>
        <p:nvCxnSpPr>
          <p:cNvPr id="55" name="直接连接符 54"/>
          <p:cNvCxnSpPr/>
          <p:nvPr/>
        </p:nvCxnSpPr>
        <p:spPr>
          <a:xfrm>
            <a:off x="5727700" y="3057307"/>
            <a:ext cx="736600" cy="0"/>
          </a:xfrm>
          <a:prstGeom prst="line">
            <a:avLst/>
          </a:prstGeom>
          <a:ln w="38100" cap="rnd">
            <a:solidFill>
              <a:srgbClr val="FFC000"/>
            </a:solidFill>
            <a:round/>
          </a:ln>
        </p:spPr>
        <p:style>
          <a:lnRef idx="1">
            <a:schemeClr val="accent1"/>
          </a:lnRef>
          <a:fillRef idx="0">
            <a:schemeClr val="accent1"/>
          </a:fillRef>
          <a:effectRef idx="0">
            <a:schemeClr val="accent1"/>
          </a:effectRef>
          <a:fontRef idx="minor">
            <a:schemeClr val="tx1"/>
          </a:fontRef>
        </p:style>
      </p:cxnSp>
      <p:sp>
        <p:nvSpPr>
          <p:cNvPr id="57" name="文本框 56"/>
          <p:cNvSpPr txBox="1"/>
          <p:nvPr/>
        </p:nvSpPr>
        <p:spPr>
          <a:xfrm>
            <a:off x="4767751" y="3943011"/>
            <a:ext cx="2656497" cy="584775"/>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3200" b="1" dirty="0" smtClean="0">
                <a:solidFill>
                  <a:prstClr val="black">
                    <a:lumMod val="75000"/>
                    <a:lumOff val="25000"/>
                  </a:prstClr>
                </a:solidFill>
                <a:cs typeface="+mn-ea"/>
                <a:sym typeface="+mn-lt"/>
              </a:rPr>
              <a:t>走进高职校园</a:t>
            </a:r>
            <a:endParaRPr kumimoji="0" lang="zh-CN" altLang="en-US" sz="3200" b="1" i="0" u="none" strike="noStrike" kern="1200" cap="none" spc="0" normalizeH="0" baseline="0" noProof="0" dirty="0">
              <a:ln>
                <a:noFill/>
              </a:ln>
              <a:solidFill>
                <a:prstClr val="black">
                  <a:lumMod val="75000"/>
                  <a:lumOff val="25000"/>
                </a:prstClr>
              </a:solidFill>
              <a:effectLst/>
              <a:uLnTx/>
              <a:uFillTx/>
              <a:cs typeface="+mn-ea"/>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2"/>
                                        </p:tgtEl>
                                        <p:attrNameLst>
                                          <p:attrName>style.visibility</p:attrName>
                                        </p:attrNameLst>
                                      </p:cBhvr>
                                      <p:to>
                                        <p:strVal val="visible"/>
                                      </p:to>
                                    </p:set>
                                    <p:anim calcmode="lin" valueType="num">
                                      <p:cBhvr>
                                        <p:cTn id="11" dur="750" fill="hold"/>
                                        <p:tgtEl>
                                          <p:spTgt spid="52"/>
                                        </p:tgtEl>
                                        <p:attrNameLst>
                                          <p:attrName>ppt_w</p:attrName>
                                        </p:attrNameLst>
                                      </p:cBhvr>
                                      <p:tavLst>
                                        <p:tav tm="0">
                                          <p:val>
                                            <p:fltVal val="0"/>
                                          </p:val>
                                        </p:tav>
                                        <p:tav tm="100000">
                                          <p:val>
                                            <p:strVal val="#ppt_w"/>
                                          </p:val>
                                        </p:tav>
                                      </p:tavLst>
                                    </p:anim>
                                    <p:anim calcmode="lin" valueType="num">
                                      <p:cBhvr>
                                        <p:cTn id="12" dur="750" fill="hold"/>
                                        <p:tgtEl>
                                          <p:spTgt spid="52"/>
                                        </p:tgtEl>
                                        <p:attrNameLst>
                                          <p:attrName>ppt_h</p:attrName>
                                        </p:attrNameLst>
                                      </p:cBhvr>
                                      <p:tavLst>
                                        <p:tav tm="0">
                                          <p:val>
                                            <p:fltVal val="0"/>
                                          </p:val>
                                        </p:tav>
                                        <p:tav tm="100000">
                                          <p:val>
                                            <p:strVal val="#ppt_h"/>
                                          </p:val>
                                        </p:tav>
                                      </p:tavLst>
                                    </p:anim>
                                    <p:animEffect transition="in" filter="fade">
                                      <p:cBhvr>
                                        <p:cTn id="13" dur="750"/>
                                        <p:tgtEl>
                                          <p:spTgt spid="52"/>
                                        </p:tgtEl>
                                      </p:cBhvr>
                                    </p:animEffect>
                                  </p:childTnLst>
                                </p:cTn>
                              </p:par>
                            </p:childTnLst>
                          </p:cTn>
                        </p:par>
                        <p:par>
                          <p:cTn id="14" fill="hold">
                            <p:stCondLst>
                              <p:cond delay="1500"/>
                            </p:stCondLst>
                            <p:childTnLst>
                              <p:par>
                                <p:cTn id="15" presetID="10" presetClass="entr" presetSubtype="0" fill="hold" grpId="0" nodeType="afterEffect">
                                  <p:stCondLst>
                                    <p:cond delay="0"/>
                                  </p:stCondLst>
                                  <p:childTnLst>
                                    <p:set>
                                      <p:cBhvr>
                                        <p:cTn id="16" dur="1" fill="hold">
                                          <p:stCondLst>
                                            <p:cond delay="0"/>
                                          </p:stCondLst>
                                        </p:cTn>
                                        <p:tgtEl>
                                          <p:spTgt spid="53"/>
                                        </p:tgtEl>
                                        <p:attrNameLst>
                                          <p:attrName>style.visibility</p:attrName>
                                        </p:attrNameLst>
                                      </p:cBhvr>
                                      <p:to>
                                        <p:strVal val="visible"/>
                                      </p:to>
                                    </p:set>
                                    <p:anim calcmode="lin" valueType="num">
                                      <p:cBhvr>
                                        <p:cTn id="17" dur="500" fill="hold"/>
                                        <p:tgtEl>
                                          <p:spTgt spid="53"/>
                                        </p:tgtEl>
                                        <p:attrNameLst>
                                          <p:attrName>ppt_w</p:attrName>
                                        </p:attrNameLst>
                                      </p:cBhvr>
                                      <p:tavLst>
                                        <p:tav tm="0">
                                          <p:val>
                                            <p:fltVal val="0"/>
                                          </p:val>
                                        </p:tav>
                                        <p:tav tm="100000">
                                          <p:val>
                                            <p:strVal val="#ppt_w"/>
                                          </p:val>
                                        </p:tav>
                                      </p:tavLst>
                                    </p:anim>
                                    <p:anim calcmode="lin" valueType="num">
                                      <p:cBhvr>
                                        <p:cTn id="18" dur="500" fill="hold"/>
                                        <p:tgtEl>
                                          <p:spTgt spid="53"/>
                                        </p:tgtEl>
                                        <p:attrNameLst>
                                          <p:attrName>ppt_h</p:attrName>
                                        </p:attrNameLst>
                                      </p:cBhvr>
                                      <p:tavLst>
                                        <p:tav tm="0">
                                          <p:val>
                                            <p:fltVal val="0"/>
                                          </p:val>
                                        </p:tav>
                                        <p:tav tm="100000">
                                          <p:val>
                                            <p:strVal val="#ppt_h"/>
                                          </p:val>
                                        </p:tav>
                                      </p:tavLst>
                                    </p:anim>
                                    <p:animEffect transition="in" filter="fade">
                                      <p:cBhvr>
                                        <p:cTn id="19" dur="500"/>
                                        <p:tgtEl>
                                          <p:spTgt spid="53"/>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54"/>
                                        </p:tgtEl>
                                        <p:attrNameLst>
                                          <p:attrName>style.visibility</p:attrName>
                                        </p:attrNameLst>
                                      </p:cBhvr>
                                      <p:to>
                                        <p:strVal val="visible"/>
                                      </p:to>
                                    </p:set>
                                    <p:animEffect transition="in" filter="fade">
                                      <p:cBhvr>
                                        <p:cTn id="23" dur="500"/>
                                        <p:tgtEl>
                                          <p:spTgt spid="54"/>
                                        </p:tgtEl>
                                      </p:cBhvr>
                                    </p:animEffect>
                                  </p:childTnLst>
                                </p:cTn>
                              </p:par>
                            </p:childTnLst>
                          </p:cTn>
                        </p:par>
                        <p:par>
                          <p:cTn id="24" fill="hold">
                            <p:stCondLst>
                              <p:cond delay="2500"/>
                            </p:stCondLst>
                            <p:childTnLst>
                              <p:par>
                                <p:cTn id="25" presetID="16" presetClass="entr" presetSubtype="21" fill="hold" nodeType="afterEffect">
                                  <p:stCondLst>
                                    <p:cond delay="0"/>
                                  </p:stCondLst>
                                  <p:childTnLst>
                                    <p:set>
                                      <p:cBhvr>
                                        <p:cTn id="26" dur="1" fill="hold">
                                          <p:stCondLst>
                                            <p:cond delay="0"/>
                                          </p:stCondLst>
                                        </p:cTn>
                                        <p:tgtEl>
                                          <p:spTgt spid="55"/>
                                        </p:tgtEl>
                                        <p:attrNameLst>
                                          <p:attrName>style.visibility</p:attrName>
                                        </p:attrNameLst>
                                      </p:cBhvr>
                                      <p:to>
                                        <p:strVal val="visible"/>
                                      </p:to>
                                    </p:set>
                                    <p:animEffect transition="in" filter="barn(inVertical)">
                                      <p:cBhvr>
                                        <p:cTn id="27"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animBg="1"/>
      <p:bldP spid="53" grpId="0" animBg="1"/>
      <p:bldP spid="5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flipV="1">
            <a:off x="738254" y="868543"/>
            <a:ext cx="10395051" cy="4534"/>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3" name="Freeform 6"/>
          <p:cNvSpPr>
            <a:spLocks noEditPoints="1"/>
          </p:cNvSpPr>
          <p:nvPr/>
        </p:nvSpPr>
        <p:spPr bwMode="auto">
          <a:xfrm>
            <a:off x="11133306" y="445563"/>
            <a:ext cx="413807" cy="427514"/>
          </a:xfrm>
          <a:custGeom>
            <a:avLst/>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chemeClr val="tx1">
                <a:lumMod val="65000"/>
                <a:lumOff val="35000"/>
              </a:schemeClr>
            </a:solidFill>
            <a:prstDash val="solid"/>
            <a:round/>
          </a:ln>
          <a:extLst>
            <a:ext uri="{909E8E84-426E-40DD-AFC4-6F175D3DCCD1}">
              <a14:hiddenFill xmlns:a14="http://schemas.microsoft.com/office/drawing/2010/main">
                <a:solidFill>
                  <a:srgbClr val="FFFFFF"/>
                </a:solidFill>
              </a14:hiddenFill>
            </a:ext>
          </a:extLst>
        </p:spPr>
        <p:txBody>
          <a:bodyPr vert="horz" wrap="square" lIns="89770" tIns="44885" rIns="89770" bIns="44885"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560" b="0" i="0" u="none" strike="noStrike" kern="1200" cap="none" spc="0" normalizeH="0" baseline="0" noProof="0">
              <a:ln>
                <a:noFill/>
              </a:ln>
              <a:solidFill>
                <a:prstClr val="black"/>
              </a:solidFill>
              <a:effectLst/>
              <a:uLnTx/>
              <a:uFillTx/>
              <a:cs typeface="+mn-ea"/>
              <a:sym typeface="+mn-lt"/>
            </a:endParaRPr>
          </a:p>
        </p:txBody>
      </p:sp>
      <p:sp>
        <p:nvSpPr>
          <p:cNvPr id="4" name="TextBox 90"/>
          <p:cNvSpPr txBox="1"/>
          <p:nvPr/>
        </p:nvSpPr>
        <p:spPr>
          <a:xfrm>
            <a:off x="1317822" y="255912"/>
            <a:ext cx="5071403" cy="598983"/>
          </a:xfrm>
          <a:prstGeom prst="rect">
            <a:avLst/>
          </a:prstGeom>
          <a:noFill/>
        </p:spPr>
        <p:txBody>
          <a:bodyPr wrap="square" lIns="105509" tIns="52755" rIns="105509" bIns="52755" rtlCol="0">
            <a:spAutoFit/>
          </a:bodyPr>
          <a:lstStyle/>
          <a:p>
            <a:pPr lvl="0">
              <a:defRPr/>
            </a:pPr>
            <a:r>
              <a:rPr lang="zh-CN" altLang="en-US" sz="3200" b="1" dirty="0">
                <a:solidFill>
                  <a:prstClr val="black">
                    <a:lumMod val="75000"/>
                    <a:lumOff val="25000"/>
                  </a:prstClr>
                </a:solidFill>
                <a:cs typeface="+mn-ea"/>
                <a:sym typeface="+mn-lt"/>
              </a:rPr>
              <a:t>走进高职校园</a:t>
            </a:r>
            <a:endParaRPr kumimoji="0" lang="zh-CN" altLang="en-US" sz="3200" b="1" i="0" u="none" strike="noStrike" kern="1200" cap="none" spc="0" normalizeH="0" baseline="0" noProof="0" dirty="0">
              <a:ln>
                <a:noFill/>
              </a:ln>
              <a:solidFill>
                <a:prstClr val="black">
                  <a:lumMod val="75000"/>
                  <a:lumOff val="25000"/>
                </a:prstClr>
              </a:solidFill>
              <a:effectLst/>
              <a:uLnTx/>
              <a:uFillTx/>
              <a:cs typeface="+mn-ea"/>
              <a:sym typeface="+mn-lt"/>
            </a:endParaRPr>
          </a:p>
        </p:txBody>
      </p:sp>
      <p:sp>
        <p:nvSpPr>
          <p:cNvPr id="5" name="椭圆 4"/>
          <p:cNvSpPr/>
          <p:nvPr/>
        </p:nvSpPr>
        <p:spPr>
          <a:xfrm>
            <a:off x="792042" y="380144"/>
            <a:ext cx="350520" cy="350520"/>
          </a:xfrm>
          <a:prstGeom prst="ellipse">
            <a:avLst/>
          </a:prstGeom>
          <a:solidFill>
            <a:srgbClr val="0DB7B6"/>
          </a:solidFill>
          <a:ln w="12700">
            <a:solidFill>
              <a:schemeClr val="bg1"/>
            </a:solidFill>
          </a:ln>
          <a:effectLst>
            <a:outerShdw blurRad="254000" dist="127000" dir="5400000" algn="t"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25" name="椭圆 94"/>
          <p:cNvSpPr/>
          <p:nvPr/>
        </p:nvSpPr>
        <p:spPr>
          <a:xfrm>
            <a:off x="1869557" y="3962044"/>
            <a:ext cx="692747" cy="692747"/>
          </a:xfrm>
          <a:prstGeom prst="ellipse">
            <a:avLst/>
          </a:prstGeom>
          <a:solidFill>
            <a:srgbClr val="0DB7B6"/>
          </a:solidFill>
          <a:ln w="12700">
            <a:solidFill>
              <a:schemeClr val="bg1"/>
            </a:solidFill>
          </a:ln>
          <a:effectLst>
            <a:outerShdw blurRad="3175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cs typeface="+mn-ea"/>
              <a:sym typeface="+mn-lt"/>
            </a:endParaRPr>
          </a:p>
        </p:txBody>
      </p:sp>
      <p:sp>
        <p:nvSpPr>
          <p:cNvPr id="26" name="任意多边形: 形状 13"/>
          <p:cNvSpPr/>
          <p:nvPr/>
        </p:nvSpPr>
        <p:spPr bwMode="auto">
          <a:xfrm>
            <a:off x="2088672" y="4187053"/>
            <a:ext cx="254516" cy="242728"/>
          </a:xfrm>
          <a:custGeom>
            <a:avLst/>
            <a:gdLst>
              <a:gd name="connsiteX0" fmla="*/ 315778 w 607639"/>
              <a:gd name="connsiteY0" fmla="*/ 173080 h 579502"/>
              <a:gd name="connsiteX1" fmla="*/ 315778 w 607639"/>
              <a:gd name="connsiteY1" fmla="*/ 266058 h 579502"/>
              <a:gd name="connsiteX2" fmla="*/ 303493 w 607639"/>
              <a:gd name="connsiteY2" fmla="*/ 278325 h 579502"/>
              <a:gd name="connsiteX3" fmla="*/ 210375 w 607639"/>
              <a:gd name="connsiteY3" fmla="*/ 278325 h 579502"/>
              <a:gd name="connsiteX4" fmla="*/ 303493 w 607639"/>
              <a:gd name="connsiteY4" fmla="*/ 359925 h 579502"/>
              <a:gd name="connsiteX5" fmla="*/ 397500 w 607639"/>
              <a:gd name="connsiteY5" fmla="*/ 266058 h 579502"/>
              <a:gd name="connsiteX6" fmla="*/ 315778 w 607639"/>
              <a:gd name="connsiteY6" fmla="*/ 173080 h 579502"/>
              <a:gd name="connsiteX7" fmla="*/ 249814 w 607639"/>
              <a:gd name="connsiteY7" fmla="*/ 160816 h 579502"/>
              <a:gd name="connsiteX8" fmla="*/ 198110 w 607639"/>
              <a:gd name="connsiteY8" fmla="*/ 212449 h 579502"/>
              <a:gd name="connsiteX9" fmla="*/ 249814 w 607639"/>
              <a:gd name="connsiteY9" fmla="*/ 212449 h 579502"/>
              <a:gd name="connsiteX10" fmla="*/ 303493 w 607639"/>
              <a:gd name="connsiteY10" fmla="*/ 147835 h 579502"/>
              <a:gd name="connsiteX11" fmla="*/ 421981 w 607639"/>
              <a:gd name="connsiteY11" fmla="*/ 266058 h 579502"/>
              <a:gd name="connsiteX12" fmla="*/ 303493 w 607639"/>
              <a:gd name="connsiteY12" fmla="*/ 384370 h 579502"/>
              <a:gd name="connsiteX13" fmla="*/ 185093 w 607639"/>
              <a:gd name="connsiteY13" fmla="*/ 266058 h 579502"/>
              <a:gd name="connsiteX14" fmla="*/ 197289 w 607639"/>
              <a:gd name="connsiteY14" fmla="*/ 253880 h 579502"/>
              <a:gd name="connsiteX15" fmla="*/ 291297 w 607639"/>
              <a:gd name="connsiteY15" fmla="*/ 253880 h 579502"/>
              <a:gd name="connsiteX16" fmla="*/ 291297 w 607639"/>
              <a:gd name="connsiteY16" fmla="*/ 160013 h 579502"/>
              <a:gd name="connsiteX17" fmla="*/ 303493 w 607639"/>
              <a:gd name="connsiteY17" fmla="*/ 147835 h 579502"/>
              <a:gd name="connsiteX18" fmla="*/ 262095 w 607639"/>
              <a:gd name="connsiteY18" fmla="*/ 135133 h 579502"/>
              <a:gd name="connsiteX19" fmla="*/ 274287 w 607639"/>
              <a:gd name="connsiteY19" fmla="*/ 147397 h 579502"/>
              <a:gd name="connsiteX20" fmla="*/ 274287 w 607639"/>
              <a:gd name="connsiteY20" fmla="*/ 224713 h 579502"/>
              <a:gd name="connsiteX21" fmla="*/ 262095 w 607639"/>
              <a:gd name="connsiteY21" fmla="*/ 236888 h 579502"/>
              <a:gd name="connsiteX22" fmla="*/ 184672 w 607639"/>
              <a:gd name="connsiteY22" fmla="*/ 236888 h 579502"/>
              <a:gd name="connsiteX23" fmla="*/ 172391 w 607639"/>
              <a:gd name="connsiteY23" fmla="*/ 224713 h 579502"/>
              <a:gd name="connsiteX24" fmla="*/ 262095 w 607639"/>
              <a:gd name="connsiteY24" fmla="*/ 135133 h 579502"/>
              <a:gd name="connsiteX25" fmla="*/ 58120 w 607639"/>
              <a:gd name="connsiteY25" fmla="*/ 108514 h 579502"/>
              <a:gd name="connsiteX26" fmla="*/ 58120 w 607639"/>
              <a:gd name="connsiteY26" fmla="*/ 413970 h 579502"/>
              <a:gd name="connsiteX27" fmla="*/ 549430 w 607639"/>
              <a:gd name="connsiteY27" fmla="*/ 413970 h 579502"/>
              <a:gd name="connsiteX28" fmla="*/ 549430 w 607639"/>
              <a:gd name="connsiteY28" fmla="*/ 108514 h 579502"/>
              <a:gd name="connsiteX29" fmla="*/ 27236 w 607639"/>
              <a:gd name="connsiteY29" fmla="*/ 56079 h 579502"/>
              <a:gd name="connsiteX30" fmla="*/ 27236 w 607639"/>
              <a:gd name="connsiteY30" fmla="*/ 81319 h 579502"/>
              <a:gd name="connsiteX31" fmla="*/ 580403 w 607639"/>
              <a:gd name="connsiteY31" fmla="*/ 81319 h 579502"/>
              <a:gd name="connsiteX32" fmla="*/ 580403 w 607639"/>
              <a:gd name="connsiteY32" fmla="*/ 56079 h 579502"/>
              <a:gd name="connsiteX33" fmla="*/ 303775 w 607639"/>
              <a:gd name="connsiteY33" fmla="*/ 0 h 579502"/>
              <a:gd name="connsiteX34" fmla="*/ 317393 w 607639"/>
              <a:gd name="connsiteY34" fmla="*/ 13597 h 579502"/>
              <a:gd name="connsiteX35" fmla="*/ 317393 w 607639"/>
              <a:gd name="connsiteY35" fmla="*/ 28884 h 579502"/>
              <a:gd name="connsiteX36" fmla="*/ 580403 w 607639"/>
              <a:gd name="connsiteY36" fmla="*/ 28884 h 579502"/>
              <a:gd name="connsiteX37" fmla="*/ 607639 w 607639"/>
              <a:gd name="connsiteY37" fmla="*/ 56079 h 579502"/>
              <a:gd name="connsiteX38" fmla="*/ 607639 w 607639"/>
              <a:gd name="connsiteY38" fmla="*/ 81319 h 579502"/>
              <a:gd name="connsiteX39" fmla="*/ 580403 w 607639"/>
              <a:gd name="connsiteY39" fmla="*/ 108514 h 579502"/>
              <a:gd name="connsiteX40" fmla="*/ 576665 w 607639"/>
              <a:gd name="connsiteY40" fmla="*/ 108514 h 579502"/>
              <a:gd name="connsiteX41" fmla="*/ 576665 w 607639"/>
              <a:gd name="connsiteY41" fmla="*/ 413970 h 579502"/>
              <a:gd name="connsiteX42" fmla="*/ 549430 w 607639"/>
              <a:gd name="connsiteY42" fmla="*/ 441165 h 579502"/>
              <a:gd name="connsiteX43" fmla="*/ 317393 w 607639"/>
              <a:gd name="connsiteY43" fmla="*/ 441165 h 579502"/>
              <a:gd name="connsiteX44" fmla="*/ 317393 w 607639"/>
              <a:gd name="connsiteY44" fmla="*/ 481069 h 579502"/>
              <a:gd name="connsiteX45" fmla="*/ 418236 w 607639"/>
              <a:gd name="connsiteY45" fmla="*/ 554923 h 579502"/>
              <a:gd name="connsiteX46" fmla="*/ 421173 w 607639"/>
              <a:gd name="connsiteY46" fmla="*/ 573942 h 579502"/>
              <a:gd name="connsiteX47" fmla="*/ 410225 w 607639"/>
              <a:gd name="connsiteY47" fmla="*/ 579452 h 579502"/>
              <a:gd name="connsiteX48" fmla="*/ 402215 w 607639"/>
              <a:gd name="connsiteY48" fmla="*/ 576874 h 579502"/>
              <a:gd name="connsiteX49" fmla="*/ 317393 w 607639"/>
              <a:gd name="connsiteY49" fmla="*/ 514752 h 579502"/>
              <a:gd name="connsiteX50" fmla="*/ 317393 w 607639"/>
              <a:gd name="connsiteY50" fmla="*/ 565854 h 579502"/>
              <a:gd name="connsiteX51" fmla="*/ 303775 w 607639"/>
              <a:gd name="connsiteY51" fmla="*/ 579452 h 579502"/>
              <a:gd name="connsiteX52" fmla="*/ 290157 w 607639"/>
              <a:gd name="connsiteY52" fmla="*/ 565854 h 579502"/>
              <a:gd name="connsiteX53" fmla="*/ 290157 w 607639"/>
              <a:gd name="connsiteY53" fmla="*/ 514752 h 579502"/>
              <a:gd name="connsiteX54" fmla="*/ 205424 w 607639"/>
              <a:gd name="connsiteY54" fmla="*/ 576874 h 579502"/>
              <a:gd name="connsiteX55" fmla="*/ 186377 w 607639"/>
              <a:gd name="connsiteY55" fmla="*/ 573942 h 579502"/>
              <a:gd name="connsiteX56" fmla="*/ 189314 w 607639"/>
              <a:gd name="connsiteY56" fmla="*/ 554923 h 579502"/>
              <a:gd name="connsiteX57" fmla="*/ 290157 w 607639"/>
              <a:gd name="connsiteY57" fmla="*/ 481069 h 579502"/>
              <a:gd name="connsiteX58" fmla="*/ 290157 w 607639"/>
              <a:gd name="connsiteY58" fmla="*/ 441165 h 579502"/>
              <a:gd name="connsiteX59" fmla="*/ 58120 w 607639"/>
              <a:gd name="connsiteY59" fmla="*/ 441165 h 579502"/>
              <a:gd name="connsiteX60" fmla="*/ 30885 w 607639"/>
              <a:gd name="connsiteY60" fmla="*/ 413970 h 579502"/>
              <a:gd name="connsiteX61" fmla="*/ 30885 w 607639"/>
              <a:gd name="connsiteY61" fmla="*/ 108514 h 579502"/>
              <a:gd name="connsiteX62" fmla="*/ 27236 w 607639"/>
              <a:gd name="connsiteY62" fmla="*/ 108514 h 579502"/>
              <a:gd name="connsiteX63" fmla="*/ 0 w 607639"/>
              <a:gd name="connsiteY63" fmla="*/ 81319 h 579502"/>
              <a:gd name="connsiteX64" fmla="*/ 0 w 607639"/>
              <a:gd name="connsiteY64" fmla="*/ 56079 h 579502"/>
              <a:gd name="connsiteX65" fmla="*/ 27236 w 607639"/>
              <a:gd name="connsiteY65" fmla="*/ 28884 h 579502"/>
              <a:gd name="connsiteX66" fmla="*/ 290157 w 607639"/>
              <a:gd name="connsiteY66" fmla="*/ 28884 h 579502"/>
              <a:gd name="connsiteX67" fmla="*/ 290157 w 607639"/>
              <a:gd name="connsiteY67" fmla="*/ 13597 h 579502"/>
              <a:gd name="connsiteX68" fmla="*/ 303775 w 607639"/>
              <a:gd name="connsiteY68" fmla="*/ 0 h 579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607639" h="579502">
                <a:moveTo>
                  <a:pt x="315778" y="173080"/>
                </a:moveTo>
                <a:lnTo>
                  <a:pt x="315778" y="266058"/>
                </a:lnTo>
                <a:cubicBezTo>
                  <a:pt x="315778" y="272814"/>
                  <a:pt x="310258" y="278325"/>
                  <a:pt x="303493" y="278325"/>
                </a:cubicBezTo>
                <a:lnTo>
                  <a:pt x="210375" y="278325"/>
                </a:lnTo>
                <a:cubicBezTo>
                  <a:pt x="216429" y="324281"/>
                  <a:pt x="255866" y="359925"/>
                  <a:pt x="303493" y="359925"/>
                </a:cubicBezTo>
                <a:cubicBezTo>
                  <a:pt x="355303" y="359925"/>
                  <a:pt x="397500" y="317792"/>
                  <a:pt x="397500" y="266058"/>
                </a:cubicBezTo>
                <a:cubicBezTo>
                  <a:pt x="397500" y="218502"/>
                  <a:pt x="361802" y="179124"/>
                  <a:pt x="315778" y="173080"/>
                </a:cubicBezTo>
                <a:close/>
                <a:moveTo>
                  <a:pt x="249814" y="160816"/>
                </a:moveTo>
                <a:cubicBezTo>
                  <a:pt x="223740" y="165793"/>
                  <a:pt x="203093" y="186410"/>
                  <a:pt x="198110" y="212449"/>
                </a:cubicBezTo>
                <a:lnTo>
                  <a:pt x="249814" y="212449"/>
                </a:lnTo>
                <a:close/>
                <a:moveTo>
                  <a:pt x="303493" y="147835"/>
                </a:moveTo>
                <a:cubicBezTo>
                  <a:pt x="368835" y="147835"/>
                  <a:pt x="421981" y="200902"/>
                  <a:pt x="421981" y="266058"/>
                </a:cubicBezTo>
                <a:cubicBezTo>
                  <a:pt x="421981" y="331303"/>
                  <a:pt x="368835" y="384370"/>
                  <a:pt x="303493" y="384370"/>
                </a:cubicBezTo>
                <a:cubicBezTo>
                  <a:pt x="238239" y="384370"/>
                  <a:pt x="185093" y="331303"/>
                  <a:pt x="185093" y="266058"/>
                </a:cubicBezTo>
                <a:cubicBezTo>
                  <a:pt x="185093" y="259303"/>
                  <a:pt x="190523" y="253880"/>
                  <a:pt x="197289" y="253880"/>
                </a:cubicBezTo>
                <a:lnTo>
                  <a:pt x="291297" y="253880"/>
                </a:lnTo>
                <a:lnTo>
                  <a:pt x="291297" y="160013"/>
                </a:lnTo>
                <a:cubicBezTo>
                  <a:pt x="291297" y="153257"/>
                  <a:pt x="296727" y="147835"/>
                  <a:pt x="303493" y="147835"/>
                </a:cubicBezTo>
                <a:close/>
                <a:moveTo>
                  <a:pt x="262095" y="135133"/>
                </a:moveTo>
                <a:cubicBezTo>
                  <a:pt x="268859" y="135133"/>
                  <a:pt x="274287" y="140643"/>
                  <a:pt x="274287" y="147397"/>
                </a:cubicBezTo>
                <a:lnTo>
                  <a:pt x="274287" y="224713"/>
                </a:lnTo>
                <a:cubicBezTo>
                  <a:pt x="274287" y="231467"/>
                  <a:pt x="268859" y="236888"/>
                  <a:pt x="262095" y="236888"/>
                </a:cubicBezTo>
                <a:lnTo>
                  <a:pt x="184672" y="236888"/>
                </a:lnTo>
                <a:cubicBezTo>
                  <a:pt x="177909" y="236888"/>
                  <a:pt x="172391" y="231467"/>
                  <a:pt x="172391" y="224713"/>
                </a:cubicBezTo>
                <a:cubicBezTo>
                  <a:pt x="172391" y="175302"/>
                  <a:pt x="212616" y="135133"/>
                  <a:pt x="262095" y="135133"/>
                </a:cubicBezTo>
                <a:close/>
                <a:moveTo>
                  <a:pt x="58120" y="108514"/>
                </a:moveTo>
                <a:lnTo>
                  <a:pt x="58120" y="413970"/>
                </a:lnTo>
                <a:lnTo>
                  <a:pt x="549430" y="413970"/>
                </a:lnTo>
                <a:lnTo>
                  <a:pt x="549430" y="108514"/>
                </a:lnTo>
                <a:close/>
                <a:moveTo>
                  <a:pt x="27236" y="56079"/>
                </a:moveTo>
                <a:lnTo>
                  <a:pt x="27236" y="81319"/>
                </a:lnTo>
                <a:lnTo>
                  <a:pt x="580403" y="81319"/>
                </a:lnTo>
                <a:lnTo>
                  <a:pt x="580403" y="56079"/>
                </a:lnTo>
                <a:close/>
                <a:moveTo>
                  <a:pt x="303775" y="0"/>
                </a:moveTo>
                <a:cubicBezTo>
                  <a:pt x="311341" y="0"/>
                  <a:pt x="317393" y="6132"/>
                  <a:pt x="317393" y="13597"/>
                </a:cubicBezTo>
                <a:lnTo>
                  <a:pt x="317393" y="28884"/>
                </a:lnTo>
                <a:lnTo>
                  <a:pt x="580403" y="28884"/>
                </a:lnTo>
                <a:cubicBezTo>
                  <a:pt x="595356" y="28884"/>
                  <a:pt x="607639" y="41148"/>
                  <a:pt x="607639" y="56079"/>
                </a:cubicBezTo>
                <a:lnTo>
                  <a:pt x="607639" y="81319"/>
                </a:lnTo>
                <a:cubicBezTo>
                  <a:pt x="607639" y="96338"/>
                  <a:pt x="595356" y="108514"/>
                  <a:pt x="580403" y="108514"/>
                </a:cubicBezTo>
                <a:lnTo>
                  <a:pt x="576665" y="108514"/>
                </a:lnTo>
                <a:lnTo>
                  <a:pt x="576665" y="413970"/>
                </a:lnTo>
                <a:cubicBezTo>
                  <a:pt x="576665" y="428990"/>
                  <a:pt x="564472" y="441165"/>
                  <a:pt x="549430" y="441165"/>
                </a:cubicBezTo>
                <a:lnTo>
                  <a:pt x="317393" y="441165"/>
                </a:lnTo>
                <a:lnTo>
                  <a:pt x="317393" y="481069"/>
                </a:lnTo>
                <a:lnTo>
                  <a:pt x="418236" y="554923"/>
                </a:lnTo>
                <a:cubicBezTo>
                  <a:pt x="424377" y="559366"/>
                  <a:pt x="425623" y="567898"/>
                  <a:pt x="421173" y="573942"/>
                </a:cubicBezTo>
                <a:cubicBezTo>
                  <a:pt x="418503" y="577585"/>
                  <a:pt x="414409" y="579452"/>
                  <a:pt x="410225" y="579452"/>
                </a:cubicBezTo>
                <a:cubicBezTo>
                  <a:pt x="407466" y="579452"/>
                  <a:pt x="404618" y="578652"/>
                  <a:pt x="402215" y="576874"/>
                </a:cubicBezTo>
                <a:lnTo>
                  <a:pt x="317393" y="514752"/>
                </a:lnTo>
                <a:lnTo>
                  <a:pt x="317393" y="565854"/>
                </a:lnTo>
                <a:cubicBezTo>
                  <a:pt x="317393" y="573408"/>
                  <a:pt x="311341" y="579452"/>
                  <a:pt x="303775" y="579452"/>
                </a:cubicBezTo>
                <a:cubicBezTo>
                  <a:pt x="296299" y="579452"/>
                  <a:pt x="290157" y="573408"/>
                  <a:pt x="290157" y="565854"/>
                </a:cubicBezTo>
                <a:lnTo>
                  <a:pt x="290157" y="514752"/>
                </a:lnTo>
                <a:lnTo>
                  <a:pt x="205424" y="576874"/>
                </a:lnTo>
                <a:cubicBezTo>
                  <a:pt x="199372" y="581318"/>
                  <a:pt x="190827" y="579985"/>
                  <a:pt x="186377" y="573942"/>
                </a:cubicBezTo>
                <a:cubicBezTo>
                  <a:pt x="181927" y="567898"/>
                  <a:pt x="183262" y="559366"/>
                  <a:pt x="189314" y="554923"/>
                </a:cubicBezTo>
                <a:lnTo>
                  <a:pt x="290157" y="481069"/>
                </a:lnTo>
                <a:lnTo>
                  <a:pt x="290157" y="441165"/>
                </a:lnTo>
                <a:lnTo>
                  <a:pt x="58120" y="441165"/>
                </a:lnTo>
                <a:cubicBezTo>
                  <a:pt x="43167" y="441165"/>
                  <a:pt x="30885" y="428990"/>
                  <a:pt x="30885" y="413970"/>
                </a:cubicBezTo>
                <a:lnTo>
                  <a:pt x="30885" y="108514"/>
                </a:lnTo>
                <a:lnTo>
                  <a:pt x="27236" y="108514"/>
                </a:lnTo>
                <a:cubicBezTo>
                  <a:pt x="12194" y="108514"/>
                  <a:pt x="0" y="96338"/>
                  <a:pt x="0" y="81319"/>
                </a:cubicBezTo>
                <a:lnTo>
                  <a:pt x="0" y="56079"/>
                </a:lnTo>
                <a:cubicBezTo>
                  <a:pt x="0" y="41148"/>
                  <a:pt x="12194" y="28884"/>
                  <a:pt x="27236" y="28884"/>
                </a:cubicBezTo>
                <a:lnTo>
                  <a:pt x="290157" y="28884"/>
                </a:lnTo>
                <a:lnTo>
                  <a:pt x="290157" y="13597"/>
                </a:lnTo>
                <a:cubicBezTo>
                  <a:pt x="290157" y="6132"/>
                  <a:pt x="296299" y="0"/>
                  <a:pt x="303775" y="0"/>
                </a:cubicBezTo>
                <a:close/>
              </a:path>
            </a:pathLst>
          </a:custGeom>
          <a:solidFill>
            <a:srgbClr val="FFFFFF"/>
          </a:solidFill>
          <a:ln>
            <a:no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cs typeface="+mn-ea"/>
              <a:sym typeface="+mn-lt"/>
            </a:endParaRPr>
          </a:p>
        </p:txBody>
      </p:sp>
      <p:sp>
        <p:nvSpPr>
          <p:cNvPr id="27" name="椭圆 93"/>
          <p:cNvSpPr/>
          <p:nvPr/>
        </p:nvSpPr>
        <p:spPr>
          <a:xfrm>
            <a:off x="5194401" y="3962044"/>
            <a:ext cx="692747" cy="692747"/>
          </a:xfrm>
          <a:prstGeom prst="ellipse">
            <a:avLst/>
          </a:prstGeom>
          <a:solidFill>
            <a:srgbClr val="FFC000"/>
          </a:solidFill>
          <a:ln w="12700">
            <a:solidFill>
              <a:schemeClr val="bg1"/>
            </a:solidFill>
          </a:ln>
          <a:effectLst>
            <a:outerShdw blurRad="317500" dist="38100" dir="2700000" algn="tl" rotWithShape="0">
              <a:prstClr val="black">
                <a:alpha val="20000"/>
              </a:prstClr>
            </a:outerShdw>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sz="23900" b="1" i="0" u="none" strike="noStrike" kern="1200" cap="none" spc="0" normalizeH="0" baseline="0" noProof="0">
              <a:ln>
                <a:noFill/>
              </a:ln>
              <a:solidFill>
                <a:prstClr val="black"/>
              </a:solidFill>
              <a:effectLst/>
              <a:uLnTx/>
              <a:uFillTx/>
              <a:cs typeface="+mn-ea"/>
              <a:sym typeface="+mn-lt"/>
            </a:endParaRPr>
          </a:p>
        </p:txBody>
      </p:sp>
      <p:sp>
        <p:nvSpPr>
          <p:cNvPr id="28" name="任意多边形: 形状 12"/>
          <p:cNvSpPr/>
          <p:nvPr/>
        </p:nvSpPr>
        <p:spPr bwMode="auto">
          <a:xfrm>
            <a:off x="5413515" y="4192598"/>
            <a:ext cx="254516" cy="231637"/>
          </a:xfrm>
          <a:custGeom>
            <a:avLst/>
            <a:gdLst>
              <a:gd name="T0" fmla="*/ 472622 w 604011"/>
              <a:gd name="T1" fmla="*/ 472622 w 604011"/>
              <a:gd name="T2" fmla="*/ 472622 w 604011"/>
              <a:gd name="T3" fmla="*/ 472622 w 604011"/>
              <a:gd name="T4" fmla="*/ 472622 w 604011"/>
              <a:gd name="T5" fmla="*/ 472622 w 604011"/>
              <a:gd name="T6" fmla="*/ 472622 w 604011"/>
              <a:gd name="T7" fmla="*/ 472622 w 604011"/>
              <a:gd name="T8" fmla="*/ 472622 w 604011"/>
              <a:gd name="T9" fmla="*/ 472622 w 604011"/>
              <a:gd name="T10" fmla="*/ 472622 w 604011"/>
              <a:gd name="T11" fmla="*/ 472622 w 604011"/>
              <a:gd name="T12" fmla="*/ 472622 w 604011"/>
              <a:gd name="T13" fmla="*/ 472622 w 604011"/>
              <a:gd name="T14" fmla="*/ 472622 w 604011"/>
              <a:gd name="T15" fmla="*/ 472622 w 604011"/>
              <a:gd name="T16" fmla="*/ 472622 w 604011"/>
              <a:gd name="T17" fmla="*/ 472622 w 604011"/>
              <a:gd name="T18" fmla="*/ 472622 w 604011"/>
              <a:gd name="T19" fmla="*/ 472622 w 604011"/>
              <a:gd name="T20" fmla="*/ 472622 w 604011"/>
              <a:gd name="T21" fmla="*/ 472622 w 604011"/>
              <a:gd name="T22" fmla="*/ 472622 w 604011"/>
              <a:gd name="T23" fmla="*/ 472622 w 604011"/>
              <a:gd name="T24" fmla="*/ 472622 w 604011"/>
              <a:gd name="T25" fmla="*/ 472622 w 604011"/>
              <a:gd name="T26" fmla="*/ 472622 w 604011"/>
              <a:gd name="T27" fmla="*/ 472622 w 604011"/>
              <a:gd name="T28" fmla="*/ 472622 w 604011"/>
              <a:gd name="T29" fmla="*/ 472622 w 604011"/>
              <a:gd name="T30" fmla="*/ 472622 w 604011"/>
              <a:gd name="T31" fmla="*/ 472622 w 604011"/>
              <a:gd name="T32" fmla="*/ 472622 w 604011"/>
              <a:gd name="T33" fmla="*/ 472622 w 604011"/>
              <a:gd name="T34" fmla="*/ 472622 w 604011"/>
              <a:gd name="T35" fmla="*/ 472622 w 604011"/>
              <a:gd name="T36" fmla="*/ 472622 w 604011"/>
              <a:gd name="T37" fmla="*/ 472622 w 604011"/>
              <a:gd name="T38" fmla="*/ 472622 w 604011"/>
              <a:gd name="T39" fmla="*/ 472622 w 604011"/>
              <a:gd name="T40" fmla="*/ 472622 w 604011"/>
              <a:gd name="T41" fmla="*/ 472622 w 604011"/>
              <a:gd name="T42" fmla="*/ 472622 w 604011"/>
              <a:gd name="T43" fmla="*/ 472622 w 604011"/>
              <a:gd name="T44" fmla="*/ 472622 w 604011"/>
              <a:gd name="T45" fmla="*/ 472622 w 604011"/>
              <a:gd name="T46" fmla="*/ 472622 w 604011"/>
              <a:gd name="T47" fmla="*/ 472622 w 604011"/>
              <a:gd name="T48" fmla="*/ 472622 w 604011"/>
              <a:gd name="T49" fmla="*/ 472622 w 604011"/>
              <a:gd name="T50" fmla="*/ 472622 w 604011"/>
              <a:gd name="T51" fmla="*/ 472622 w 604011"/>
              <a:gd name="T52" fmla="*/ 472622 w 604011"/>
              <a:gd name="T53" fmla="*/ 472622 w 604011"/>
              <a:gd name="T54" fmla="*/ 472622 w 604011"/>
              <a:gd name="T55" fmla="*/ 472622 w 604011"/>
              <a:gd name="T56" fmla="*/ 472622 w 604011"/>
              <a:gd name="T57" fmla="*/ 472622 w 604011"/>
              <a:gd name="T58" fmla="*/ 472622 w 604011"/>
              <a:gd name="T59" fmla="*/ 472622 w 604011"/>
              <a:gd name="T60" fmla="*/ 472622 w 604011"/>
              <a:gd name="T61" fmla="*/ 472622 w 604011"/>
              <a:gd name="T62" fmla="*/ 472622 w 604011"/>
              <a:gd name="T63" fmla="*/ 472622 w 604011"/>
              <a:gd name="T64" fmla="*/ 472622 w 604011"/>
              <a:gd name="T65" fmla="*/ 472622 w 604011"/>
              <a:gd name="T66" fmla="*/ 472622 w 604011"/>
              <a:gd name="T67" fmla="*/ 472622 w 604011"/>
              <a:gd name="T68" fmla="*/ 472622 w 604011"/>
              <a:gd name="T69" fmla="*/ 472622 w 604011"/>
              <a:gd name="T70" fmla="*/ 472622 w 604011"/>
              <a:gd name="T71" fmla="*/ 472622 w 6040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20" h="1750">
                <a:moveTo>
                  <a:pt x="1536" y="0"/>
                </a:moveTo>
                <a:cubicBezTo>
                  <a:pt x="1332" y="0"/>
                  <a:pt x="1165" y="161"/>
                  <a:pt x="1154" y="363"/>
                </a:cubicBezTo>
                <a:lnTo>
                  <a:pt x="766" y="363"/>
                </a:lnTo>
                <a:cubicBezTo>
                  <a:pt x="755" y="161"/>
                  <a:pt x="588" y="0"/>
                  <a:pt x="384" y="0"/>
                </a:cubicBezTo>
                <a:cubicBezTo>
                  <a:pt x="172" y="0"/>
                  <a:pt x="0" y="173"/>
                  <a:pt x="0" y="384"/>
                </a:cubicBezTo>
                <a:cubicBezTo>
                  <a:pt x="0" y="596"/>
                  <a:pt x="172" y="768"/>
                  <a:pt x="384" y="768"/>
                </a:cubicBezTo>
                <a:cubicBezTo>
                  <a:pt x="447" y="768"/>
                  <a:pt x="506" y="751"/>
                  <a:pt x="559" y="724"/>
                </a:cubicBezTo>
                <a:lnTo>
                  <a:pt x="748" y="1046"/>
                </a:lnTo>
                <a:cubicBezTo>
                  <a:pt x="644" y="1115"/>
                  <a:pt x="576" y="1232"/>
                  <a:pt x="576" y="1366"/>
                </a:cubicBezTo>
                <a:cubicBezTo>
                  <a:pt x="576" y="1577"/>
                  <a:pt x="748" y="1750"/>
                  <a:pt x="960" y="1750"/>
                </a:cubicBezTo>
                <a:cubicBezTo>
                  <a:pt x="1172" y="1750"/>
                  <a:pt x="1344" y="1577"/>
                  <a:pt x="1344" y="1366"/>
                </a:cubicBezTo>
                <a:cubicBezTo>
                  <a:pt x="1344" y="1233"/>
                  <a:pt x="1276" y="1115"/>
                  <a:pt x="1173" y="1046"/>
                </a:cubicBezTo>
                <a:lnTo>
                  <a:pt x="1362" y="724"/>
                </a:lnTo>
                <a:cubicBezTo>
                  <a:pt x="1414" y="752"/>
                  <a:pt x="1473" y="768"/>
                  <a:pt x="1536" y="768"/>
                </a:cubicBezTo>
                <a:cubicBezTo>
                  <a:pt x="1748" y="768"/>
                  <a:pt x="1920" y="596"/>
                  <a:pt x="1920" y="384"/>
                </a:cubicBezTo>
                <a:cubicBezTo>
                  <a:pt x="1920" y="173"/>
                  <a:pt x="1748" y="0"/>
                  <a:pt x="1536" y="0"/>
                </a:cubicBezTo>
                <a:close/>
                <a:moveTo>
                  <a:pt x="307" y="623"/>
                </a:moveTo>
                <a:cubicBezTo>
                  <a:pt x="307" y="623"/>
                  <a:pt x="358" y="597"/>
                  <a:pt x="337" y="548"/>
                </a:cubicBezTo>
                <a:cubicBezTo>
                  <a:pt x="327" y="550"/>
                  <a:pt x="301" y="555"/>
                  <a:pt x="280" y="557"/>
                </a:cubicBezTo>
                <a:cubicBezTo>
                  <a:pt x="259" y="560"/>
                  <a:pt x="241" y="548"/>
                  <a:pt x="237" y="537"/>
                </a:cubicBezTo>
                <a:cubicBezTo>
                  <a:pt x="233" y="527"/>
                  <a:pt x="244" y="508"/>
                  <a:pt x="240" y="502"/>
                </a:cubicBezTo>
                <a:cubicBezTo>
                  <a:pt x="235" y="496"/>
                  <a:pt x="219" y="479"/>
                  <a:pt x="225" y="464"/>
                </a:cubicBezTo>
                <a:cubicBezTo>
                  <a:pt x="230" y="449"/>
                  <a:pt x="228" y="442"/>
                  <a:pt x="228" y="442"/>
                </a:cubicBezTo>
                <a:cubicBezTo>
                  <a:pt x="228" y="442"/>
                  <a:pt x="197" y="436"/>
                  <a:pt x="195" y="425"/>
                </a:cubicBezTo>
                <a:cubicBezTo>
                  <a:pt x="192" y="414"/>
                  <a:pt x="236" y="346"/>
                  <a:pt x="236" y="346"/>
                </a:cubicBezTo>
                <a:cubicBezTo>
                  <a:pt x="236" y="346"/>
                  <a:pt x="227" y="330"/>
                  <a:pt x="224" y="321"/>
                </a:cubicBezTo>
                <a:cubicBezTo>
                  <a:pt x="222" y="312"/>
                  <a:pt x="224" y="265"/>
                  <a:pt x="253" y="211"/>
                </a:cubicBezTo>
                <a:cubicBezTo>
                  <a:pt x="281" y="157"/>
                  <a:pt x="347" y="138"/>
                  <a:pt x="434" y="149"/>
                </a:cubicBezTo>
                <a:cubicBezTo>
                  <a:pt x="521" y="160"/>
                  <a:pt x="573" y="248"/>
                  <a:pt x="573" y="301"/>
                </a:cubicBezTo>
                <a:cubicBezTo>
                  <a:pt x="573" y="406"/>
                  <a:pt x="499" y="455"/>
                  <a:pt x="498" y="493"/>
                </a:cubicBezTo>
                <a:cubicBezTo>
                  <a:pt x="496" y="561"/>
                  <a:pt x="573" y="623"/>
                  <a:pt x="573" y="623"/>
                </a:cubicBezTo>
                <a:lnTo>
                  <a:pt x="307" y="623"/>
                </a:lnTo>
                <a:close/>
                <a:moveTo>
                  <a:pt x="883" y="1604"/>
                </a:moveTo>
                <a:cubicBezTo>
                  <a:pt x="883" y="1604"/>
                  <a:pt x="934" y="1579"/>
                  <a:pt x="913" y="1529"/>
                </a:cubicBezTo>
                <a:cubicBezTo>
                  <a:pt x="904" y="1531"/>
                  <a:pt x="877" y="1536"/>
                  <a:pt x="856" y="1539"/>
                </a:cubicBezTo>
                <a:cubicBezTo>
                  <a:pt x="835" y="1541"/>
                  <a:pt x="817" y="1529"/>
                  <a:pt x="813" y="1518"/>
                </a:cubicBezTo>
                <a:cubicBezTo>
                  <a:pt x="809" y="1508"/>
                  <a:pt x="820" y="1489"/>
                  <a:pt x="816" y="1483"/>
                </a:cubicBezTo>
                <a:cubicBezTo>
                  <a:pt x="811" y="1477"/>
                  <a:pt x="795" y="1460"/>
                  <a:pt x="801" y="1445"/>
                </a:cubicBezTo>
                <a:cubicBezTo>
                  <a:pt x="806" y="1430"/>
                  <a:pt x="804" y="1423"/>
                  <a:pt x="804" y="1423"/>
                </a:cubicBezTo>
                <a:cubicBezTo>
                  <a:pt x="804" y="1423"/>
                  <a:pt x="773" y="1417"/>
                  <a:pt x="771" y="1406"/>
                </a:cubicBezTo>
                <a:cubicBezTo>
                  <a:pt x="768" y="1395"/>
                  <a:pt x="812" y="1327"/>
                  <a:pt x="812" y="1327"/>
                </a:cubicBezTo>
                <a:cubicBezTo>
                  <a:pt x="812" y="1327"/>
                  <a:pt x="803" y="1311"/>
                  <a:pt x="800" y="1302"/>
                </a:cubicBezTo>
                <a:cubicBezTo>
                  <a:pt x="798" y="1293"/>
                  <a:pt x="800" y="1246"/>
                  <a:pt x="829" y="1192"/>
                </a:cubicBezTo>
                <a:cubicBezTo>
                  <a:pt x="857" y="1139"/>
                  <a:pt x="923" y="1119"/>
                  <a:pt x="1010" y="1130"/>
                </a:cubicBezTo>
                <a:cubicBezTo>
                  <a:pt x="1097" y="1141"/>
                  <a:pt x="1149" y="1229"/>
                  <a:pt x="1149" y="1282"/>
                </a:cubicBezTo>
                <a:cubicBezTo>
                  <a:pt x="1149" y="1388"/>
                  <a:pt x="1075" y="1436"/>
                  <a:pt x="1074" y="1474"/>
                </a:cubicBezTo>
                <a:cubicBezTo>
                  <a:pt x="1072" y="1542"/>
                  <a:pt x="1149" y="1604"/>
                  <a:pt x="1149" y="1604"/>
                </a:cubicBezTo>
                <a:lnTo>
                  <a:pt x="883" y="1604"/>
                </a:lnTo>
                <a:close/>
                <a:moveTo>
                  <a:pt x="1135" y="1026"/>
                </a:moveTo>
                <a:cubicBezTo>
                  <a:pt x="1082" y="999"/>
                  <a:pt x="1023" y="982"/>
                  <a:pt x="960" y="982"/>
                </a:cubicBezTo>
                <a:cubicBezTo>
                  <a:pt x="897" y="982"/>
                  <a:pt x="838" y="998"/>
                  <a:pt x="785" y="1026"/>
                </a:cubicBezTo>
                <a:lnTo>
                  <a:pt x="596" y="704"/>
                </a:lnTo>
                <a:cubicBezTo>
                  <a:pt x="694" y="639"/>
                  <a:pt x="759" y="530"/>
                  <a:pt x="766" y="406"/>
                </a:cubicBezTo>
                <a:lnTo>
                  <a:pt x="1154" y="406"/>
                </a:lnTo>
                <a:cubicBezTo>
                  <a:pt x="1161" y="530"/>
                  <a:pt x="1226" y="639"/>
                  <a:pt x="1324" y="704"/>
                </a:cubicBezTo>
                <a:lnTo>
                  <a:pt x="1135" y="1026"/>
                </a:lnTo>
                <a:close/>
                <a:moveTo>
                  <a:pt x="1459" y="623"/>
                </a:moveTo>
                <a:cubicBezTo>
                  <a:pt x="1459" y="623"/>
                  <a:pt x="1510" y="597"/>
                  <a:pt x="1489" y="548"/>
                </a:cubicBezTo>
                <a:cubicBezTo>
                  <a:pt x="1479" y="550"/>
                  <a:pt x="1453" y="555"/>
                  <a:pt x="1432" y="557"/>
                </a:cubicBezTo>
                <a:cubicBezTo>
                  <a:pt x="1411" y="560"/>
                  <a:pt x="1393" y="548"/>
                  <a:pt x="1389" y="537"/>
                </a:cubicBezTo>
                <a:cubicBezTo>
                  <a:pt x="1385" y="527"/>
                  <a:pt x="1396" y="508"/>
                  <a:pt x="1392" y="502"/>
                </a:cubicBezTo>
                <a:cubicBezTo>
                  <a:pt x="1387" y="496"/>
                  <a:pt x="1371" y="479"/>
                  <a:pt x="1377" y="464"/>
                </a:cubicBezTo>
                <a:cubicBezTo>
                  <a:pt x="1382" y="449"/>
                  <a:pt x="1380" y="442"/>
                  <a:pt x="1380" y="442"/>
                </a:cubicBezTo>
                <a:cubicBezTo>
                  <a:pt x="1380" y="442"/>
                  <a:pt x="1350" y="436"/>
                  <a:pt x="1347" y="425"/>
                </a:cubicBezTo>
                <a:cubicBezTo>
                  <a:pt x="1344" y="414"/>
                  <a:pt x="1388" y="346"/>
                  <a:pt x="1388" y="346"/>
                </a:cubicBezTo>
                <a:cubicBezTo>
                  <a:pt x="1388" y="346"/>
                  <a:pt x="1379" y="330"/>
                  <a:pt x="1376" y="321"/>
                </a:cubicBezTo>
                <a:cubicBezTo>
                  <a:pt x="1374" y="312"/>
                  <a:pt x="1376" y="265"/>
                  <a:pt x="1405" y="211"/>
                </a:cubicBezTo>
                <a:cubicBezTo>
                  <a:pt x="1433" y="157"/>
                  <a:pt x="1499" y="138"/>
                  <a:pt x="1586" y="149"/>
                </a:cubicBezTo>
                <a:cubicBezTo>
                  <a:pt x="1673" y="160"/>
                  <a:pt x="1725" y="248"/>
                  <a:pt x="1725" y="301"/>
                </a:cubicBezTo>
                <a:cubicBezTo>
                  <a:pt x="1725" y="406"/>
                  <a:pt x="1651" y="455"/>
                  <a:pt x="1650" y="493"/>
                </a:cubicBezTo>
                <a:cubicBezTo>
                  <a:pt x="1648" y="561"/>
                  <a:pt x="1725" y="623"/>
                  <a:pt x="1725" y="623"/>
                </a:cubicBezTo>
                <a:lnTo>
                  <a:pt x="1459" y="623"/>
                </a:lnTo>
                <a:close/>
              </a:path>
            </a:pathLst>
          </a:custGeom>
          <a:solidFill>
            <a:srgbClr val="FFFFFF"/>
          </a:solidFill>
          <a:ln>
            <a:noFill/>
          </a:ln>
        </p:spPr>
        <p:txBody>
          <a:bodyPr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cs typeface="+mn-ea"/>
              <a:sym typeface="+mn-lt"/>
            </a:endParaRPr>
          </a:p>
        </p:txBody>
      </p:sp>
      <p:sp>
        <p:nvSpPr>
          <p:cNvPr id="29" name="椭圆 92"/>
          <p:cNvSpPr/>
          <p:nvPr/>
        </p:nvSpPr>
        <p:spPr>
          <a:xfrm>
            <a:off x="8860767" y="3962044"/>
            <a:ext cx="692747" cy="692747"/>
          </a:xfrm>
          <a:prstGeom prst="ellipse">
            <a:avLst/>
          </a:prstGeom>
          <a:solidFill>
            <a:srgbClr val="0DB7B6"/>
          </a:solidFill>
          <a:ln w="12700">
            <a:solidFill>
              <a:schemeClr val="bg1"/>
            </a:solidFill>
          </a:ln>
          <a:effectLst>
            <a:outerShdw blurRad="3175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cs typeface="+mn-ea"/>
              <a:sym typeface="+mn-lt"/>
            </a:endParaRPr>
          </a:p>
        </p:txBody>
      </p:sp>
      <p:sp>
        <p:nvSpPr>
          <p:cNvPr id="30" name="任意多边形: 形状 11"/>
          <p:cNvSpPr/>
          <p:nvPr/>
        </p:nvSpPr>
        <p:spPr bwMode="auto">
          <a:xfrm>
            <a:off x="9079884" y="4181353"/>
            <a:ext cx="254513" cy="254129"/>
          </a:xfrm>
          <a:custGeom>
            <a:avLst/>
            <a:gdLst>
              <a:gd name="connsiteX0" fmla="*/ 506334 w 607638"/>
              <a:gd name="connsiteY0" fmla="*/ 455027 h 606722"/>
              <a:gd name="connsiteX1" fmla="*/ 506334 w 607638"/>
              <a:gd name="connsiteY1" fmla="*/ 505592 h 606722"/>
              <a:gd name="connsiteX2" fmla="*/ 531616 w 607638"/>
              <a:gd name="connsiteY2" fmla="*/ 505592 h 606722"/>
              <a:gd name="connsiteX3" fmla="*/ 556986 w 607638"/>
              <a:gd name="connsiteY3" fmla="*/ 480265 h 606722"/>
              <a:gd name="connsiteX4" fmla="*/ 531616 w 607638"/>
              <a:gd name="connsiteY4" fmla="*/ 455027 h 606722"/>
              <a:gd name="connsiteX5" fmla="*/ 430401 w 607638"/>
              <a:gd name="connsiteY5" fmla="*/ 353896 h 606722"/>
              <a:gd name="connsiteX6" fmla="*/ 405031 w 607638"/>
              <a:gd name="connsiteY6" fmla="*/ 379223 h 606722"/>
              <a:gd name="connsiteX7" fmla="*/ 430401 w 607638"/>
              <a:gd name="connsiteY7" fmla="*/ 404461 h 606722"/>
              <a:gd name="connsiteX8" fmla="*/ 455683 w 607638"/>
              <a:gd name="connsiteY8" fmla="*/ 404461 h 606722"/>
              <a:gd name="connsiteX9" fmla="*/ 455683 w 607638"/>
              <a:gd name="connsiteY9" fmla="*/ 353896 h 606722"/>
              <a:gd name="connsiteX10" fmla="*/ 480964 w 607638"/>
              <a:gd name="connsiteY10" fmla="*/ 252766 h 606722"/>
              <a:gd name="connsiteX11" fmla="*/ 506334 w 607638"/>
              <a:gd name="connsiteY11" fmla="*/ 278093 h 606722"/>
              <a:gd name="connsiteX12" fmla="*/ 506334 w 607638"/>
              <a:gd name="connsiteY12" fmla="*/ 303331 h 606722"/>
              <a:gd name="connsiteX13" fmla="*/ 556986 w 607638"/>
              <a:gd name="connsiteY13" fmla="*/ 303331 h 606722"/>
              <a:gd name="connsiteX14" fmla="*/ 582268 w 607638"/>
              <a:gd name="connsiteY14" fmla="*/ 328658 h 606722"/>
              <a:gd name="connsiteX15" fmla="*/ 556986 w 607638"/>
              <a:gd name="connsiteY15" fmla="*/ 353896 h 606722"/>
              <a:gd name="connsiteX16" fmla="*/ 506334 w 607638"/>
              <a:gd name="connsiteY16" fmla="*/ 353896 h 606722"/>
              <a:gd name="connsiteX17" fmla="*/ 506334 w 607638"/>
              <a:gd name="connsiteY17" fmla="*/ 404461 h 606722"/>
              <a:gd name="connsiteX18" fmla="*/ 531616 w 607638"/>
              <a:gd name="connsiteY18" fmla="*/ 404461 h 606722"/>
              <a:gd name="connsiteX19" fmla="*/ 607638 w 607638"/>
              <a:gd name="connsiteY19" fmla="*/ 480265 h 606722"/>
              <a:gd name="connsiteX20" fmla="*/ 531616 w 607638"/>
              <a:gd name="connsiteY20" fmla="*/ 556157 h 606722"/>
              <a:gd name="connsiteX21" fmla="*/ 506334 w 607638"/>
              <a:gd name="connsiteY21" fmla="*/ 556157 h 606722"/>
              <a:gd name="connsiteX22" fmla="*/ 506334 w 607638"/>
              <a:gd name="connsiteY22" fmla="*/ 581395 h 606722"/>
              <a:gd name="connsiteX23" fmla="*/ 480964 w 607638"/>
              <a:gd name="connsiteY23" fmla="*/ 606722 h 606722"/>
              <a:gd name="connsiteX24" fmla="*/ 455683 w 607638"/>
              <a:gd name="connsiteY24" fmla="*/ 581395 h 606722"/>
              <a:gd name="connsiteX25" fmla="*/ 455683 w 607638"/>
              <a:gd name="connsiteY25" fmla="*/ 556157 h 606722"/>
              <a:gd name="connsiteX26" fmla="*/ 405031 w 607638"/>
              <a:gd name="connsiteY26" fmla="*/ 556157 h 606722"/>
              <a:gd name="connsiteX27" fmla="*/ 379749 w 607638"/>
              <a:gd name="connsiteY27" fmla="*/ 530830 h 606722"/>
              <a:gd name="connsiteX28" fmla="*/ 405031 w 607638"/>
              <a:gd name="connsiteY28" fmla="*/ 505592 h 606722"/>
              <a:gd name="connsiteX29" fmla="*/ 455683 w 607638"/>
              <a:gd name="connsiteY29" fmla="*/ 505592 h 606722"/>
              <a:gd name="connsiteX30" fmla="*/ 455683 w 607638"/>
              <a:gd name="connsiteY30" fmla="*/ 455027 h 606722"/>
              <a:gd name="connsiteX31" fmla="*/ 430401 w 607638"/>
              <a:gd name="connsiteY31" fmla="*/ 455027 h 606722"/>
              <a:gd name="connsiteX32" fmla="*/ 354379 w 607638"/>
              <a:gd name="connsiteY32" fmla="*/ 379223 h 606722"/>
              <a:gd name="connsiteX33" fmla="*/ 430401 w 607638"/>
              <a:gd name="connsiteY33" fmla="*/ 303331 h 606722"/>
              <a:gd name="connsiteX34" fmla="*/ 455683 w 607638"/>
              <a:gd name="connsiteY34" fmla="*/ 303331 h 606722"/>
              <a:gd name="connsiteX35" fmla="*/ 455683 w 607638"/>
              <a:gd name="connsiteY35" fmla="*/ 278093 h 606722"/>
              <a:gd name="connsiteX36" fmla="*/ 480964 w 607638"/>
              <a:gd name="connsiteY36" fmla="*/ 252766 h 606722"/>
              <a:gd name="connsiteX37" fmla="*/ 303759 w 607638"/>
              <a:gd name="connsiteY37" fmla="*/ 151716 h 606722"/>
              <a:gd name="connsiteX38" fmla="*/ 329117 w 607638"/>
              <a:gd name="connsiteY38" fmla="*/ 176950 h 606722"/>
              <a:gd name="connsiteX39" fmla="*/ 329117 w 607638"/>
              <a:gd name="connsiteY39" fmla="*/ 303301 h 606722"/>
              <a:gd name="connsiteX40" fmla="*/ 303759 w 607638"/>
              <a:gd name="connsiteY40" fmla="*/ 328624 h 606722"/>
              <a:gd name="connsiteX41" fmla="*/ 227862 w 607638"/>
              <a:gd name="connsiteY41" fmla="*/ 328624 h 606722"/>
              <a:gd name="connsiteX42" fmla="*/ 202593 w 607638"/>
              <a:gd name="connsiteY42" fmla="*/ 303301 h 606722"/>
              <a:gd name="connsiteX43" fmla="*/ 227862 w 607638"/>
              <a:gd name="connsiteY43" fmla="*/ 278066 h 606722"/>
              <a:gd name="connsiteX44" fmla="*/ 278490 w 607638"/>
              <a:gd name="connsiteY44" fmla="*/ 278066 h 606722"/>
              <a:gd name="connsiteX45" fmla="*/ 278490 w 607638"/>
              <a:gd name="connsiteY45" fmla="*/ 176950 h 606722"/>
              <a:gd name="connsiteX46" fmla="*/ 303759 w 607638"/>
              <a:gd name="connsiteY46" fmla="*/ 151716 h 606722"/>
              <a:gd name="connsiteX47" fmla="*/ 303762 w 607638"/>
              <a:gd name="connsiteY47" fmla="*/ 0 h 606722"/>
              <a:gd name="connsiteX48" fmla="*/ 606634 w 607638"/>
              <a:gd name="connsiteY48" fmla="*/ 220667 h 606722"/>
              <a:gd name="connsiteX49" fmla="*/ 589190 w 607638"/>
              <a:gd name="connsiteY49" fmla="*/ 251860 h 606722"/>
              <a:gd name="connsiteX50" fmla="*/ 557950 w 607638"/>
              <a:gd name="connsiteY50" fmla="*/ 234353 h 606722"/>
              <a:gd name="connsiteX51" fmla="*/ 303762 w 607638"/>
              <a:gd name="connsiteY51" fmla="*/ 50568 h 606722"/>
              <a:gd name="connsiteX52" fmla="*/ 50642 w 607638"/>
              <a:gd name="connsiteY52" fmla="*/ 303317 h 606722"/>
              <a:gd name="connsiteX53" fmla="*/ 303762 w 607638"/>
              <a:gd name="connsiteY53" fmla="*/ 556154 h 606722"/>
              <a:gd name="connsiteX54" fmla="*/ 329127 w 607638"/>
              <a:gd name="connsiteY54" fmla="*/ 581394 h 606722"/>
              <a:gd name="connsiteX55" fmla="*/ 303762 w 607638"/>
              <a:gd name="connsiteY55" fmla="*/ 606722 h 606722"/>
              <a:gd name="connsiteX56" fmla="*/ 0 w 607638"/>
              <a:gd name="connsiteY56" fmla="*/ 303317 h 606722"/>
              <a:gd name="connsiteX57" fmla="*/ 303762 w 607638"/>
              <a:gd name="connsiteY57"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Lst>
            <a:rect l="l" t="t" r="r" b="b"/>
            <a:pathLst>
              <a:path w="607638" h="606722">
                <a:moveTo>
                  <a:pt x="506334" y="455027"/>
                </a:moveTo>
                <a:lnTo>
                  <a:pt x="506334" y="505592"/>
                </a:lnTo>
                <a:lnTo>
                  <a:pt x="531616" y="505592"/>
                </a:lnTo>
                <a:cubicBezTo>
                  <a:pt x="545592" y="505592"/>
                  <a:pt x="556986" y="494217"/>
                  <a:pt x="556986" y="480265"/>
                </a:cubicBezTo>
                <a:cubicBezTo>
                  <a:pt x="556986" y="466401"/>
                  <a:pt x="545592" y="455027"/>
                  <a:pt x="531616" y="455027"/>
                </a:cubicBezTo>
                <a:close/>
                <a:moveTo>
                  <a:pt x="430401" y="353896"/>
                </a:moveTo>
                <a:cubicBezTo>
                  <a:pt x="416425" y="353896"/>
                  <a:pt x="405031" y="365271"/>
                  <a:pt x="405031" y="379223"/>
                </a:cubicBezTo>
                <a:cubicBezTo>
                  <a:pt x="405031" y="393087"/>
                  <a:pt x="416425" y="404461"/>
                  <a:pt x="430401" y="404461"/>
                </a:cubicBezTo>
                <a:lnTo>
                  <a:pt x="455683" y="404461"/>
                </a:lnTo>
                <a:lnTo>
                  <a:pt x="455683" y="353896"/>
                </a:lnTo>
                <a:close/>
                <a:moveTo>
                  <a:pt x="480964" y="252766"/>
                </a:moveTo>
                <a:cubicBezTo>
                  <a:pt x="495029" y="252766"/>
                  <a:pt x="506334" y="264141"/>
                  <a:pt x="506334" y="278093"/>
                </a:cubicBezTo>
                <a:lnTo>
                  <a:pt x="506334" y="303331"/>
                </a:lnTo>
                <a:lnTo>
                  <a:pt x="556986" y="303331"/>
                </a:lnTo>
                <a:cubicBezTo>
                  <a:pt x="570962" y="303331"/>
                  <a:pt x="582268" y="314706"/>
                  <a:pt x="582268" y="328658"/>
                </a:cubicBezTo>
                <a:cubicBezTo>
                  <a:pt x="582268" y="342610"/>
                  <a:pt x="570962" y="353896"/>
                  <a:pt x="556986" y="353896"/>
                </a:cubicBezTo>
                <a:lnTo>
                  <a:pt x="506334" y="353896"/>
                </a:lnTo>
                <a:lnTo>
                  <a:pt x="506334" y="404461"/>
                </a:lnTo>
                <a:lnTo>
                  <a:pt x="531616" y="404461"/>
                </a:lnTo>
                <a:cubicBezTo>
                  <a:pt x="573544" y="404461"/>
                  <a:pt x="607638" y="438497"/>
                  <a:pt x="607638" y="480265"/>
                </a:cubicBezTo>
                <a:cubicBezTo>
                  <a:pt x="607638" y="522121"/>
                  <a:pt x="573544" y="556157"/>
                  <a:pt x="531616" y="556157"/>
                </a:cubicBezTo>
                <a:lnTo>
                  <a:pt x="506334" y="556157"/>
                </a:lnTo>
                <a:lnTo>
                  <a:pt x="506334" y="581395"/>
                </a:lnTo>
                <a:cubicBezTo>
                  <a:pt x="506334" y="595347"/>
                  <a:pt x="495029" y="606722"/>
                  <a:pt x="480964" y="606722"/>
                </a:cubicBezTo>
                <a:cubicBezTo>
                  <a:pt x="466988" y="606722"/>
                  <a:pt x="455683" y="595347"/>
                  <a:pt x="455683" y="581395"/>
                </a:cubicBezTo>
                <a:lnTo>
                  <a:pt x="455683" y="556157"/>
                </a:lnTo>
                <a:lnTo>
                  <a:pt x="405031" y="556157"/>
                </a:lnTo>
                <a:cubicBezTo>
                  <a:pt x="391055" y="556157"/>
                  <a:pt x="379749" y="544782"/>
                  <a:pt x="379749" y="530830"/>
                </a:cubicBezTo>
                <a:cubicBezTo>
                  <a:pt x="379749" y="516878"/>
                  <a:pt x="391055" y="505592"/>
                  <a:pt x="405031" y="505592"/>
                </a:cubicBezTo>
                <a:lnTo>
                  <a:pt x="455683" y="505592"/>
                </a:lnTo>
                <a:lnTo>
                  <a:pt x="455683" y="455027"/>
                </a:lnTo>
                <a:lnTo>
                  <a:pt x="430401" y="455027"/>
                </a:lnTo>
                <a:cubicBezTo>
                  <a:pt x="388473" y="455027"/>
                  <a:pt x="354379" y="420991"/>
                  <a:pt x="354379" y="379223"/>
                </a:cubicBezTo>
                <a:cubicBezTo>
                  <a:pt x="354379" y="337367"/>
                  <a:pt x="388473" y="303331"/>
                  <a:pt x="430401" y="303331"/>
                </a:cubicBezTo>
                <a:lnTo>
                  <a:pt x="455683" y="303331"/>
                </a:lnTo>
                <a:lnTo>
                  <a:pt x="455683" y="278093"/>
                </a:lnTo>
                <a:cubicBezTo>
                  <a:pt x="455683" y="264141"/>
                  <a:pt x="466988" y="252766"/>
                  <a:pt x="480964" y="252766"/>
                </a:cubicBezTo>
                <a:close/>
                <a:moveTo>
                  <a:pt x="303759" y="151716"/>
                </a:moveTo>
                <a:cubicBezTo>
                  <a:pt x="317817" y="151716"/>
                  <a:pt x="329117" y="163000"/>
                  <a:pt x="329117" y="176950"/>
                </a:cubicBezTo>
                <a:lnTo>
                  <a:pt x="329117" y="303301"/>
                </a:lnTo>
                <a:cubicBezTo>
                  <a:pt x="329117" y="317251"/>
                  <a:pt x="317817" y="328624"/>
                  <a:pt x="303759" y="328624"/>
                </a:cubicBezTo>
                <a:lnTo>
                  <a:pt x="227862" y="328624"/>
                </a:lnTo>
                <a:cubicBezTo>
                  <a:pt x="213893" y="328624"/>
                  <a:pt x="202593" y="317251"/>
                  <a:pt x="202593" y="303301"/>
                </a:cubicBezTo>
                <a:cubicBezTo>
                  <a:pt x="202593" y="289351"/>
                  <a:pt x="213893" y="278066"/>
                  <a:pt x="227862" y="278066"/>
                </a:cubicBezTo>
                <a:lnTo>
                  <a:pt x="278490" y="278066"/>
                </a:lnTo>
                <a:lnTo>
                  <a:pt x="278490" y="176950"/>
                </a:lnTo>
                <a:cubicBezTo>
                  <a:pt x="278490" y="163000"/>
                  <a:pt x="289790" y="151716"/>
                  <a:pt x="303759" y="151716"/>
                </a:cubicBezTo>
                <a:close/>
                <a:moveTo>
                  <a:pt x="303762" y="0"/>
                </a:moveTo>
                <a:cubicBezTo>
                  <a:pt x="443049" y="0"/>
                  <a:pt x="570410" y="92781"/>
                  <a:pt x="606634" y="220667"/>
                </a:cubicBezTo>
                <a:cubicBezTo>
                  <a:pt x="610461" y="234086"/>
                  <a:pt x="602629" y="248039"/>
                  <a:pt x="589190" y="251860"/>
                </a:cubicBezTo>
                <a:cubicBezTo>
                  <a:pt x="575839" y="255504"/>
                  <a:pt x="561688" y="247861"/>
                  <a:pt x="557950" y="234353"/>
                </a:cubicBezTo>
                <a:cubicBezTo>
                  <a:pt x="527779" y="127885"/>
                  <a:pt x="420888" y="50568"/>
                  <a:pt x="303762" y="50568"/>
                </a:cubicBezTo>
                <a:cubicBezTo>
                  <a:pt x="164208" y="50568"/>
                  <a:pt x="50642" y="163967"/>
                  <a:pt x="50642" y="303317"/>
                </a:cubicBezTo>
                <a:cubicBezTo>
                  <a:pt x="50642" y="442755"/>
                  <a:pt x="164208" y="556154"/>
                  <a:pt x="303762" y="556154"/>
                </a:cubicBezTo>
                <a:cubicBezTo>
                  <a:pt x="317824" y="556154"/>
                  <a:pt x="329127" y="567441"/>
                  <a:pt x="329127" y="581394"/>
                </a:cubicBezTo>
                <a:cubicBezTo>
                  <a:pt x="329127" y="595347"/>
                  <a:pt x="317824" y="606722"/>
                  <a:pt x="303762" y="606722"/>
                </a:cubicBezTo>
                <a:cubicBezTo>
                  <a:pt x="136261" y="606722"/>
                  <a:pt x="0" y="470661"/>
                  <a:pt x="0" y="303317"/>
                </a:cubicBezTo>
                <a:cubicBezTo>
                  <a:pt x="0" y="136061"/>
                  <a:pt x="136261" y="0"/>
                  <a:pt x="303762" y="0"/>
                </a:cubicBezTo>
                <a:close/>
              </a:path>
            </a:pathLst>
          </a:custGeom>
          <a:solidFill>
            <a:srgbClr val="FFFFFF"/>
          </a:solidFill>
          <a:ln>
            <a:noFill/>
          </a:ln>
        </p:spPr>
        <p:txBody>
          <a:bodyPr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cs typeface="+mn-ea"/>
              <a:sym typeface="+mn-lt"/>
            </a:endParaRPr>
          </a:p>
        </p:txBody>
      </p:sp>
      <p:sp>
        <p:nvSpPr>
          <p:cNvPr id="32" name="任意多边形: 形状 10"/>
          <p:cNvSpPr/>
          <p:nvPr/>
        </p:nvSpPr>
        <p:spPr bwMode="auto">
          <a:xfrm>
            <a:off x="9848811" y="4181372"/>
            <a:ext cx="254515" cy="254091"/>
          </a:xfrm>
          <a:custGeom>
            <a:avLst/>
            <a:gdLst>
              <a:gd name="T0" fmla="*/ 485 w 485"/>
              <a:gd name="T1" fmla="*/ 230 h 485"/>
              <a:gd name="T2" fmla="*/ 430 w 485"/>
              <a:gd name="T3" fmla="*/ 175 h 485"/>
              <a:gd name="T4" fmla="*/ 406 w 485"/>
              <a:gd name="T5" fmla="*/ 175 h 485"/>
              <a:gd name="T6" fmla="*/ 462 w 485"/>
              <a:gd name="T7" fmla="*/ 119 h 485"/>
              <a:gd name="T8" fmla="*/ 405 w 485"/>
              <a:gd name="T9" fmla="*/ 62 h 485"/>
              <a:gd name="T10" fmla="*/ 327 w 485"/>
              <a:gd name="T11" fmla="*/ 62 h 485"/>
              <a:gd name="T12" fmla="*/ 310 w 485"/>
              <a:gd name="T13" fmla="*/ 79 h 485"/>
              <a:gd name="T14" fmla="*/ 310 w 485"/>
              <a:gd name="T15" fmla="*/ 0 h 485"/>
              <a:gd name="T16" fmla="*/ 230 w 485"/>
              <a:gd name="T17" fmla="*/ 0 h 485"/>
              <a:gd name="T18" fmla="*/ 175 w 485"/>
              <a:gd name="T19" fmla="*/ 55 h 485"/>
              <a:gd name="T20" fmla="*/ 175 w 485"/>
              <a:gd name="T21" fmla="*/ 79 h 485"/>
              <a:gd name="T22" fmla="*/ 119 w 485"/>
              <a:gd name="T23" fmla="*/ 23 h 485"/>
              <a:gd name="T24" fmla="*/ 62 w 485"/>
              <a:gd name="T25" fmla="*/ 80 h 485"/>
              <a:gd name="T26" fmla="*/ 62 w 485"/>
              <a:gd name="T27" fmla="*/ 158 h 485"/>
              <a:gd name="T28" fmla="*/ 79 w 485"/>
              <a:gd name="T29" fmla="*/ 175 h 485"/>
              <a:gd name="T30" fmla="*/ 0 w 485"/>
              <a:gd name="T31" fmla="*/ 175 h 485"/>
              <a:gd name="T32" fmla="*/ 0 w 485"/>
              <a:gd name="T33" fmla="*/ 255 h 485"/>
              <a:gd name="T34" fmla="*/ 55 w 485"/>
              <a:gd name="T35" fmla="*/ 310 h 485"/>
              <a:gd name="T36" fmla="*/ 79 w 485"/>
              <a:gd name="T37" fmla="*/ 310 h 485"/>
              <a:gd name="T38" fmla="*/ 23 w 485"/>
              <a:gd name="T39" fmla="*/ 366 h 485"/>
              <a:gd name="T40" fmla="*/ 80 w 485"/>
              <a:gd name="T41" fmla="*/ 423 h 485"/>
              <a:gd name="T42" fmla="*/ 158 w 485"/>
              <a:gd name="T43" fmla="*/ 423 h 485"/>
              <a:gd name="T44" fmla="*/ 175 w 485"/>
              <a:gd name="T45" fmla="*/ 406 h 485"/>
              <a:gd name="T46" fmla="*/ 175 w 485"/>
              <a:gd name="T47" fmla="*/ 485 h 485"/>
              <a:gd name="T48" fmla="*/ 255 w 485"/>
              <a:gd name="T49" fmla="*/ 485 h 485"/>
              <a:gd name="T50" fmla="*/ 310 w 485"/>
              <a:gd name="T51" fmla="*/ 430 h 485"/>
              <a:gd name="T52" fmla="*/ 310 w 485"/>
              <a:gd name="T53" fmla="*/ 406 h 485"/>
              <a:gd name="T54" fmla="*/ 366 w 485"/>
              <a:gd name="T55" fmla="*/ 462 h 485"/>
              <a:gd name="T56" fmla="*/ 423 w 485"/>
              <a:gd name="T57" fmla="*/ 405 h 485"/>
              <a:gd name="T58" fmla="*/ 423 w 485"/>
              <a:gd name="T59" fmla="*/ 327 h 485"/>
              <a:gd name="T60" fmla="*/ 406 w 485"/>
              <a:gd name="T61" fmla="*/ 310 h 485"/>
              <a:gd name="T62" fmla="*/ 485 w 485"/>
              <a:gd name="T63" fmla="*/ 310 h 485"/>
              <a:gd name="T64" fmla="*/ 485 w 485"/>
              <a:gd name="T65" fmla="*/ 230 h 485"/>
              <a:gd name="T66" fmla="*/ 243 w 485"/>
              <a:gd name="T67" fmla="*/ 343 h 485"/>
              <a:gd name="T68" fmla="*/ 143 w 485"/>
              <a:gd name="T69" fmla="*/ 243 h 485"/>
              <a:gd name="T70" fmla="*/ 243 w 485"/>
              <a:gd name="T71" fmla="*/ 143 h 485"/>
              <a:gd name="T72" fmla="*/ 343 w 485"/>
              <a:gd name="T73" fmla="*/ 243 h 485"/>
              <a:gd name="T74" fmla="*/ 243 w 485"/>
              <a:gd name="T75" fmla="*/ 343 h 4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85" h="485">
                <a:moveTo>
                  <a:pt x="485" y="230"/>
                </a:moveTo>
                <a:cubicBezTo>
                  <a:pt x="485" y="200"/>
                  <a:pt x="460" y="175"/>
                  <a:pt x="430" y="175"/>
                </a:cubicBezTo>
                <a:lnTo>
                  <a:pt x="406" y="175"/>
                </a:lnTo>
                <a:lnTo>
                  <a:pt x="462" y="119"/>
                </a:lnTo>
                <a:lnTo>
                  <a:pt x="405" y="62"/>
                </a:lnTo>
                <a:cubicBezTo>
                  <a:pt x="384" y="41"/>
                  <a:pt x="349" y="41"/>
                  <a:pt x="327" y="62"/>
                </a:cubicBezTo>
                <a:lnTo>
                  <a:pt x="310" y="79"/>
                </a:lnTo>
                <a:lnTo>
                  <a:pt x="310" y="0"/>
                </a:lnTo>
                <a:lnTo>
                  <a:pt x="230" y="0"/>
                </a:lnTo>
                <a:cubicBezTo>
                  <a:pt x="200" y="0"/>
                  <a:pt x="175" y="25"/>
                  <a:pt x="175" y="55"/>
                </a:cubicBezTo>
                <a:lnTo>
                  <a:pt x="175" y="79"/>
                </a:lnTo>
                <a:lnTo>
                  <a:pt x="119" y="23"/>
                </a:lnTo>
                <a:lnTo>
                  <a:pt x="62" y="80"/>
                </a:lnTo>
                <a:cubicBezTo>
                  <a:pt x="41" y="102"/>
                  <a:pt x="41" y="137"/>
                  <a:pt x="62" y="158"/>
                </a:cubicBezTo>
                <a:lnTo>
                  <a:pt x="79" y="175"/>
                </a:lnTo>
                <a:lnTo>
                  <a:pt x="0" y="175"/>
                </a:lnTo>
                <a:lnTo>
                  <a:pt x="0" y="255"/>
                </a:lnTo>
                <a:cubicBezTo>
                  <a:pt x="0" y="286"/>
                  <a:pt x="25" y="310"/>
                  <a:pt x="55" y="310"/>
                </a:cubicBezTo>
                <a:lnTo>
                  <a:pt x="79" y="310"/>
                </a:lnTo>
                <a:lnTo>
                  <a:pt x="23" y="366"/>
                </a:lnTo>
                <a:lnTo>
                  <a:pt x="80" y="423"/>
                </a:lnTo>
                <a:cubicBezTo>
                  <a:pt x="102" y="445"/>
                  <a:pt x="137" y="445"/>
                  <a:pt x="158" y="423"/>
                </a:cubicBezTo>
                <a:lnTo>
                  <a:pt x="175" y="406"/>
                </a:lnTo>
                <a:lnTo>
                  <a:pt x="175" y="485"/>
                </a:lnTo>
                <a:lnTo>
                  <a:pt x="255" y="485"/>
                </a:lnTo>
                <a:cubicBezTo>
                  <a:pt x="286" y="485"/>
                  <a:pt x="310" y="460"/>
                  <a:pt x="310" y="430"/>
                </a:cubicBezTo>
                <a:lnTo>
                  <a:pt x="310" y="406"/>
                </a:lnTo>
                <a:lnTo>
                  <a:pt x="366" y="462"/>
                </a:lnTo>
                <a:lnTo>
                  <a:pt x="423" y="405"/>
                </a:lnTo>
                <a:cubicBezTo>
                  <a:pt x="445" y="384"/>
                  <a:pt x="445" y="349"/>
                  <a:pt x="423" y="327"/>
                </a:cubicBezTo>
                <a:lnTo>
                  <a:pt x="406" y="310"/>
                </a:lnTo>
                <a:lnTo>
                  <a:pt x="485" y="310"/>
                </a:lnTo>
                <a:lnTo>
                  <a:pt x="485" y="230"/>
                </a:lnTo>
                <a:close/>
                <a:moveTo>
                  <a:pt x="243" y="343"/>
                </a:moveTo>
                <a:cubicBezTo>
                  <a:pt x="187" y="343"/>
                  <a:pt x="143" y="298"/>
                  <a:pt x="143" y="243"/>
                </a:cubicBezTo>
                <a:cubicBezTo>
                  <a:pt x="143" y="187"/>
                  <a:pt x="187" y="143"/>
                  <a:pt x="243" y="143"/>
                </a:cubicBezTo>
                <a:cubicBezTo>
                  <a:pt x="298" y="143"/>
                  <a:pt x="343" y="187"/>
                  <a:pt x="343" y="243"/>
                </a:cubicBezTo>
                <a:cubicBezTo>
                  <a:pt x="343" y="298"/>
                  <a:pt x="298" y="343"/>
                  <a:pt x="243" y="343"/>
                </a:cubicBezTo>
                <a:close/>
              </a:path>
            </a:pathLst>
          </a:custGeom>
          <a:solidFill>
            <a:srgbClr val="FFFFFF"/>
          </a:solidFill>
          <a:ln>
            <a:no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cs typeface="+mn-ea"/>
              <a:sym typeface="+mn-lt"/>
            </a:endParaRPr>
          </a:p>
        </p:txBody>
      </p:sp>
      <p:sp>
        <p:nvSpPr>
          <p:cNvPr id="38" name="文本框 37"/>
          <p:cNvSpPr txBox="1"/>
          <p:nvPr/>
        </p:nvSpPr>
        <p:spPr>
          <a:xfrm>
            <a:off x="7818406" y="4798089"/>
            <a:ext cx="2777468" cy="369332"/>
          </a:xfrm>
          <a:prstGeom prst="rect">
            <a:avLst/>
          </a:prstGeom>
          <a:noFill/>
        </p:spPr>
        <p:txBody>
          <a:bodyPr wrap="square" rtlCol="0">
            <a:spAutoFit/>
            <a:scene3d>
              <a:camera prst="orthographicFront"/>
              <a:lightRig rig="threePt" dir="t"/>
            </a:scene3d>
            <a:sp3d contourW="12700"/>
          </a:bodyPr>
          <a:lstStyle/>
          <a:p>
            <a:pPr lvl="0" algn="ctr">
              <a:defRPr/>
            </a:pPr>
            <a:r>
              <a:rPr lang="zh-CN" altLang="en-US" b="1" dirty="0">
                <a:solidFill>
                  <a:prstClr val="black">
                    <a:lumMod val="75000"/>
                    <a:lumOff val="25000"/>
                  </a:prstClr>
                </a:solidFill>
                <a:cs typeface="+mn-ea"/>
                <a:sym typeface="+mn-lt"/>
              </a:rPr>
              <a:t>三、进行自主的学习</a:t>
            </a:r>
            <a:endParaRPr kumimoji="0" lang="zh-CN" altLang="en-US" sz="1800" b="1" i="0" u="none" strike="noStrike" kern="1200" cap="none" spc="0" normalizeH="0" baseline="0" noProof="0" dirty="0">
              <a:ln>
                <a:noFill/>
              </a:ln>
              <a:solidFill>
                <a:prstClr val="black">
                  <a:lumMod val="75000"/>
                  <a:lumOff val="25000"/>
                </a:prstClr>
              </a:solidFill>
              <a:effectLst/>
              <a:uLnTx/>
              <a:uFillTx/>
              <a:cs typeface="+mn-ea"/>
              <a:sym typeface="+mn-lt"/>
            </a:endParaRPr>
          </a:p>
        </p:txBody>
      </p:sp>
      <p:sp>
        <p:nvSpPr>
          <p:cNvPr id="41" name="文本框 40"/>
          <p:cNvSpPr txBox="1"/>
          <p:nvPr/>
        </p:nvSpPr>
        <p:spPr>
          <a:xfrm>
            <a:off x="4031979" y="4798089"/>
            <a:ext cx="3017588" cy="369332"/>
          </a:xfrm>
          <a:prstGeom prst="rect">
            <a:avLst/>
          </a:prstGeom>
          <a:noFill/>
        </p:spPr>
        <p:txBody>
          <a:bodyPr wrap="square" rtlCol="0">
            <a:spAutoFit/>
            <a:scene3d>
              <a:camera prst="orthographicFront"/>
              <a:lightRig rig="threePt" dir="t"/>
            </a:scene3d>
            <a:sp3d contourW="12700"/>
          </a:bodyPr>
          <a:lstStyle/>
          <a:p>
            <a:pPr lvl="0" algn="ctr">
              <a:defRPr/>
            </a:pPr>
            <a:r>
              <a:rPr lang="zh-CN" altLang="en-US" b="1" dirty="0">
                <a:solidFill>
                  <a:prstClr val="black">
                    <a:lumMod val="75000"/>
                    <a:lumOff val="25000"/>
                  </a:prstClr>
                </a:solidFill>
                <a:cs typeface="+mn-ea"/>
                <a:sym typeface="+mn-lt"/>
              </a:rPr>
              <a:t>二、树立乐观的生活态度</a:t>
            </a:r>
            <a:endParaRPr kumimoji="0" lang="zh-CN" altLang="en-US" sz="1800" b="1" i="0" u="none" strike="noStrike" kern="1200" cap="none" spc="0" normalizeH="0" baseline="0" noProof="0" dirty="0">
              <a:ln>
                <a:noFill/>
              </a:ln>
              <a:solidFill>
                <a:prstClr val="black">
                  <a:lumMod val="75000"/>
                  <a:lumOff val="25000"/>
                </a:prstClr>
              </a:solidFill>
              <a:effectLst/>
              <a:uLnTx/>
              <a:uFillTx/>
              <a:cs typeface="+mn-ea"/>
              <a:sym typeface="+mn-lt"/>
            </a:endParaRPr>
          </a:p>
        </p:txBody>
      </p:sp>
      <p:sp>
        <p:nvSpPr>
          <p:cNvPr id="44" name="文本框 43"/>
          <p:cNvSpPr txBox="1"/>
          <p:nvPr/>
        </p:nvSpPr>
        <p:spPr>
          <a:xfrm>
            <a:off x="692253" y="4821975"/>
            <a:ext cx="2817033" cy="369332"/>
          </a:xfrm>
          <a:prstGeom prst="rect">
            <a:avLst/>
          </a:prstGeom>
          <a:noFill/>
        </p:spPr>
        <p:txBody>
          <a:bodyPr wrap="square" rtlCol="0">
            <a:spAutoFit/>
            <a:scene3d>
              <a:camera prst="orthographicFront"/>
              <a:lightRig rig="threePt" dir="t"/>
            </a:scene3d>
            <a:sp3d contourW="12700"/>
          </a:bodyPr>
          <a:lstStyle/>
          <a:p>
            <a:pPr lvl="0" algn="ctr">
              <a:defRPr/>
            </a:pPr>
            <a:r>
              <a:rPr lang="zh-CN" altLang="en-US" b="1" dirty="0">
                <a:solidFill>
                  <a:prstClr val="black">
                    <a:lumMod val="75000"/>
                    <a:lumOff val="25000"/>
                  </a:prstClr>
                </a:solidFill>
                <a:cs typeface="+mn-ea"/>
                <a:sym typeface="+mn-lt"/>
              </a:rPr>
              <a:t>一、适应崭新的生活环境</a:t>
            </a:r>
            <a:endParaRPr kumimoji="0" lang="zh-CN" altLang="en-US" sz="1800" b="1" i="0" u="none" strike="noStrike" kern="1200" cap="none" spc="0" normalizeH="0" baseline="0" noProof="0" dirty="0">
              <a:ln>
                <a:noFill/>
              </a:ln>
              <a:solidFill>
                <a:prstClr val="black">
                  <a:lumMod val="75000"/>
                  <a:lumOff val="25000"/>
                </a:prstClr>
              </a:solidFill>
              <a:effectLst/>
              <a:uLnTx/>
              <a:uFillTx/>
              <a:cs typeface="+mn-ea"/>
              <a:sym typeface="+mn-lt"/>
            </a:endParaRPr>
          </a:p>
        </p:txBody>
      </p:sp>
      <p:graphicFrame>
        <p:nvGraphicFramePr>
          <p:cNvPr id="7" name="图示 6"/>
          <p:cNvGraphicFramePr/>
          <p:nvPr>
            <p:extLst>
              <p:ext uri="{D42A27DB-BD31-4B8C-83A1-F6EECF244321}">
                <p14:modId xmlns:p14="http://schemas.microsoft.com/office/powerpoint/2010/main" val="2921893302"/>
              </p:ext>
            </p:extLst>
          </p:nvPr>
        </p:nvGraphicFramePr>
        <p:xfrm>
          <a:off x="792042" y="1492032"/>
          <a:ext cx="3061481" cy="224500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9" name="图示 8"/>
          <p:cNvGraphicFramePr/>
          <p:nvPr>
            <p:extLst>
              <p:ext uri="{D42A27DB-BD31-4B8C-83A1-F6EECF244321}">
                <p14:modId xmlns:p14="http://schemas.microsoft.com/office/powerpoint/2010/main" val="1517298119"/>
              </p:ext>
            </p:extLst>
          </p:nvPr>
        </p:nvGraphicFramePr>
        <p:xfrm>
          <a:off x="4367719" y="1492033"/>
          <a:ext cx="2681848" cy="2239456"/>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graphicFrame>
        <p:nvGraphicFramePr>
          <p:cNvPr id="11" name="图示 10"/>
          <p:cNvGraphicFramePr/>
          <p:nvPr>
            <p:extLst>
              <p:ext uri="{D42A27DB-BD31-4B8C-83A1-F6EECF244321}">
                <p14:modId xmlns:p14="http://schemas.microsoft.com/office/powerpoint/2010/main" val="540140393"/>
              </p:ext>
            </p:extLst>
          </p:nvPr>
        </p:nvGraphicFramePr>
        <p:xfrm>
          <a:off x="7563762" y="1492032"/>
          <a:ext cx="3453425" cy="2250703"/>
        </p:xfrm>
        <a:graphic>
          <a:graphicData uri="http://schemas.openxmlformats.org/drawingml/2006/diagram">
            <dgm:relIds xmlns:dgm="http://schemas.openxmlformats.org/drawingml/2006/diagram" xmlns:r="http://schemas.openxmlformats.org/officeDocument/2006/relationships" r:dm="rId13" r:lo="rId14" r:qs="rId15" r:cs="rId16"/>
          </a:graphicData>
        </a:graphic>
      </p:graphicFrame>
    </p:spTree>
    <p:extLst>
      <p:ext uri="{BB962C8B-B14F-4D97-AF65-F5344CB8AC3E}">
        <p14:creationId xmlns:p14="http://schemas.microsoft.com/office/powerpoint/2010/main" val="16580711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0-#ppt_w/2"/>
                                          </p:val>
                                        </p:tav>
                                        <p:tav tm="100000">
                                          <p:val>
                                            <p:strVal val="#ppt_x"/>
                                          </p:val>
                                        </p:tav>
                                      </p:tavLst>
                                    </p:anim>
                                    <p:anim calcmode="lin" valueType="num">
                                      <p:cBhvr additive="base">
                                        <p:cTn id="8" dur="1000" fill="hold"/>
                                        <p:tgtEl>
                                          <p:spTgt spid="3"/>
                                        </p:tgtEl>
                                        <p:attrNameLst>
                                          <p:attrName>ppt_y</p:attrName>
                                        </p:attrNameLst>
                                      </p:cBhvr>
                                      <p:tavLst>
                                        <p:tav tm="0">
                                          <p:val>
                                            <p:strVal val="#ppt_y"/>
                                          </p:val>
                                        </p:tav>
                                        <p:tav tm="100000">
                                          <p:val>
                                            <p:strVal val="#ppt_y"/>
                                          </p:val>
                                        </p:tav>
                                      </p:tavLst>
                                    </p:anim>
                                  </p:childTnLst>
                                </p:cTn>
                              </p:par>
                              <p:par>
                                <p:cTn id="9" presetID="22" presetClass="entr" presetSubtype="8" fill="hold" nodeType="withEffect">
                                  <p:stCondLst>
                                    <p:cond delay="100"/>
                                  </p:stCondLst>
                                  <p:childTnLst>
                                    <p:set>
                                      <p:cBhvr>
                                        <p:cTn id="10" dur="1" fill="hold">
                                          <p:stCondLst>
                                            <p:cond delay="0"/>
                                          </p:stCondLst>
                                        </p:cTn>
                                        <p:tgtEl>
                                          <p:spTgt spid="2"/>
                                        </p:tgtEl>
                                        <p:attrNameLst>
                                          <p:attrName>style.visibility</p:attrName>
                                        </p:attrNameLst>
                                      </p:cBhvr>
                                      <p:to>
                                        <p:strVal val="visible"/>
                                      </p:to>
                                    </p:set>
                                    <p:animEffect transition="in" filter="wipe(left)">
                                      <p:cBhvr>
                                        <p:cTn id="11" dur="1000"/>
                                        <p:tgtEl>
                                          <p:spTgt spid="2"/>
                                        </p:tgtEl>
                                      </p:cBhvr>
                                    </p:animEffect>
                                  </p:childTnLst>
                                </p:cTn>
                              </p:par>
                              <p:par>
                                <p:cTn id="12" presetID="10" presetClass="entr" presetSubtype="0" fill="hold" grpId="0" nodeType="withEffect">
                                  <p:stCondLst>
                                    <p:cond delay="10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500"/>
                                        <p:tgtEl>
                                          <p:spTgt spid="5"/>
                                        </p:tgtEl>
                                      </p:cBhvr>
                                    </p:animEffect>
                                  </p:childTnLst>
                                </p:cTn>
                              </p:par>
                              <p:par>
                                <p:cTn id="15" presetID="19" presetClass="entr" presetSubtype="5" fill="hold" grpId="0" nodeType="withEffect">
                                  <p:stCondLst>
                                    <p:cond delay="100"/>
                                  </p:stCondLst>
                                  <p:iterate type="lt">
                                    <p:tmPct val="10000"/>
                                  </p:iterate>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strVal val="#ppt_w"/>
                                          </p:val>
                                        </p:tav>
                                        <p:tav tm="100000">
                                          <p:val>
                                            <p:strVal val="#ppt_w"/>
                                          </p:val>
                                        </p:tav>
                                      </p:tavLst>
                                    </p:anim>
                                    <p:anim calcmode="lin" valueType="num">
                                      <p:cBhvr>
                                        <p:cTn id="18" dur="500" fill="hold"/>
                                        <p:tgtEl>
                                          <p:spTgt spid="4"/>
                                        </p:tgtEl>
                                        <p:attrNameLst>
                                          <p:attrName>ppt_h</p:attrName>
                                        </p:attrNameLst>
                                      </p:cBhvr>
                                      <p:tavLst>
                                        <p:tav tm="0" fmla="#ppt_h*sin(2.5*pi*$)">
                                          <p:val>
                                            <p:fltVal val="0"/>
                                          </p:val>
                                        </p:tav>
                                        <p:tav tm="100000">
                                          <p:val>
                                            <p:fltVal val="1"/>
                                          </p:val>
                                        </p:tav>
                                      </p:tavLst>
                                    </p:anim>
                                  </p:childTnLst>
                                </p:cTn>
                              </p:par>
                            </p:childTnLst>
                          </p:cTn>
                        </p:par>
                        <p:par>
                          <p:cTn id="19" fill="hold">
                            <p:stCondLst>
                              <p:cond delay="1100"/>
                            </p:stCondLst>
                            <p:childTnLst>
                              <p:par>
                                <p:cTn id="20" presetID="10" presetClass="entr" presetSubtype="0" fill="hold" grpId="0" nodeType="afterEffect">
                                  <p:stCondLst>
                                    <p:cond delay="0"/>
                                  </p:stCondLst>
                                  <p:childTnLst>
                                    <p:set>
                                      <p:cBhvr>
                                        <p:cTn id="21" dur="1" fill="hold">
                                          <p:stCondLst>
                                            <p:cond delay="0"/>
                                          </p:stCondLst>
                                        </p:cTn>
                                        <p:tgtEl>
                                          <p:spTgt spid="25"/>
                                        </p:tgtEl>
                                        <p:attrNameLst>
                                          <p:attrName>style.visibility</p:attrName>
                                        </p:attrNameLst>
                                      </p:cBhvr>
                                      <p:to>
                                        <p:strVal val="visible"/>
                                      </p:to>
                                    </p:set>
                                    <p:anim calcmode="lin" valueType="num">
                                      <p:cBhvr>
                                        <p:cTn id="22" dur="500" fill="hold"/>
                                        <p:tgtEl>
                                          <p:spTgt spid="25"/>
                                        </p:tgtEl>
                                        <p:attrNameLst>
                                          <p:attrName>ppt_w</p:attrName>
                                        </p:attrNameLst>
                                      </p:cBhvr>
                                      <p:tavLst>
                                        <p:tav tm="0">
                                          <p:val>
                                            <p:fltVal val="0"/>
                                          </p:val>
                                        </p:tav>
                                        <p:tav tm="100000">
                                          <p:val>
                                            <p:strVal val="#ppt_w"/>
                                          </p:val>
                                        </p:tav>
                                      </p:tavLst>
                                    </p:anim>
                                    <p:anim calcmode="lin" valueType="num">
                                      <p:cBhvr>
                                        <p:cTn id="23" dur="500" fill="hold"/>
                                        <p:tgtEl>
                                          <p:spTgt spid="25"/>
                                        </p:tgtEl>
                                        <p:attrNameLst>
                                          <p:attrName>ppt_h</p:attrName>
                                        </p:attrNameLst>
                                      </p:cBhvr>
                                      <p:tavLst>
                                        <p:tav tm="0">
                                          <p:val>
                                            <p:fltVal val="0"/>
                                          </p:val>
                                        </p:tav>
                                        <p:tav tm="100000">
                                          <p:val>
                                            <p:strVal val="#ppt_h"/>
                                          </p:val>
                                        </p:tav>
                                      </p:tavLst>
                                    </p:anim>
                                    <p:animEffect transition="in" filter="fade">
                                      <p:cBhvr>
                                        <p:cTn id="24" dur="500"/>
                                        <p:tgtEl>
                                          <p:spTgt spid="25"/>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26"/>
                                        </p:tgtEl>
                                        <p:attrNameLst>
                                          <p:attrName>style.visibility</p:attrName>
                                        </p:attrNameLst>
                                      </p:cBhvr>
                                      <p:to>
                                        <p:strVal val="visible"/>
                                      </p:to>
                                    </p:set>
                                    <p:anim calcmode="lin" valueType="num">
                                      <p:cBhvr>
                                        <p:cTn id="27" dur="500" fill="hold"/>
                                        <p:tgtEl>
                                          <p:spTgt spid="26"/>
                                        </p:tgtEl>
                                        <p:attrNameLst>
                                          <p:attrName>ppt_w</p:attrName>
                                        </p:attrNameLst>
                                      </p:cBhvr>
                                      <p:tavLst>
                                        <p:tav tm="0">
                                          <p:val>
                                            <p:fltVal val="0"/>
                                          </p:val>
                                        </p:tav>
                                        <p:tav tm="100000">
                                          <p:val>
                                            <p:strVal val="#ppt_w"/>
                                          </p:val>
                                        </p:tav>
                                      </p:tavLst>
                                    </p:anim>
                                    <p:anim calcmode="lin" valueType="num">
                                      <p:cBhvr>
                                        <p:cTn id="28" dur="500" fill="hold"/>
                                        <p:tgtEl>
                                          <p:spTgt spid="26"/>
                                        </p:tgtEl>
                                        <p:attrNameLst>
                                          <p:attrName>ppt_h</p:attrName>
                                        </p:attrNameLst>
                                      </p:cBhvr>
                                      <p:tavLst>
                                        <p:tav tm="0">
                                          <p:val>
                                            <p:fltVal val="0"/>
                                          </p:val>
                                        </p:tav>
                                        <p:tav tm="100000">
                                          <p:val>
                                            <p:strVal val="#ppt_h"/>
                                          </p:val>
                                        </p:tav>
                                      </p:tavLst>
                                    </p:anim>
                                    <p:animEffect transition="in" filter="fade">
                                      <p:cBhvr>
                                        <p:cTn id="29" dur="500"/>
                                        <p:tgtEl>
                                          <p:spTgt spid="26"/>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27"/>
                                        </p:tgtEl>
                                        <p:attrNameLst>
                                          <p:attrName>style.visibility</p:attrName>
                                        </p:attrNameLst>
                                      </p:cBhvr>
                                      <p:to>
                                        <p:strVal val="visible"/>
                                      </p:to>
                                    </p:set>
                                    <p:anim calcmode="lin" valueType="num">
                                      <p:cBhvr>
                                        <p:cTn id="32" dur="500" fill="hold"/>
                                        <p:tgtEl>
                                          <p:spTgt spid="27"/>
                                        </p:tgtEl>
                                        <p:attrNameLst>
                                          <p:attrName>ppt_w</p:attrName>
                                        </p:attrNameLst>
                                      </p:cBhvr>
                                      <p:tavLst>
                                        <p:tav tm="0">
                                          <p:val>
                                            <p:fltVal val="0"/>
                                          </p:val>
                                        </p:tav>
                                        <p:tav tm="100000">
                                          <p:val>
                                            <p:strVal val="#ppt_w"/>
                                          </p:val>
                                        </p:tav>
                                      </p:tavLst>
                                    </p:anim>
                                    <p:anim calcmode="lin" valueType="num">
                                      <p:cBhvr>
                                        <p:cTn id="33" dur="500" fill="hold"/>
                                        <p:tgtEl>
                                          <p:spTgt spid="27"/>
                                        </p:tgtEl>
                                        <p:attrNameLst>
                                          <p:attrName>ppt_h</p:attrName>
                                        </p:attrNameLst>
                                      </p:cBhvr>
                                      <p:tavLst>
                                        <p:tav tm="0">
                                          <p:val>
                                            <p:fltVal val="0"/>
                                          </p:val>
                                        </p:tav>
                                        <p:tav tm="100000">
                                          <p:val>
                                            <p:strVal val="#ppt_h"/>
                                          </p:val>
                                        </p:tav>
                                      </p:tavLst>
                                    </p:anim>
                                    <p:animEffect transition="in" filter="fade">
                                      <p:cBhvr>
                                        <p:cTn id="34" dur="500"/>
                                        <p:tgtEl>
                                          <p:spTgt spid="27"/>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28"/>
                                        </p:tgtEl>
                                        <p:attrNameLst>
                                          <p:attrName>style.visibility</p:attrName>
                                        </p:attrNameLst>
                                      </p:cBhvr>
                                      <p:to>
                                        <p:strVal val="visible"/>
                                      </p:to>
                                    </p:set>
                                    <p:anim calcmode="lin" valueType="num">
                                      <p:cBhvr>
                                        <p:cTn id="37" dur="500" fill="hold"/>
                                        <p:tgtEl>
                                          <p:spTgt spid="28"/>
                                        </p:tgtEl>
                                        <p:attrNameLst>
                                          <p:attrName>ppt_w</p:attrName>
                                        </p:attrNameLst>
                                      </p:cBhvr>
                                      <p:tavLst>
                                        <p:tav tm="0">
                                          <p:val>
                                            <p:fltVal val="0"/>
                                          </p:val>
                                        </p:tav>
                                        <p:tav tm="100000">
                                          <p:val>
                                            <p:strVal val="#ppt_w"/>
                                          </p:val>
                                        </p:tav>
                                      </p:tavLst>
                                    </p:anim>
                                    <p:anim calcmode="lin" valueType="num">
                                      <p:cBhvr>
                                        <p:cTn id="38" dur="500" fill="hold"/>
                                        <p:tgtEl>
                                          <p:spTgt spid="28"/>
                                        </p:tgtEl>
                                        <p:attrNameLst>
                                          <p:attrName>ppt_h</p:attrName>
                                        </p:attrNameLst>
                                      </p:cBhvr>
                                      <p:tavLst>
                                        <p:tav tm="0">
                                          <p:val>
                                            <p:fltVal val="0"/>
                                          </p:val>
                                        </p:tav>
                                        <p:tav tm="100000">
                                          <p:val>
                                            <p:strVal val="#ppt_h"/>
                                          </p:val>
                                        </p:tav>
                                      </p:tavLst>
                                    </p:anim>
                                    <p:animEffect transition="in" filter="fade">
                                      <p:cBhvr>
                                        <p:cTn id="39" dur="500"/>
                                        <p:tgtEl>
                                          <p:spTgt spid="28"/>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29"/>
                                        </p:tgtEl>
                                        <p:attrNameLst>
                                          <p:attrName>style.visibility</p:attrName>
                                        </p:attrNameLst>
                                      </p:cBhvr>
                                      <p:to>
                                        <p:strVal val="visible"/>
                                      </p:to>
                                    </p:set>
                                    <p:anim calcmode="lin" valueType="num">
                                      <p:cBhvr>
                                        <p:cTn id="42" dur="500" fill="hold"/>
                                        <p:tgtEl>
                                          <p:spTgt spid="29"/>
                                        </p:tgtEl>
                                        <p:attrNameLst>
                                          <p:attrName>ppt_w</p:attrName>
                                        </p:attrNameLst>
                                      </p:cBhvr>
                                      <p:tavLst>
                                        <p:tav tm="0">
                                          <p:val>
                                            <p:fltVal val="0"/>
                                          </p:val>
                                        </p:tav>
                                        <p:tav tm="100000">
                                          <p:val>
                                            <p:strVal val="#ppt_w"/>
                                          </p:val>
                                        </p:tav>
                                      </p:tavLst>
                                    </p:anim>
                                    <p:anim calcmode="lin" valueType="num">
                                      <p:cBhvr>
                                        <p:cTn id="43" dur="500" fill="hold"/>
                                        <p:tgtEl>
                                          <p:spTgt spid="29"/>
                                        </p:tgtEl>
                                        <p:attrNameLst>
                                          <p:attrName>ppt_h</p:attrName>
                                        </p:attrNameLst>
                                      </p:cBhvr>
                                      <p:tavLst>
                                        <p:tav tm="0">
                                          <p:val>
                                            <p:fltVal val="0"/>
                                          </p:val>
                                        </p:tav>
                                        <p:tav tm="100000">
                                          <p:val>
                                            <p:strVal val="#ppt_h"/>
                                          </p:val>
                                        </p:tav>
                                      </p:tavLst>
                                    </p:anim>
                                    <p:animEffect transition="in" filter="fade">
                                      <p:cBhvr>
                                        <p:cTn id="44" dur="500"/>
                                        <p:tgtEl>
                                          <p:spTgt spid="29"/>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30"/>
                                        </p:tgtEl>
                                        <p:attrNameLst>
                                          <p:attrName>style.visibility</p:attrName>
                                        </p:attrNameLst>
                                      </p:cBhvr>
                                      <p:to>
                                        <p:strVal val="visible"/>
                                      </p:to>
                                    </p:set>
                                    <p:anim calcmode="lin" valueType="num">
                                      <p:cBhvr>
                                        <p:cTn id="47" dur="500" fill="hold"/>
                                        <p:tgtEl>
                                          <p:spTgt spid="30"/>
                                        </p:tgtEl>
                                        <p:attrNameLst>
                                          <p:attrName>ppt_w</p:attrName>
                                        </p:attrNameLst>
                                      </p:cBhvr>
                                      <p:tavLst>
                                        <p:tav tm="0">
                                          <p:val>
                                            <p:fltVal val="0"/>
                                          </p:val>
                                        </p:tav>
                                        <p:tav tm="100000">
                                          <p:val>
                                            <p:strVal val="#ppt_w"/>
                                          </p:val>
                                        </p:tav>
                                      </p:tavLst>
                                    </p:anim>
                                    <p:anim calcmode="lin" valueType="num">
                                      <p:cBhvr>
                                        <p:cTn id="48" dur="500" fill="hold"/>
                                        <p:tgtEl>
                                          <p:spTgt spid="30"/>
                                        </p:tgtEl>
                                        <p:attrNameLst>
                                          <p:attrName>ppt_h</p:attrName>
                                        </p:attrNameLst>
                                      </p:cBhvr>
                                      <p:tavLst>
                                        <p:tav tm="0">
                                          <p:val>
                                            <p:fltVal val="0"/>
                                          </p:val>
                                        </p:tav>
                                        <p:tav tm="100000">
                                          <p:val>
                                            <p:strVal val="#ppt_h"/>
                                          </p:val>
                                        </p:tav>
                                      </p:tavLst>
                                    </p:anim>
                                    <p:animEffect transition="in" filter="fade">
                                      <p:cBhvr>
                                        <p:cTn id="49" dur="500"/>
                                        <p:tgtEl>
                                          <p:spTgt spid="30"/>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32"/>
                                        </p:tgtEl>
                                        <p:attrNameLst>
                                          <p:attrName>style.visibility</p:attrName>
                                        </p:attrNameLst>
                                      </p:cBhvr>
                                      <p:to>
                                        <p:strVal val="visible"/>
                                      </p:to>
                                    </p:set>
                                    <p:anim calcmode="lin" valueType="num">
                                      <p:cBhvr>
                                        <p:cTn id="52" dur="500" fill="hold"/>
                                        <p:tgtEl>
                                          <p:spTgt spid="32"/>
                                        </p:tgtEl>
                                        <p:attrNameLst>
                                          <p:attrName>ppt_w</p:attrName>
                                        </p:attrNameLst>
                                      </p:cBhvr>
                                      <p:tavLst>
                                        <p:tav tm="0">
                                          <p:val>
                                            <p:fltVal val="0"/>
                                          </p:val>
                                        </p:tav>
                                        <p:tav tm="100000">
                                          <p:val>
                                            <p:strVal val="#ppt_w"/>
                                          </p:val>
                                        </p:tav>
                                      </p:tavLst>
                                    </p:anim>
                                    <p:anim calcmode="lin" valueType="num">
                                      <p:cBhvr>
                                        <p:cTn id="53" dur="500" fill="hold"/>
                                        <p:tgtEl>
                                          <p:spTgt spid="32"/>
                                        </p:tgtEl>
                                        <p:attrNameLst>
                                          <p:attrName>ppt_h</p:attrName>
                                        </p:attrNameLst>
                                      </p:cBhvr>
                                      <p:tavLst>
                                        <p:tav tm="0">
                                          <p:val>
                                            <p:fltVal val="0"/>
                                          </p:val>
                                        </p:tav>
                                        <p:tav tm="100000">
                                          <p:val>
                                            <p:strVal val="#ppt_h"/>
                                          </p:val>
                                        </p:tav>
                                      </p:tavLst>
                                    </p:anim>
                                    <p:animEffect transition="in" filter="fade">
                                      <p:cBhvr>
                                        <p:cTn id="54" dur="500"/>
                                        <p:tgtEl>
                                          <p:spTgt spid="32"/>
                                        </p:tgtEl>
                                      </p:cBhvr>
                                    </p:animEffect>
                                  </p:childTnLst>
                                </p:cTn>
                              </p:par>
                            </p:childTnLst>
                          </p:cTn>
                        </p:par>
                      </p:childTnLst>
                    </p:cTn>
                  </p:par>
                  <p:par>
                    <p:cTn id="55" fill="hold">
                      <p:stCondLst>
                        <p:cond delay="indefinite"/>
                      </p:stCondLst>
                      <p:childTnLst>
                        <p:par>
                          <p:cTn id="56" fill="hold">
                            <p:stCondLst>
                              <p:cond delay="0"/>
                            </p:stCondLst>
                            <p:childTnLst>
                              <p:par>
                                <p:cTn id="57" presetID="42" presetClass="entr" presetSubtype="0" fill="hold" grpId="0" nodeType="clickEffect">
                                  <p:stCondLst>
                                    <p:cond delay="0"/>
                                  </p:stCondLst>
                                  <p:childTnLst>
                                    <p:set>
                                      <p:cBhvr>
                                        <p:cTn id="58" dur="1" fill="hold">
                                          <p:stCondLst>
                                            <p:cond delay="0"/>
                                          </p:stCondLst>
                                        </p:cTn>
                                        <p:tgtEl>
                                          <p:spTgt spid="44"/>
                                        </p:tgtEl>
                                        <p:attrNameLst>
                                          <p:attrName>style.visibility</p:attrName>
                                        </p:attrNameLst>
                                      </p:cBhvr>
                                      <p:to>
                                        <p:strVal val="visible"/>
                                      </p:to>
                                    </p:set>
                                    <p:animEffect transition="in" filter="fade">
                                      <p:cBhvr>
                                        <p:cTn id="59" dur="1000"/>
                                        <p:tgtEl>
                                          <p:spTgt spid="44"/>
                                        </p:tgtEl>
                                      </p:cBhvr>
                                    </p:animEffect>
                                    <p:anim calcmode="lin" valueType="num">
                                      <p:cBhvr>
                                        <p:cTn id="60" dur="1000" fill="hold"/>
                                        <p:tgtEl>
                                          <p:spTgt spid="44"/>
                                        </p:tgtEl>
                                        <p:attrNameLst>
                                          <p:attrName>ppt_x</p:attrName>
                                        </p:attrNameLst>
                                      </p:cBhvr>
                                      <p:tavLst>
                                        <p:tav tm="0">
                                          <p:val>
                                            <p:strVal val="#ppt_x"/>
                                          </p:val>
                                        </p:tav>
                                        <p:tav tm="100000">
                                          <p:val>
                                            <p:strVal val="#ppt_x"/>
                                          </p:val>
                                        </p:tav>
                                      </p:tavLst>
                                    </p:anim>
                                    <p:anim calcmode="lin" valueType="num">
                                      <p:cBhvr>
                                        <p:cTn id="61" dur="1000" fill="hold"/>
                                        <p:tgtEl>
                                          <p:spTgt spid="44"/>
                                        </p:tgtEl>
                                        <p:attrNameLst>
                                          <p:attrName>ppt_y</p:attrName>
                                        </p:attrNameLst>
                                      </p:cBhvr>
                                      <p:tavLst>
                                        <p:tav tm="0">
                                          <p:val>
                                            <p:strVal val="#ppt_y+.1"/>
                                          </p:val>
                                        </p:tav>
                                        <p:tav tm="100000">
                                          <p:val>
                                            <p:strVal val="#ppt_y"/>
                                          </p:val>
                                        </p:tav>
                                      </p:tavLst>
                                    </p:anim>
                                  </p:childTnLst>
                                </p:cTn>
                              </p:par>
                            </p:childTnLst>
                          </p:cTn>
                        </p:par>
                      </p:childTnLst>
                    </p:cTn>
                  </p:par>
                  <p:par>
                    <p:cTn id="62" fill="hold">
                      <p:stCondLst>
                        <p:cond delay="indefinite"/>
                      </p:stCondLst>
                      <p:childTnLst>
                        <p:par>
                          <p:cTn id="63" fill="hold">
                            <p:stCondLst>
                              <p:cond delay="0"/>
                            </p:stCondLst>
                            <p:childTnLst>
                              <p:par>
                                <p:cTn id="64" presetID="22" presetClass="entr" presetSubtype="4" fill="hold" grpId="0" nodeType="clickEffect">
                                  <p:stCondLst>
                                    <p:cond delay="0"/>
                                  </p:stCondLst>
                                  <p:childTnLst>
                                    <p:set>
                                      <p:cBhvr>
                                        <p:cTn id="65" dur="1" fill="hold">
                                          <p:stCondLst>
                                            <p:cond delay="0"/>
                                          </p:stCondLst>
                                        </p:cTn>
                                        <p:tgtEl>
                                          <p:spTgt spid="7">
                                            <p:graphicEl>
                                              <a:dgm id="{15FF7946-200C-4B6A-BE9F-1849CD30FF2B}"/>
                                            </p:graphicEl>
                                          </p:spTgt>
                                        </p:tgtEl>
                                        <p:attrNameLst>
                                          <p:attrName>style.visibility</p:attrName>
                                        </p:attrNameLst>
                                      </p:cBhvr>
                                      <p:to>
                                        <p:strVal val="visible"/>
                                      </p:to>
                                    </p:set>
                                    <p:animEffect transition="in" filter="wipe(down)">
                                      <p:cBhvr>
                                        <p:cTn id="66" dur="500"/>
                                        <p:tgtEl>
                                          <p:spTgt spid="7">
                                            <p:graphicEl>
                                              <a:dgm id="{15FF7946-200C-4B6A-BE9F-1849CD30FF2B}"/>
                                            </p:graphicEl>
                                          </p:spTgt>
                                        </p:tgtEl>
                                      </p:cBhvr>
                                    </p:animEffect>
                                  </p:childTnLst>
                                </p:cTn>
                              </p:par>
                            </p:childTnLst>
                          </p:cTn>
                        </p:par>
                      </p:childTnLst>
                    </p:cTn>
                  </p:par>
                  <p:par>
                    <p:cTn id="67" fill="hold">
                      <p:stCondLst>
                        <p:cond delay="indefinite"/>
                      </p:stCondLst>
                      <p:childTnLst>
                        <p:par>
                          <p:cTn id="68" fill="hold">
                            <p:stCondLst>
                              <p:cond delay="0"/>
                            </p:stCondLst>
                            <p:childTnLst>
                              <p:par>
                                <p:cTn id="69" presetID="22" presetClass="entr" presetSubtype="4" fill="hold" grpId="0" nodeType="clickEffect">
                                  <p:stCondLst>
                                    <p:cond delay="0"/>
                                  </p:stCondLst>
                                  <p:childTnLst>
                                    <p:set>
                                      <p:cBhvr>
                                        <p:cTn id="70" dur="1" fill="hold">
                                          <p:stCondLst>
                                            <p:cond delay="0"/>
                                          </p:stCondLst>
                                        </p:cTn>
                                        <p:tgtEl>
                                          <p:spTgt spid="7">
                                            <p:graphicEl>
                                              <a:dgm id="{9331A165-582D-44CB-B93D-1FD7425CC8D3}"/>
                                            </p:graphicEl>
                                          </p:spTgt>
                                        </p:tgtEl>
                                        <p:attrNameLst>
                                          <p:attrName>style.visibility</p:attrName>
                                        </p:attrNameLst>
                                      </p:cBhvr>
                                      <p:to>
                                        <p:strVal val="visible"/>
                                      </p:to>
                                    </p:set>
                                    <p:animEffect transition="in" filter="wipe(down)">
                                      <p:cBhvr>
                                        <p:cTn id="71" dur="500"/>
                                        <p:tgtEl>
                                          <p:spTgt spid="7">
                                            <p:graphicEl>
                                              <a:dgm id="{9331A165-582D-44CB-B93D-1FD7425CC8D3}"/>
                                            </p:graphicEl>
                                          </p:spTgt>
                                        </p:tgtEl>
                                      </p:cBhvr>
                                    </p:animEffect>
                                  </p:childTnLst>
                                </p:cTn>
                              </p:par>
                            </p:childTnLst>
                          </p:cTn>
                        </p:par>
                      </p:childTnLst>
                    </p:cTn>
                  </p:par>
                  <p:par>
                    <p:cTn id="72" fill="hold">
                      <p:stCondLst>
                        <p:cond delay="indefinite"/>
                      </p:stCondLst>
                      <p:childTnLst>
                        <p:par>
                          <p:cTn id="73" fill="hold">
                            <p:stCondLst>
                              <p:cond delay="0"/>
                            </p:stCondLst>
                            <p:childTnLst>
                              <p:par>
                                <p:cTn id="74" presetID="22" presetClass="entr" presetSubtype="4" fill="hold" grpId="0" nodeType="clickEffect">
                                  <p:stCondLst>
                                    <p:cond delay="0"/>
                                  </p:stCondLst>
                                  <p:childTnLst>
                                    <p:set>
                                      <p:cBhvr>
                                        <p:cTn id="75" dur="1" fill="hold">
                                          <p:stCondLst>
                                            <p:cond delay="0"/>
                                          </p:stCondLst>
                                        </p:cTn>
                                        <p:tgtEl>
                                          <p:spTgt spid="7">
                                            <p:graphicEl>
                                              <a:dgm id="{A15C0584-A68E-436E-B512-EACA40BB836E}"/>
                                            </p:graphicEl>
                                          </p:spTgt>
                                        </p:tgtEl>
                                        <p:attrNameLst>
                                          <p:attrName>style.visibility</p:attrName>
                                        </p:attrNameLst>
                                      </p:cBhvr>
                                      <p:to>
                                        <p:strVal val="visible"/>
                                      </p:to>
                                    </p:set>
                                    <p:animEffect transition="in" filter="wipe(down)">
                                      <p:cBhvr>
                                        <p:cTn id="76" dur="500"/>
                                        <p:tgtEl>
                                          <p:spTgt spid="7">
                                            <p:graphicEl>
                                              <a:dgm id="{A15C0584-A68E-436E-B512-EACA40BB836E}"/>
                                            </p:graphicEl>
                                          </p:spTgt>
                                        </p:tgtEl>
                                      </p:cBhvr>
                                    </p:animEffect>
                                  </p:childTnLst>
                                </p:cTn>
                              </p:par>
                            </p:childTnLst>
                          </p:cTn>
                        </p:par>
                      </p:childTnLst>
                    </p:cTn>
                  </p:par>
                  <p:par>
                    <p:cTn id="77" fill="hold">
                      <p:stCondLst>
                        <p:cond delay="indefinite"/>
                      </p:stCondLst>
                      <p:childTnLst>
                        <p:par>
                          <p:cTn id="78" fill="hold">
                            <p:stCondLst>
                              <p:cond delay="0"/>
                            </p:stCondLst>
                            <p:childTnLst>
                              <p:par>
                                <p:cTn id="79" presetID="22" presetClass="entr" presetSubtype="4" fill="hold" grpId="0" nodeType="clickEffect">
                                  <p:stCondLst>
                                    <p:cond delay="0"/>
                                  </p:stCondLst>
                                  <p:childTnLst>
                                    <p:set>
                                      <p:cBhvr>
                                        <p:cTn id="80" dur="1" fill="hold">
                                          <p:stCondLst>
                                            <p:cond delay="0"/>
                                          </p:stCondLst>
                                        </p:cTn>
                                        <p:tgtEl>
                                          <p:spTgt spid="7">
                                            <p:graphicEl>
                                              <a:dgm id="{CD77A61D-43FB-4697-AC01-1F6801F449E2}"/>
                                            </p:graphicEl>
                                          </p:spTgt>
                                        </p:tgtEl>
                                        <p:attrNameLst>
                                          <p:attrName>style.visibility</p:attrName>
                                        </p:attrNameLst>
                                      </p:cBhvr>
                                      <p:to>
                                        <p:strVal val="visible"/>
                                      </p:to>
                                    </p:set>
                                    <p:animEffect transition="in" filter="wipe(down)">
                                      <p:cBhvr>
                                        <p:cTn id="81" dur="500"/>
                                        <p:tgtEl>
                                          <p:spTgt spid="7">
                                            <p:graphicEl>
                                              <a:dgm id="{CD77A61D-43FB-4697-AC01-1F6801F449E2}"/>
                                            </p:graphicEl>
                                          </p:spTgt>
                                        </p:tgtEl>
                                      </p:cBhvr>
                                    </p:animEffect>
                                  </p:childTnLst>
                                </p:cTn>
                              </p:par>
                            </p:childTnLst>
                          </p:cTn>
                        </p:par>
                      </p:childTnLst>
                    </p:cTn>
                  </p:par>
                  <p:par>
                    <p:cTn id="82" fill="hold">
                      <p:stCondLst>
                        <p:cond delay="indefinite"/>
                      </p:stCondLst>
                      <p:childTnLst>
                        <p:par>
                          <p:cTn id="83" fill="hold">
                            <p:stCondLst>
                              <p:cond delay="0"/>
                            </p:stCondLst>
                            <p:childTnLst>
                              <p:par>
                                <p:cTn id="84" presetID="22" presetClass="entr" presetSubtype="4" fill="hold" grpId="0" nodeType="clickEffect">
                                  <p:stCondLst>
                                    <p:cond delay="0"/>
                                  </p:stCondLst>
                                  <p:childTnLst>
                                    <p:set>
                                      <p:cBhvr>
                                        <p:cTn id="85" dur="1" fill="hold">
                                          <p:stCondLst>
                                            <p:cond delay="0"/>
                                          </p:stCondLst>
                                        </p:cTn>
                                        <p:tgtEl>
                                          <p:spTgt spid="7">
                                            <p:graphicEl>
                                              <a:dgm id="{BC9BFE72-330C-4395-9A09-3400997F1163}"/>
                                            </p:graphicEl>
                                          </p:spTgt>
                                        </p:tgtEl>
                                        <p:attrNameLst>
                                          <p:attrName>style.visibility</p:attrName>
                                        </p:attrNameLst>
                                      </p:cBhvr>
                                      <p:to>
                                        <p:strVal val="visible"/>
                                      </p:to>
                                    </p:set>
                                    <p:animEffect transition="in" filter="wipe(down)">
                                      <p:cBhvr>
                                        <p:cTn id="86" dur="500"/>
                                        <p:tgtEl>
                                          <p:spTgt spid="7">
                                            <p:graphicEl>
                                              <a:dgm id="{BC9BFE72-330C-4395-9A09-3400997F1163}"/>
                                            </p:graphicEl>
                                          </p:spTgt>
                                        </p:tgtEl>
                                      </p:cBhvr>
                                    </p:animEffect>
                                  </p:childTnLst>
                                </p:cTn>
                              </p:par>
                            </p:childTnLst>
                          </p:cTn>
                        </p:par>
                      </p:childTnLst>
                    </p:cTn>
                  </p:par>
                  <p:par>
                    <p:cTn id="87" fill="hold">
                      <p:stCondLst>
                        <p:cond delay="indefinite"/>
                      </p:stCondLst>
                      <p:childTnLst>
                        <p:par>
                          <p:cTn id="88" fill="hold">
                            <p:stCondLst>
                              <p:cond delay="0"/>
                            </p:stCondLst>
                            <p:childTnLst>
                              <p:par>
                                <p:cTn id="89" presetID="16" presetClass="entr" presetSubtype="21" fill="hold" grpId="0" nodeType="clickEffect">
                                  <p:stCondLst>
                                    <p:cond delay="0"/>
                                  </p:stCondLst>
                                  <p:childTnLst>
                                    <p:set>
                                      <p:cBhvr>
                                        <p:cTn id="90" dur="1" fill="hold">
                                          <p:stCondLst>
                                            <p:cond delay="0"/>
                                          </p:stCondLst>
                                        </p:cTn>
                                        <p:tgtEl>
                                          <p:spTgt spid="41"/>
                                        </p:tgtEl>
                                        <p:attrNameLst>
                                          <p:attrName>style.visibility</p:attrName>
                                        </p:attrNameLst>
                                      </p:cBhvr>
                                      <p:to>
                                        <p:strVal val="visible"/>
                                      </p:to>
                                    </p:set>
                                    <p:animEffect transition="in" filter="barn(inVertical)">
                                      <p:cBhvr>
                                        <p:cTn id="91" dur="500"/>
                                        <p:tgtEl>
                                          <p:spTgt spid="41"/>
                                        </p:tgtEl>
                                      </p:cBhvr>
                                    </p:animEffect>
                                  </p:childTnLst>
                                </p:cTn>
                              </p:par>
                            </p:childTnLst>
                          </p:cTn>
                        </p:par>
                      </p:childTnLst>
                    </p:cTn>
                  </p:par>
                  <p:par>
                    <p:cTn id="92" fill="hold">
                      <p:stCondLst>
                        <p:cond delay="indefinite"/>
                      </p:stCondLst>
                      <p:childTnLst>
                        <p:par>
                          <p:cTn id="93" fill="hold">
                            <p:stCondLst>
                              <p:cond delay="0"/>
                            </p:stCondLst>
                            <p:childTnLst>
                              <p:par>
                                <p:cTn id="94" presetID="42" presetClass="entr" presetSubtype="0" fill="hold" grpId="0" nodeType="clickEffect">
                                  <p:stCondLst>
                                    <p:cond delay="0"/>
                                  </p:stCondLst>
                                  <p:childTnLst>
                                    <p:set>
                                      <p:cBhvr>
                                        <p:cTn id="95" dur="1" fill="hold">
                                          <p:stCondLst>
                                            <p:cond delay="0"/>
                                          </p:stCondLst>
                                        </p:cTn>
                                        <p:tgtEl>
                                          <p:spTgt spid="9">
                                            <p:graphicEl>
                                              <a:dgm id="{FD59B075-628E-411A-9786-D2AF4013A57B}"/>
                                            </p:graphicEl>
                                          </p:spTgt>
                                        </p:tgtEl>
                                        <p:attrNameLst>
                                          <p:attrName>style.visibility</p:attrName>
                                        </p:attrNameLst>
                                      </p:cBhvr>
                                      <p:to>
                                        <p:strVal val="visible"/>
                                      </p:to>
                                    </p:set>
                                    <p:animEffect transition="in" filter="fade">
                                      <p:cBhvr>
                                        <p:cTn id="96" dur="1000"/>
                                        <p:tgtEl>
                                          <p:spTgt spid="9">
                                            <p:graphicEl>
                                              <a:dgm id="{FD59B075-628E-411A-9786-D2AF4013A57B}"/>
                                            </p:graphicEl>
                                          </p:spTgt>
                                        </p:tgtEl>
                                      </p:cBhvr>
                                    </p:animEffect>
                                    <p:anim calcmode="lin" valueType="num">
                                      <p:cBhvr>
                                        <p:cTn id="97" dur="1000" fill="hold"/>
                                        <p:tgtEl>
                                          <p:spTgt spid="9">
                                            <p:graphicEl>
                                              <a:dgm id="{FD59B075-628E-411A-9786-D2AF4013A57B}"/>
                                            </p:graphicEl>
                                          </p:spTgt>
                                        </p:tgtEl>
                                        <p:attrNameLst>
                                          <p:attrName>ppt_x</p:attrName>
                                        </p:attrNameLst>
                                      </p:cBhvr>
                                      <p:tavLst>
                                        <p:tav tm="0">
                                          <p:val>
                                            <p:strVal val="#ppt_x"/>
                                          </p:val>
                                        </p:tav>
                                        <p:tav tm="100000">
                                          <p:val>
                                            <p:strVal val="#ppt_x"/>
                                          </p:val>
                                        </p:tav>
                                      </p:tavLst>
                                    </p:anim>
                                    <p:anim calcmode="lin" valueType="num">
                                      <p:cBhvr>
                                        <p:cTn id="98" dur="1000" fill="hold"/>
                                        <p:tgtEl>
                                          <p:spTgt spid="9">
                                            <p:graphicEl>
                                              <a:dgm id="{FD59B075-628E-411A-9786-D2AF4013A57B}"/>
                                            </p:graphicEl>
                                          </p:spTgt>
                                        </p:tgtEl>
                                        <p:attrNameLst>
                                          <p:attrName>ppt_y</p:attrName>
                                        </p:attrNameLst>
                                      </p:cBhvr>
                                      <p:tavLst>
                                        <p:tav tm="0">
                                          <p:val>
                                            <p:strVal val="#ppt_y+.1"/>
                                          </p:val>
                                        </p:tav>
                                        <p:tav tm="100000">
                                          <p:val>
                                            <p:strVal val="#ppt_y"/>
                                          </p:val>
                                        </p:tav>
                                      </p:tavLst>
                                    </p:anim>
                                  </p:childTnLst>
                                </p:cTn>
                              </p:par>
                            </p:childTnLst>
                          </p:cTn>
                        </p:par>
                      </p:childTnLst>
                    </p:cTn>
                  </p:par>
                  <p:par>
                    <p:cTn id="99" fill="hold">
                      <p:stCondLst>
                        <p:cond delay="indefinite"/>
                      </p:stCondLst>
                      <p:childTnLst>
                        <p:par>
                          <p:cTn id="100" fill="hold">
                            <p:stCondLst>
                              <p:cond delay="0"/>
                            </p:stCondLst>
                            <p:childTnLst>
                              <p:par>
                                <p:cTn id="101" presetID="42" presetClass="entr" presetSubtype="0" fill="hold" grpId="0" nodeType="clickEffect">
                                  <p:stCondLst>
                                    <p:cond delay="0"/>
                                  </p:stCondLst>
                                  <p:childTnLst>
                                    <p:set>
                                      <p:cBhvr>
                                        <p:cTn id="102" dur="1" fill="hold">
                                          <p:stCondLst>
                                            <p:cond delay="0"/>
                                          </p:stCondLst>
                                        </p:cTn>
                                        <p:tgtEl>
                                          <p:spTgt spid="9">
                                            <p:graphicEl>
                                              <a:dgm id="{0940A61B-BA77-4B1A-A4FB-E9C0891835FC}"/>
                                            </p:graphicEl>
                                          </p:spTgt>
                                        </p:tgtEl>
                                        <p:attrNameLst>
                                          <p:attrName>style.visibility</p:attrName>
                                        </p:attrNameLst>
                                      </p:cBhvr>
                                      <p:to>
                                        <p:strVal val="visible"/>
                                      </p:to>
                                    </p:set>
                                    <p:animEffect transition="in" filter="fade">
                                      <p:cBhvr>
                                        <p:cTn id="103" dur="1000"/>
                                        <p:tgtEl>
                                          <p:spTgt spid="9">
                                            <p:graphicEl>
                                              <a:dgm id="{0940A61B-BA77-4B1A-A4FB-E9C0891835FC}"/>
                                            </p:graphicEl>
                                          </p:spTgt>
                                        </p:tgtEl>
                                      </p:cBhvr>
                                    </p:animEffect>
                                    <p:anim calcmode="lin" valueType="num">
                                      <p:cBhvr>
                                        <p:cTn id="104" dur="1000" fill="hold"/>
                                        <p:tgtEl>
                                          <p:spTgt spid="9">
                                            <p:graphicEl>
                                              <a:dgm id="{0940A61B-BA77-4B1A-A4FB-E9C0891835FC}"/>
                                            </p:graphicEl>
                                          </p:spTgt>
                                        </p:tgtEl>
                                        <p:attrNameLst>
                                          <p:attrName>ppt_x</p:attrName>
                                        </p:attrNameLst>
                                      </p:cBhvr>
                                      <p:tavLst>
                                        <p:tav tm="0">
                                          <p:val>
                                            <p:strVal val="#ppt_x"/>
                                          </p:val>
                                        </p:tav>
                                        <p:tav tm="100000">
                                          <p:val>
                                            <p:strVal val="#ppt_x"/>
                                          </p:val>
                                        </p:tav>
                                      </p:tavLst>
                                    </p:anim>
                                    <p:anim calcmode="lin" valueType="num">
                                      <p:cBhvr>
                                        <p:cTn id="105" dur="1000" fill="hold"/>
                                        <p:tgtEl>
                                          <p:spTgt spid="9">
                                            <p:graphicEl>
                                              <a:dgm id="{0940A61B-BA77-4B1A-A4FB-E9C0891835FC}"/>
                                            </p:graphicEl>
                                          </p:spTgt>
                                        </p:tgtEl>
                                        <p:attrNameLst>
                                          <p:attrName>ppt_y</p:attrName>
                                        </p:attrNameLst>
                                      </p:cBhvr>
                                      <p:tavLst>
                                        <p:tav tm="0">
                                          <p:val>
                                            <p:strVal val="#ppt_y+.1"/>
                                          </p:val>
                                        </p:tav>
                                        <p:tav tm="100000">
                                          <p:val>
                                            <p:strVal val="#ppt_y"/>
                                          </p:val>
                                        </p:tav>
                                      </p:tavLst>
                                    </p:anim>
                                  </p:childTnLst>
                                </p:cTn>
                              </p:par>
                            </p:childTnLst>
                          </p:cTn>
                        </p:par>
                      </p:childTnLst>
                    </p:cTn>
                  </p:par>
                  <p:par>
                    <p:cTn id="106" fill="hold">
                      <p:stCondLst>
                        <p:cond delay="indefinite"/>
                      </p:stCondLst>
                      <p:childTnLst>
                        <p:par>
                          <p:cTn id="107" fill="hold">
                            <p:stCondLst>
                              <p:cond delay="0"/>
                            </p:stCondLst>
                            <p:childTnLst>
                              <p:par>
                                <p:cTn id="108" presetID="42" presetClass="entr" presetSubtype="0" fill="hold" grpId="0" nodeType="clickEffect">
                                  <p:stCondLst>
                                    <p:cond delay="0"/>
                                  </p:stCondLst>
                                  <p:childTnLst>
                                    <p:set>
                                      <p:cBhvr>
                                        <p:cTn id="109" dur="1" fill="hold">
                                          <p:stCondLst>
                                            <p:cond delay="0"/>
                                          </p:stCondLst>
                                        </p:cTn>
                                        <p:tgtEl>
                                          <p:spTgt spid="9">
                                            <p:graphicEl>
                                              <a:dgm id="{44DA2854-14DD-4C8E-8230-D0F5913E3B17}"/>
                                            </p:graphicEl>
                                          </p:spTgt>
                                        </p:tgtEl>
                                        <p:attrNameLst>
                                          <p:attrName>style.visibility</p:attrName>
                                        </p:attrNameLst>
                                      </p:cBhvr>
                                      <p:to>
                                        <p:strVal val="visible"/>
                                      </p:to>
                                    </p:set>
                                    <p:animEffect transition="in" filter="fade">
                                      <p:cBhvr>
                                        <p:cTn id="110" dur="1000"/>
                                        <p:tgtEl>
                                          <p:spTgt spid="9">
                                            <p:graphicEl>
                                              <a:dgm id="{44DA2854-14DD-4C8E-8230-D0F5913E3B17}"/>
                                            </p:graphicEl>
                                          </p:spTgt>
                                        </p:tgtEl>
                                      </p:cBhvr>
                                    </p:animEffect>
                                    <p:anim calcmode="lin" valueType="num">
                                      <p:cBhvr>
                                        <p:cTn id="111" dur="1000" fill="hold"/>
                                        <p:tgtEl>
                                          <p:spTgt spid="9">
                                            <p:graphicEl>
                                              <a:dgm id="{44DA2854-14DD-4C8E-8230-D0F5913E3B17}"/>
                                            </p:graphicEl>
                                          </p:spTgt>
                                        </p:tgtEl>
                                        <p:attrNameLst>
                                          <p:attrName>ppt_x</p:attrName>
                                        </p:attrNameLst>
                                      </p:cBhvr>
                                      <p:tavLst>
                                        <p:tav tm="0">
                                          <p:val>
                                            <p:strVal val="#ppt_x"/>
                                          </p:val>
                                        </p:tav>
                                        <p:tav tm="100000">
                                          <p:val>
                                            <p:strVal val="#ppt_x"/>
                                          </p:val>
                                        </p:tav>
                                      </p:tavLst>
                                    </p:anim>
                                    <p:anim calcmode="lin" valueType="num">
                                      <p:cBhvr>
                                        <p:cTn id="112" dur="1000" fill="hold"/>
                                        <p:tgtEl>
                                          <p:spTgt spid="9">
                                            <p:graphicEl>
                                              <a:dgm id="{44DA2854-14DD-4C8E-8230-D0F5913E3B17}"/>
                                            </p:graphicEl>
                                          </p:spTgt>
                                        </p:tgtEl>
                                        <p:attrNameLst>
                                          <p:attrName>ppt_y</p:attrName>
                                        </p:attrNameLst>
                                      </p:cBhvr>
                                      <p:tavLst>
                                        <p:tav tm="0">
                                          <p:val>
                                            <p:strVal val="#ppt_y+.1"/>
                                          </p:val>
                                        </p:tav>
                                        <p:tav tm="100000">
                                          <p:val>
                                            <p:strVal val="#ppt_y"/>
                                          </p:val>
                                        </p:tav>
                                      </p:tavLst>
                                    </p:anim>
                                  </p:childTnLst>
                                </p:cTn>
                              </p:par>
                            </p:childTnLst>
                          </p:cTn>
                        </p:par>
                      </p:childTnLst>
                    </p:cTn>
                  </p:par>
                  <p:par>
                    <p:cTn id="113" fill="hold">
                      <p:stCondLst>
                        <p:cond delay="indefinite"/>
                      </p:stCondLst>
                      <p:childTnLst>
                        <p:par>
                          <p:cTn id="114" fill="hold">
                            <p:stCondLst>
                              <p:cond delay="0"/>
                            </p:stCondLst>
                            <p:childTnLst>
                              <p:par>
                                <p:cTn id="115" presetID="16" presetClass="entr" presetSubtype="21" fill="hold" grpId="0" nodeType="clickEffect">
                                  <p:stCondLst>
                                    <p:cond delay="0"/>
                                  </p:stCondLst>
                                  <p:childTnLst>
                                    <p:set>
                                      <p:cBhvr>
                                        <p:cTn id="116" dur="1" fill="hold">
                                          <p:stCondLst>
                                            <p:cond delay="0"/>
                                          </p:stCondLst>
                                        </p:cTn>
                                        <p:tgtEl>
                                          <p:spTgt spid="38"/>
                                        </p:tgtEl>
                                        <p:attrNameLst>
                                          <p:attrName>style.visibility</p:attrName>
                                        </p:attrNameLst>
                                      </p:cBhvr>
                                      <p:to>
                                        <p:strVal val="visible"/>
                                      </p:to>
                                    </p:set>
                                    <p:animEffect transition="in" filter="barn(inVertical)">
                                      <p:cBhvr>
                                        <p:cTn id="117" dur="500"/>
                                        <p:tgtEl>
                                          <p:spTgt spid="38"/>
                                        </p:tgtEl>
                                      </p:cBhvr>
                                    </p:animEffect>
                                  </p:childTnLst>
                                </p:cTn>
                              </p:par>
                            </p:childTnLst>
                          </p:cTn>
                        </p:par>
                      </p:childTnLst>
                    </p:cTn>
                  </p:par>
                  <p:par>
                    <p:cTn id="118" fill="hold">
                      <p:stCondLst>
                        <p:cond delay="indefinite"/>
                      </p:stCondLst>
                      <p:childTnLst>
                        <p:par>
                          <p:cTn id="119" fill="hold">
                            <p:stCondLst>
                              <p:cond delay="0"/>
                            </p:stCondLst>
                            <p:childTnLst>
                              <p:par>
                                <p:cTn id="120" presetID="16" presetClass="entr" presetSubtype="21" fill="hold" grpId="0" nodeType="clickEffect">
                                  <p:stCondLst>
                                    <p:cond delay="0"/>
                                  </p:stCondLst>
                                  <p:childTnLst>
                                    <p:set>
                                      <p:cBhvr>
                                        <p:cTn id="121" dur="1" fill="hold">
                                          <p:stCondLst>
                                            <p:cond delay="0"/>
                                          </p:stCondLst>
                                        </p:cTn>
                                        <p:tgtEl>
                                          <p:spTgt spid="11">
                                            <p:graphicEl>
                                              <a:dgm id="{E0D4DDD5-E8B0-4EDD-BB9F-F08439CBABF8}"/>
                                            </p:graphicEl>
                                          </p:spTgt>
                                        </p:tgtEl>
                                        <p:attrNameLst>
                                          <p:attrName>style.visibility</p:attrName>
                                        </p:attrNameLst>
                                      </p:cBhvr>
                                      <p:to>
                                        <p:strVal val="visible"/>
                                      </p:to>
                                    </p:set>
                                    <p:animEffect transition="in" filter="barn(inVertical)">
                                      <p:cBhvr>
                                        <p:cTn id="122" dur="500"/>
                                        <p:tgtEl>
                                          <p:spTgt spid="11">
                                            <p:graphicEl>
                                              <a:dgm id="{E0D4DDD5-E8B0-4EDD-BB9F-F08439CBABF8}"/>
                                            </p:graphicEl>
                                          </p:spTgt>
                                        </p:tgtEl>
                                      </p:cBhvr>
                                    </p:animEffect>
                                  </p:childTnLst>
                                </p:cTn>
                              </p:par>
                            </p:childTnLst>
                          </p:cTn>
                        </p:par>
                      </p:childTnLst>
                    </p:cTn>
                  </p:par>
                  <p:par>
                    <p:cTn id="123" fill="hold">
                      <p:stCondLst>
                        <p:cond delay="indefinite"/>
                      </p:stCondLst>
                      <p:childTnLst>
                        <p:par>
                          <p:cTn id="124" fill="hold">
                            <p:stCondLst>
                              <p:cond delay="0"/>
                            </p:stCondLst>
                            <p:childTnLst>
                              <p:par>
                                <p:cTn id="125" presetID="16" presetClass="entr" presetSubtype="21" fill="hold" grpId="0" nodeType="clickEffect">
                                  <p:stCondLst>
                                    <p:cond delay="0"/>
                                  </p:stCondLst>
                                  <p:childTnLst>
                                    <p:set>
                                      <p:cBhvr>
                                        <p:cTn id="126" dur="1" fill="hold">
                                          <p:stCondLst>
                                            <p:cond delay="0"/>
                                          </p:stCondLst>
                                        </p:cTn>
                                        <p:tgtEl>
                                          <p:spTgt spid="11">
                                            <p:graphicEl>
                                              <a:dgm id="{95B256E0-EC50-44BB-8CD4-1EB10DEA3DD5}"/>
                                            </p:graphicEl>
                                          </p:spTgt>
                                        </p:tgtEl>
                                        <p:attrNameLst>
                                          <p:attrName>style.visibility</p:attrName>
                                        </p:attrNameLst>
                                      </p:cBhvr>
                                      <p:to>
                                        <p:strVal val="visible"/>
                                      </p:to>
                                    </p:set>
                                    <p:animEffect transition="in" filter="barn(inVertical)">
                                      <p:cBhvr>
                                        <p:cTn id="127" dur="500"/>
                                        <p:tgtEl>
                                          <p:spTgt spid="11">
                                            <p:graphicEl>
                                              <a:dgm id="{95B256E0-EC50-44BB-8CD4-1EB10DEA3DD5}"/>
                                            </p:graphicEl>
                                          </p:spTgt>
                                        </p:tgtEl>
                                      </p:cBhvr>
                                    </p:animEffect>
                                  </p:childTnLst>
                                </p:cTn>
                              </p:par>
                            </p:childTnLst>
                          </p:cTn>
                        </p:par>
                      </p:childTnLst>
                    </p:cTn>
                  </p:par>
                  <p:par>
                    <p:cTn id="128" fill="hold">
                      <p:stCondLst>
                        <p:cond delay="indefinite"/>
                      </p:stCondLst>
                      <p:childTnLst>
                        <p:par>
                          <p:cTn id="129" fill="hold">
                            <p:stCondLst>
                              <p:cond delay="0"/>
                            </p:stCondLst>
                            <p:childTnLst>
                              <p:par>
                                <p:cTn id="130" presetID="16" presetClass="entr" presetSubtype="21" fill="hold" grpId="0" nodeType="clickEffect">
                                  <p:stCondLst>
                                    <p:cond delay="0"/>
                                  </p:stCondLst>
                                  <p:childTnLst>
                                    <p:set>
                                      <p:cBhvr>
                                        <p:cTn id="131" dur="1" fill="hold">
                                          <p:stCondLst>
                                            <p:cond delay="0"/>
                                          </p:stCondLst>
                                        </p:cTn>
                                        <p:tgtEl>
                                          <p:spTgt spid="11">
                                            <p:graphicEl>
                                              <a:dgm id="{73686C1F-44FE-4DF1-8D1D-7A9C25577861}"/>
                                            </p:graphicEl>
                                          </p:spTgt>
                                        </p:tgtEl>
                                        <p:attrNameLst>
                                          <p:attrName>style.visibility</p:attrName>
                                        </p:attrNameLst>
                                      </p:cBhvr>
                                      <p:to>
                                        <p:strVal val="visible"/>
                                      </p:to>
                                    </p:set>
                                    <p:animEffect transition="in" filter="barn(inVertical)">
                                      <p:cBhvr>
                                        <p:cTn id="132" dur="500"/>
                                        <p:tgtEl>
                                          <p:spTgt spid="11">
                                            <p:graphicEl>
                                              <a:dgm id="{73686C1F-44FE-4DF1-8D1D-7A9C25577861}"/>
                                            </p:graphicEl>
                                          </p:spTgt>
                                        </p:tgtEl>
                                      </p:cBhvr>
                                    </p:animEffect>
                                  </p:childTnLst>
                                </p:cTn>
                              </p:par>
                            </p:childTnLst>
                          </p:cTn>
                        </p:par>
                      </p:childTnLst>
                    </p:cTn>
                  </p:par>
                  <p:par>
                    <p:cTn id="133" fill="hold">
                      <p:stCondLst>
                        <p:cond delay="indefinite"/>
                      </p:stCondLst>
                      <p:childTnLst>
                        <p:par>
                          <p:cTn id="134" fill="hold">
                            <p:stCondLst>
                              <p:cond delay="0"/>
                            </p:stCondLst>
                            <p:childTnLst>
                              <p:par>
                                <p:cTn id="135" presetID="16" presetClass="entr" presetSubtype="21" fill="hold" grpId="0" nodeType="clickEffect">
                                  <p:stCondLst>
                                    <p:cond delay="0"/>
                                  </p:stCondLst>
                                  <p:childTnLst>
                                    <p:set>
                                      <p:cBhvr>
                                        <p:cTn id="136" dur="1" fill="hold">
                                          <p:stCondLst>
                                            <p:cond delay="0"/>
                                          </p:stCondLst>
                                        </p:cTn>
                                        <p:tgtEl>
                                          <p:spTgt spid="11">
                                            <p:graphicEl>
                                              <a:dgm id="{09D88F83-80A1-42F6-A8D5-C5E9F62BFFFA}"/>
                                            </p:graphicEl>
                                          </p:spTgt>
                                        </p:tgtEl>
                                        <p:attrNameLst>
                                          <p:attrName>style.visibility</p:attrName>
                                        </p:attrNameLst>
                                      </p:cBhvr>
                                      <p:to>
                                        <p:strVal val="visible"/>
                                      </p:to>
                                    </p:set>
                                    <p:animEffect transition="in" filter="barn(inVertical)">
                                      <p:cBhvr>
                                        <p:cTn id="137" dur="500"/>
                                        <p:tgtEl>
                                          <p:spTgt spid="11">
                                            <p:graphicEl>
                                              <a:dgm id="{09D88F83-80A1-42F6-A8D5-C5E9F62BFFFA}"/>
                                            </p:graphicEl>
                                          </p:spTgt>
                                        </p:tgtEl>
                                      </p:cBhvr>
                                    </p:animEffect>
                                  </p:childTnLst>
                                </p:cTn>
                              </p:par>
                            </p:childTnLst>
                          </p:cTn>
                        </p:par>
                      </p:childTnLst>
                    </p:cTn>
                  </p:par>
                  <p:par>
                    <p:cTn id="138" fill="hold">
                      <p:stCondLst>
                        <p:cond delay="indefinite"/>
                      </p:stCondLst>
                      <p:childTnLst>
                        <p:par>
                          <p:cTn id="139" fill="hold">
                            <p:stCondLst>
                              <p:cond delay="0"/>
                            </p:stCondLst>
                            <p:childTnLst>
                              <p:par>
                                <p:cTn id="140" presetID="16" presetClass="entr" presetSubtype="21" fill="hold" grpId="0" nodeType="clickEffect">
                                  <p:stCondLst>
                                    <p:cond delay="0"/>
                                  </p:stCondLst>
                                  <p:childTnLst>
                                    <p:set>
                                      <p:cBhvr>
                                        <p:cTn id="141" dur="1" fill="hold">
                                          <p:stCondLst>
                                            <p:cond delay="0"/>
                                          </p:stCondLst>
                                        </p:cTn>
                                        <p:tgtEl>
                                          <p:spTgt spid="11">
                                            <p:graphicEl>
                                              <a:dgm id="{C629CE16-2B35-412D-BF0B-E10B15738612}"/>
                                            </p:graphicEl>
                                          </p:spTgt>
                                        </p:tgtEl>
                                        <p:attrNameLst>
                                          <p:attrName>style.visibility</p:attrName>
                                        </p:attrNameLst>
                                      </p:cBhvr>
                                      <p:to>
                                        <p:strVal val="visible"/>
                                      </p:to>
                                    </p:set>
                                    <p:animEffect transition="in" filter="barn(inVertical)">
                                      <p:cBhvr>
                                        <p:cTn id="142" dur="500"/>
                                        <p:tgtEl>
                                          <p:spTgt spid="11">
                                            <p:graphicEl>
                                              <a:dgm id="{C629CE16-2B35-412D-BF0B-E10B15738612}"/>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animBg="1"/>
      <p:bldP spid="25" grpId="0" animBg="1"/>
      <p:bldP spid="26" grpId="0" animBg="1"/>
      <p:bldP spid="27" grpId="0" animBg="1"/>
      <p:bldP spid="28" grpId="0" animBg="1"/>
      <p:bldP spid="29" grpId="0" animBg="1"/>
      <p:bldP spid="30" grpId="0" animBg="1"/>
      <p:bldP spid="32" grpId="0" animBg="1"/>
      <p:bldP spid="38" grpId="0"/>
      <p:bldP spid="41" grpId="0"/>
      <p:bldP spid="44" grpId="0"/>
      <p:bldGraphic spid="7" grpId="0">
        <p:bldSub>
          <a:bldDgm bld="one"/>
        </p:bldSub>
      </p:bldGraphic>
      <p:bldGraphic spid="9" grpId="0">
        <p:bldSub>
          <a:bldDgm bld="one"/>
        </p:bldSub>
      </p:bldGraphic>
      <p:bldGraphic spid="11" grpId="0">
        <p:bldSub>
          <a:bldDgm bld="one"/>
        </p:bldSub>
      </p:bldGraphic>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flipV="1">
            <a:off x="738254" y="868543"/>
            <a:ext cx="10395051" cy="4534"/>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3" name="Freeform 6"/>
          <p:cNvSpPr>
            <a:spLocks noEditPoints="1"/>
          </p:cNvSpPr>
          <p:nvPr/>
        </p:nvSpPr>
        <p:spPr bwMode="auto">
          <a:xfrm>
            <a:off x="11133306" y="445563"/>
            <a:ext cx="413807" cy="427514"/>
          </a:xfrm>
          <a:custGeom>
            <a:avLst/>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chemeClr val="tx1">
                <a:lumMod val="65000"/>
                <a:lumOff val="35000"/>
              </a:schemeClr>
            </a:solidFill>
            <a:prstDash val="solid"/>
            <a:round/>
          </a:ln>
          <a:extLst>
            <a:ext uri="{909E8E84-426E-40DD-AFC4-6F175D3DCCD1}">
              <a14:hiddenFill xmlns:a14="http://schemas.microsoft.com/office/drawing/2010/main">
                <a:solidFill>
                  <a:srgbClr val="FFFFFF"/>
                </a:solidFill>
              </a14:hiddenFill>
            </a:ext>
          </a:extLst>
        </p:spPr>
        <p:txBody>
          <a:bodyPr vert="horz" wrap="square" lIns="89770" tIns="44885" rIns="89770" bIns="44885"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560" b="0" i="0" u="none" strike="noStrike" kern="1200" cap="none" spc="0" normalizeH="0" baseline="0" noProof="0">
              <a:ln>
                <a:noFill/>
              </a:ln>
              <a:solidFill>
                <a:prstClr val="black"/>
              </a:solidFill>
              <a:effectLst/>
              <a:uLnTx/>
              <a:uFillTx/>
              <a:cs typeface="+mn-ea"/>
              <a:sym typeface="+mn-lt"/>
            </a:endParaRPr>
          </a:p>
        </p:txBody>
      </p:sp>
      <p:sp>
        <p:nvSpPr>
          <p:cNvPr id="4" name="TextBox 90"/>
          <p:cNvSpPr txBox="1"/>
          <p:nvPr/>
        </p:nvSpPr>
        <p:spPr>
          <a:xfrm>
            <a:off x="1317822" y="255912"/>
            <a:ext cx="5834416" cy="598983"/>
          </a:xfrm>
          <a:prstGeom prst="rect">
            <a:avLst/>
          </a:prstGeom>
          <a:noFill/>
        </p:spPr>
        <p:txBody>
          <a:bodyPr wrap="square" lIns="105509" tIns="52755" rIns="105509" bIns="52755" rtlCol="0">
            <a:spAutoFit/>
          </a:bodyPr>
          <a:lstStyle/>
          <a:p>
            <a:pPr lvl="0">
              <a:defRPr/>
            </a:pPr>
            <a:r>
              <a:rPr lang="zh-CN" altLang="en-US" sz="3200" b="1" dirty="0">
                <a:solidFill>
                  <a:prstClr val="black">
                    <a:lumMod val="75000"/>
                    <a:lumOff val="25000"/>
                  </a:prstClr>
                </a:solidFill>
                <a:cs typeface="+mn-ea"/>
                <a:sym typeface="+mn-lt"/>
              </a:rPr>
              <a:t>一、适应崭新的生活环境</a:t>
            </a:r>
            <a:endParaRPr kumimoji="0" lang="zh-CN" altLang="en-US" sz="3200" b="1" i="0" u="none" strike="noStrike" kern="1200" cap="none" spc="0" normalizeH="0" baseline="0" noProof="0" dirty="0">
              <a:ln>
                <a:noFill/>
              </a:ln>
              <a:solidFill>
                <a:prstClr val="black">
                  <a:lumMod val="75000"/>
                  <a:lumOff val="25000"/>
                </a:prstClr>
              </a:solidFill>
              <a:effectLst/>
              <a:uLnTx/>
              <a:uFillTx/>
              <a:cs typeface="+mn-ea"/>
              <a:sym typeface="+mn-lt"/>
            </a:endParaRPr>
          </a:p>
        </p:txBody>
      </p:sp>
      <p:sp>
        <p:nvSpPr>
          <p:cNvPr id="5" name="椭圆 4"/>
          <p:cNvSpPr/>
          <p:nvPr/>
        </p:nvSpPr>
        <p:spPr>
          <a:xfrm>
            <a:off x="792042" y="380144"/>
            <a:ext cx="350520" cy="350520"/>
          </a:xfrm>
          <a:prstGeom prst="ellipse">
            <a:avLst/>
          </a:prstGeom>
          <a:solidFill>
            <a:srgbClr val="0DB7B6"/>
          </a:solidFill>
          <a:ln w="12700">
            <a:solidFill>
              <a:schemeClr val="bg1"/>
            </a:solidFill>
          </a:ln>
          <a:effectLst>
            <a:outerShdw blurRad="254000" dist="127000" dir="5400000" algn="t"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32" name="横卷形 31"/>
          <p:cNvSpPr/>
          <p:nvPr/>
        </p:nvSpPr>
        <p:spPr>
          <a:xfrm>
            <a:off x="792042" y="1058435"/>
            <a:ext cx="2439430" cy="703036"/>
          </a:xfrm>
          <a:prstGeom prst="horizontalScroll">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zh-CN" altLang="en-US" dirty="0"/>
              <a:t>（一）熟悉校园环境</a:t>
            </a:r>
          </a:p>
        </p:txBody>
      </p:sp>
      <p:sp>
        <p:nvSpPr>
          <p:cNvPr id="7" name="矩形 6"/>
          <p:cNvSpPr/>
          <p:nvPr/>
        </p:nvSpPr>
        <p:spPr>
          <a:xfrm>
            <a:off x="792042" y="1946829"/>
            <a:ext cx="1069524" cy="369332"/>
          </a:xfrm>
          <a:prstGeom prst="rect">
            <a:avLst/>
          </a:prstGeom>
        </p:spPr>
        <p:txBody>
          <a:bodyPr wrap="none">
            <a:spAutoFit/>
          </a:bodyPr>
          <a:lstStyle/>
          <a:p>
            <a:r>
              <a:rPr lang="en-US" altLang="zh-CN" dirty="0"/>
              <a:t>1.</a:t>
            </a:r>
            <a:r>
              <a:rPr lang="zh-CN" altLang="en-US" dirty="0"/>
              <a:t>学习类</a:t>
            </a:r>
          </a:p>
        </p:txBody>
      </p:sp>
      <p:pic>
        <p:nvPicPr>
          <p:cNvPr id="8" name="图片 7"/>
          <p:cNvPicPr>
            <a:picLocks noChangeAspect="1"/>
          </p:cNvPicPr>
          <p:nvPr/>
        </p:nvPicPr>
        <p:blipFill>
          <a:blip r:embed="rId3"/>
          <a:stretch>
            <a:fillRect/>
          </a:stretch>
        </p:blipFill>
        <p:spPr>
          <a:xfrm>
            <a:off x="201807" y="2620023"/>
            <a:ext cx="2748576" cy="2688824"/>
          </a:xfrm>
          <a:prstGeom prst="rect">
            <a:avLst/>
          </a:prstGeom>
        </p:spPr>
      </p:pic>
      <p:pic>
        <p:nvPicPr>
          <p:cNvPr id="9" name="图片 8"/>
          <p:cNvPicPr>
            <a:picLocks noChangeAspect="1"/>
          </p:cNvPicPr>
          <p:nvPr/>
        </p:nvPicPr>
        <p:blipFill>
          <a:blip r:embed="rId4"/>
          <a:stretch>
            <a:fillRect/>
          </a:stretch>
        </p:blipFill>
        <p:spPr>
          <a:xfrm>
            <a:off x="2950383" y="2620023"/>
            <a:ext cx="2982150" cy="2688824"/>
          </a:xfrm>
          <a:prstGeom prst="rect">
            <a:avLst/>
          </a:prstGeom>
        </p:spPr>
      </p:pic>
      <p:pic>
        <p:nvPicPr>
          <p:cNvPr id="10" name="图片 9"/>
          <p:cNvPicPr>
            <a:picLocks noChangeAspect="1"/>
          </p:cNvPicPr>
          <p:nvPr/>
        </p:nvPicPr>
        <p:blipFill>
          <a:blip r:embed="rId5"/>
          <a:stretch>
            <a:fillRect/>
          </a:stretch>
        </p:blipFill>
        <p:spPr>
          <a:xfrm>
            <a:off x="6007863" y="2620023"/>
            <a:ext cx="2941052" cy="2622239"/>
          </a:xfrm>
          <a:prstGeom prst="rect">
            <a:avLst/>
          </a:prstGeom>
        </p:spPr>
      </p:pic>
      <p:pic>
        <p:nvPicPr>
          <p:cNvPr id="11" name="图片 10"/>
          <p:cNvPicPr>
            <a:picLocks noChangeAspect="1"/>
          </p:cNvPicPr>
          <p:nvPr/>
        </p:nvPicPr>
        <p:blipFill>
          <a:blip r:embed="rId6"/>
          <a:stretch>
            <a:fillRect/>
          </a:stretch>
        </p:blipFill>
        <p:spPr>
          <a:xfrm>
            <a:off x="9024245" y="2592280"/>
            <a:ext cx="3058423" cy="3427798"/>
          </a:xfrm>
          <a:prstGeom prst="rect">
            <a:avLst/>
          </a:prstGeom>
        </p:spPr>
      </p:pic>
    </p:spTree>
    <p:extLst>
      <p:ext uri="{BB962C8B-B14F-4D97-AF65-F5344CB8AC3E}">
        <p14:creationId xmlns:p14="http://schemas.microsoft.com/office/powerpoint/2010/main" val="24555439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0-#ppt_w/2"/>
                                          </p:val>
                                        </p:tav>
                                        <p:tav tm="100000">
                                          <p:val>
                                            <p:strVal val="#ppt_x"/>
                                          </p:val>
                                        </p:tav>
                                      </p:tavLst>
                                    </p:anim>
                                    <p:anim calcmode="lin" valueType="num">
                                      <p:cBhvr additive="base">
                                        <p:cTn id="8" dur="1000" fill="hold"/>
                                        <p:tgtEl>
                                          <p:spTgt spid="3"/>
                                        </p:tgtEl>
                                        <p:attrNameLst>
                                          <p:attrName>ppt_y</p:attrName>
                                        </p:attrNameLst>
                                      </p:cBhvr>
                                      <p:tavLst>
                                        <p:tav tm="0">
                                          <p:val>
                                            <p:strVal val="#ppt_y"/>
                                          </p:val>
                                        </p:tav>
                                        <p:tav tm="100000">
                                          <p:val>
                                            <p:strVal val="#ppt_y"/>
                                          </p:val>
                                        </p:tav>
                                      </p:tavLst>
                                    </p:anim>
                                  </p:childTnLst>
                                </p:cTn>
                              </p:par>
                              <p:par>
                                <p:cTn id="9" presetID="22" presetClass="entr" presetSubtype="8" fill="hold" nodeType="withEffect">
                                  <p:stCondLst>
                                    <p:cond delay="100"/>
                                  </p:stCondLst>
                                  <p:childTnLst>
                                    <p:set>
                                      <p:cBhvr>
                                        <p:cTn id="10" dur="1" fill="hold">
                                          <p:stCondLst>
                                            <p:cond delay="0"/>
                                          </p:stCondLst>
                                        </p:cTn>
                                        <p:tgtEl>
                                          <p:spTgt spid="2"/>
                                        </p:tgtEl>
                                        <p:attrNameLst>
                                          <p:attrName>style.visibility</p:attrName>
                                        </p:attrNameLst>
                                      </p:cBhvr>
                                      <p:to>
                                        <p:strVal val="visible"/>
                                      </p:to>
                                    </p:set>
                                    <p:animEffect transition="in" filter="wipe(left)">
                                      <p:cBhvr>
                                        <p:cTn id="11" dur="1000"/>
                                        <p:tgtEl>
                                          <p:spTgt spid="2"/>
                                        </p:tgtEl>
                                      </p:cBhvr>
                                    </p:animEffect>
                                  </p:childTnLst>
                                </p:cTn>
                              </p:par>
                              <p:par>
                                <p:cTn id="12" presetID="10" presetClass="entr" presetSubtype="0" fill="hold" grpId="0" nodeType="withEffect">
                                  <p:stCondLst>
                                    <p:cond delay="10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500"/>
                                        <p:tgtEl>
                                          <p:spTgt spid="5"/>
                                        </p:tgtEl>
                                      </p:cBhvr>
                                    </p:animEffect>
                                  </p:childTnLst>
                                </p:cTn>
                              </p:par>
                              <p:par>
                                <p:cTn id="15" presetID="19" presetClass="entr" presetSubtype="5" fill="hold" grpId="0" nodeType="withEffect">
                                  <p:stCondLst>
                                    <p:cond delay="100"/>
                                  </p:stCondLst>
                                  <p:iterate type="lt">
                                    <p:tmPct val="10000"/>
                                  </p:iterate>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strVal val="#ppt_w"/>
                                          </p:val>
                                        </p:tav>
                                        <p:tav tm="100000">
                                          <p:val>
                                            <p:strVal val="#ppt_w"/>
                                          </p:val>
                                        </p:tav>
                                      </p:tavLst>
                                    </p:anim>
                                    <p:anim calcmode="lin" valueType="num">
                                      <p:cBhvr>
                                        <p:cTn id="18" dur="500" fill="hold"/>
                                        <p:tgtEl>
                                          <p:spTgt spid="4"/>
                                        </p:tgtEl>
                                        <p:attrNameLst>
                                          <p:attrName>ppt_h</p:attrName>
                                        </p:attrNameLst>
                                      </p:cBhvr>
                                      <p:tavLst>
                                        <p:tav tm="0" fmla="#ppt_h*sin(2.5*pi*$)">
                                          <p:val>
                                            <p:fltVal val="0"/>
                                          </p:val>
                                        </p:tav>
                                        <p:tav tm="100000">
                                          <p:val>
                                            <p:fltVal val="1"/>
                                          </p:val>
                                        </p:tav>
                                      </p:tavLst>
                                    </p:anim>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32"/>
                                        </p:tgtEl>
                                        <p:attrNameLst>
                                          <p:attrName>style.visibility</p:attrName>
                                        </p:attrNameLst>
                                      </p:cBhvr>
                                      <p:to>
                                        <p:strVal val="visible"/>
                                      </p:to>
                                    </p:set>
                                    <p:animEffect transition="in" filter="fade">
                                      <p:cBhvr>
                                        <p:cTn id="23" dur="500"/>
                                        <p:tgtEl>
                                          <p:spTgt spid="32"/>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fade">
                                      <p:cBhvr>
                                        <p:cTn id="26" dur="500"/>
                                        <p:tgtEl>
                                          <p:spTgt spid="7"/>
                                        </p:tgtEl>
                                      </p:cBhvr>
                                    </p:animEffect>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fill="hold"/>
                                        <p:tgtEl>
                                          <p:spTgt spid="8"/>
                                        </p:tgtEl>
                                        <p:attrNameLst>
                                          <p:attrName>ppt_x</p:attrName>
                                        </p:attrNameLst>
                                      </p:cBhvr>
                                      <p:tavLst>
                                        <p:tav tm="0">
                                          <p:val>
                                            <p:strVal val="#ppt_x"/>
                                          </p:val>
                                        </p:tav>
                                        <p:tav tm="100000">
                                          <p:val>
                                            <p:strVal val="#ppt_x"/>
                                          </p:val>
                                        </p:tav>
                                      </p:tavLst>
                                    </p:anim>
                                    <p:anim calcmode="lin" valueType="num">
                                      <p:cBhvr additive="base">
                                        <p:cTn id="3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42" presetClass="entr" presetSubtype="0" fill="hold" nodeType="click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fade">
                                      <p:cBhvr>
                                        <p:cTn id="37" dur="1000"/>
                                        <p:tgtEl>
                                          <p:spTgt spid="9"/>
                                        </p:tgtEl>
                                      </p:cBhvr>
                                    </p:animEffect>
                                    <p:anim calcmode="lin" valueType="num">
                                      <p:cBhvr>
                                        <p:cTn id="38" dur="1000" fill="hold"/>
                                        <p:tgtEl>
                                          <p:spTgt spid="9"/>
                                        </p:tgtEl>
                                        <p:attrNameLst>
                                          <p:attrName>ppt_x</p:attrName>
                                        </p:attrNameLst>
                                      </p:cBhvr>
                                      <p:tavLst>
                                        <p:tav tm="0">
                                          <p:val>
                                            <p:strVal val="#ppt_x"/>
                                          </p:val>
                                        </p:tav>
                                        <p:tav tm="100000">
                                          <p:val>
                                            <p:strVal val="#ppt_x"/>
                                          </p:val>
                                        </p:tav>
                                      </p:tavLst>
                                    </p:anim>
                                    <p:anim calcmode="lin" valueType="num">
                                      <p:cBhvr>
                                        <p:cTn id="3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2" presetClass="entr" presetSubtype="4" fill="hold" nodeType="clickEffect">
                                  <p:stCondLst>
                                    <p:cond delay="0"/>
                                  </p:stCondLst>
                                  <p:childTnLst>
                                    <p:set>
                                      <p:cBhvr>
                                        <p:cTn id="43" dur="1" fill="hold">
                                          <p:stCondLst>
                                            <p:cond delay="0"/>
                                          </p:stCondLst>
                                        </p:cTn>
                                        <p:tgtEl>
                                          <p:spTgt spid="10"/>
                                        </p:tgtEl>
                                        <p:attrNameLst>
                                          <p:attrName>style.visibility</p:attrName>
                                        </p:attrNameLst>
                                      </p:cBhvr>
                                      <p:to>
                                        <p:strVal val="visible"/>
                                      </p:to>
                                    </p:set>
                                    <p:anim calcmode="lin" valueType="num">
                                      <p:cBhvr additive="base">
                                        <p:cTn id="44" dur="500" fill="hold"/>
                                        <p:tgtEl>
                                          <p:spTgt spid="10"/>
                                        </p:tgtEl>
                                        <p:attrNameLst>
                                          <p:attrName>ppt_x</p:attrName>
                                        </p:attrNameLst>
                                      </p:cBhvr>
                                      <p:tavLst>
                                        <p:tav tm="0">
                                          <p:val>
                                            <p:strVal val="#ppt_x"/>
                                          </p:val>
                                        </p:tav>
                                        <p:tav tm="100000">
                                          <p:val>
                                            <p:strVal val="#ppt_x"/>
                                          </p:val>
                                        </p:tav>
                                      </p:tavLst>
                                    </p:anim>
                                    <p:anim calcmode="lin" valueType="num">
                                      <p:cBhvr additive="base">
                                        <p:cTn id="45"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42" presetClass="entr" presetSubtype="0" fill="hold" nodeType="clickEffect">
                                  <p:stCondLst>
                                    <p:cond delay="0"/>
                                  </p:stCondLst>
                                  <p:childTnLst>
                                    <p:set>
                                      <p:cBhvr>
                                        <p:cTn id="49" dur="1" fill="hold">
                                          <p:stCondLst>
                                            <p:cond delay="0"/>
                                          </p:stCondLst>
                                        </p:cTn>
                                        <p:tgtEl>
                                          <p:spTgt spid="11"/>
                                        </p:tgtEl>
                                        <p:attrNameLst>
                                          <p:attrName>style.visibility</p:attrName>
                                        </p:attrNameLst>
                                      </p:cBhvr>
                                      <p:to>
                                        <p:strVal val="visible"/>
                                      </p:to>
                                    </p:set>
                                    <p:animEffect transition="in" filter="fade">
                                      <p:cBhvr>
                                        <p:cTn id="50" dur="1000"/>
                                        <p:tgtEl>
                                          <p:spTgt spid="11"/>
                                        </p:tgtEl>
                                      </p:cBhvr>
                                    </p:animEffect>
                                    <p:anim calcmode="lin" valueType="num">
                                      <p:cBhvr>
                                        <p:cTn id="51" dur="1000" fill="hold"/>
                                        <p:tgtEl>
                                          <p:spTgt spid="11"/>
                                        </p:tgtEl>
                                        <p:attrNameLst>
                                          <p:attrName>ppt_x</p:attrName>
                                        </p:attrNameLst>
                                      </p:cBhvr>
                                      <p:tavLst>
                                        <p:tav tm="0">
                                          <p:val>
                                            <p:strVal val="#ppt_x"/>
                                          </p:val>
                                        </p:tav>
                                        <p:tav tm="100000">
                                          <p:val>
                                            <p:strVal val="#ppt_x"/>
                                          </p:val>
                                        </p:tav>
                                      </p:tavLst>
                                    </p:anim>
                                    <p:anim calcmode="lin" valueType="num">
                                      <p:cBhvr>
                                        <p:cTn id="52"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animBg="1"/>
      <p:bldP spid="32" grpId="0" animBg="1"/>
      <p:bldP spid="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flipV="1">
            <a:off x="738254" y="868543"/>
            <a:ext cx="10395051" cy="4534"/>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3" name="Freeform 6"/>
          <p:cNvSpPr>
            <a:spLocks noEditPoints="1"/>
          </p:cNvSpPr>
          <p:nvPr/>
        </p:nvSpPr>
        <p:spPr bwMode="auto">
          <a:xfrm>
            <a:off x="11133306" y="445563"/>
            <a:ext cx="413807" cy="427514"/>
          </a:xfrm>
          <a:custGeom>
            <a:avLst/>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chemeClr val="tx1">
                <a:lumMod val="65000"/>
                <a:lumOff val="35000"/>
              </a:schemeClr>
            </a:solidFill>
            <a:prstDash val="solid"/>
            <a:round/>
          </a:ln>
          <a:extLst>
            <a:ext uri="{909E8E84-426E-40DD-AFC4-6F175D3DCCD1}">
              <a14:hiddenFill xmlns:a14="http://schemas.microsoft.com/office/drawing/2010/main">
                <a:solidFill>
                  <a:srgbClr val="FFFFFF"/>
                </a:solidFill>
              </a14:hiddenFill>
            </a:ext>
          </a:extLst>
        </p:spPr>
        <p:txBody>
          <a:bodyPr vert="horz" wrap="square" lIns="89770" tIns="44885" rIns="89770" bIns="44885"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560" b="0" i="0" u="none" strike="noStrike" kern="1200" cap="none" spc="0" normalizeH="0" baseline="0" noProof="0">
              <a:ln>
                <a:noFill/>
              </a:ln>
              <a:solidFill>
                <a:prstClr val="black"/>
              </a:solidFill>
              <a:effectLst/>
              <a:uLnTx/>
              <a:uFillTx/>
              <a:cs typeface="+mn-ea"/>
              <a:sym typeface="+mn-lt"/>
            </a:endParaRPr>
          </a:p>
        </p:txBody>
      </p:sp>
      <p:sp>
        <p:nvSpPr>
          <p:cNvPr id="4" name="TextBox 90"/>
          <p:cNvSpPr txBox="1"/>
          <p:nvPr/>
        </p:nvSpPr>
        <p:spPr>
          <a:xfrm>
            <a:off x="1317822" y="255912"/>
            <a:ext cx="5834416" cy="598983"/>
          </a:xfrm>
          <a:prstGeom prst="rect">
            <a:avLst/>
          </a:prstGeom>
          <a:noFill/>
        </p:spPr>
        <p:txBody>
          <a:bodyPr wrap="square" lIns="105509" tIns="52755" rIns="105509" bIns="52755" rtlCol="0">
            <a:spAutoFit/>
          </a:bodyPr>
          <a:lstStyle/>
          <a:p>
            <a:pPr lvl="0">
              <a:defRPr/>
            </a:pPr>
            <a:r>
              <a:rPr lang="zh-CN" altLang="en-US" sz="3200" b="1" dirty="0">
                <a:solidFill>
                  <a:prstClr val="black">
                    <a:lumMod val="75000"/>
                    <a:lumOff val="25000"/>
                  </a:prstClr>
                </a:solidFill>
                <a:cs typeface="+mn-ea"/>
                <a:sym typeface="+mn-lt"/>
              </a:rPr>
              <a:t>一、适应崭新的生活环境</a:t>
            </a:r>
            <a:endParaRPr kumimoji="0" lang="zh-CN" altLang="en-US" sz="3200" b="1" i="0" u="none" strike="noStrike" kern="1200" cap="none" spc="0" normalizeH="0" baseline="0" noProof="0" dirty="0">
              <a:ln>
                <a:noFill/>
              </a:ln>
              <a:solidFill>
                <a:prstClr val="black">
                  <a:lumMod val="75000"/>
                  <a:lumOff val="25000"/>
                </a:prstClr>
              </a:solidFill>
              <a:effectLst/>
              <a:uLnTx/>
              <a:uFillTx/>
              <a:cs typeface="+mn-ea"/>
              <a:sym typeface="+mn-lt"/>
            </a:endParaRPr>
          </a:p>
        </p:txBody>
      </p:sp>
      <p:sp>
        <p:nvSpPr>
          <p:cNvPr id="5" name="椭圆 4"/>
          <p:cNvSpPr/>
          <p:nvPr/>
        </p:nvSpPr>
        <p:spPr>
          <a:xfrm>
            <a:off x="792042" y="380144"/>
            <a:ext cx="350520" cy="350520"/>
          </a:xfrm>
          <a:prstGeom prst="ellipse">
            <a:avLst/>
          </a:prstGeom>
          <a:solidFill>
            <a:srgbClr val="0DB7B6"/>
          </a:solidFill>
          <a:ln w="12700">
            <a:solidFill>
              <a:schemeClr val="bg1"/>
            </a:solidFill>
          </a:ln>
          <a:effectLst>
            <a:outerShdw blurRad="254000" dist="127000" dir="5400000" algn="t"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32" name="横卷形 31"/>
          <p:cNvSpPr/>
          <p:nvPr/>
        </p:nvSpPr>
        <p:spPr>
          <a:xfrm>
            <a:off x="792042" y="1058435"/>
            <a:ext cx="2439430" cy="703036"/>
          </a:xfrm>
          <a:prstGeom prst="horizontalScroll">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zh-CN" altLang="en-US" dirty="0"/>
              <a:t>（一）熟悉校园环境</a:t>
            </a:r>
          </a:p>
        </p:txBody>
      </p:sp>
      <p:sp>
        <p:nvSpPr>
          <p:cNvPr id="7" name="矩形 6"/>
          <p:cNvSpPr/>
          <p:nvPr/>
        </p:nvSpPr>
        <p:spPr>
          <a:xfrm>
            <a:off x="792042" y="1946829"/>
            <a:ext cx="1069524" cy="369332"/>
          </a:xfrm>
          <a:prstGeom prst="rect">
            <a:avLst/>
          </a:prstGeom>
        </p:spPr>
        <p:txBody>
          <a:bodyPr wrap="none">
            <a:spAutoFit/>
          </a:bodyPr>
          <a:lstStyle/>
          <a:p>
            <a:r>
              <a:rPr lang="en-US" altLang="zh-CN" dirty="0"/>
              <a:t>2.</a:t>
            </a:r>
            <a:r>
              <a:rPr lang="zh-CN" altLang="en-US" dirty="0"/>
              <a:t>生活类</a:t>
            </a:r>
          </a:p>
        </p:txBody>
      </p:sp>
      <p:pic>
        <p:nvPicPr>
          <p:cNvPr id="6" name="图片 5"/>
          <p:cNvPicPr>
            <a:picLocks noChangeAspect="1"/>
          </p:cNvPicPr>
          <p:nvPr/>
        </p:nvPicPr>
        <p:blipFill>
          <a:blip r:embed="rId3"/>
          <a:stretch>
            <a:fillRect/>
          </a:stretch>
        </p:blipFill>
        <p:spPr>
          <a:xfrm>
            <a:off x="278366" y="2501519"/>
            <a:ext cx="3009351" cy="3055902"/>
          </a:xfrm>
          <a:prstGeom prst="rect">
            <a:avLst/>
          </a:prstGeom>
        </p:spPr>
      </p:pic>
      <p:pic>
        <p:nvPicPr>
          <p:cNvPr id="12" name="图片 11"/>
          <p:cNvPicPr>
            <a:picLocks noChangeAspect="1"/>
          </p:cNvPicPr>
          <p:nvPr/>
        </p:nvPicPr>
        <p:blipFill>
          <a:blip r:embed="rId4"/>
          <a:stretch>
            <a:fillRect/>
          </a:stretch>
        </p:blipFill>
        <p:spPr>
          <a:xfrm>
            <a:off x="3357249" y="2501519"/>
            <a:ext cx="3024306" cy="2807328"/>
          </a:xfrm>
          <a:prstGeom prst="rect">
            <a:avLst/>
          </a:prstGeom>
        </p:spPr>
      </p:pic>
      <p:pic>
        <p:nvPicPr>
          <p:cNvPr id="13" name="图片 12"/>
          <p:cNvPicPr>
            <a:picLocks noChangeAspect="1"/>
          </p:cNvPicPr>
          <p:nvPr/>
        </p:nvPicPr>
        <p:blipFill>
          <a:blip r:embed="rId5"/>
          <a:stretch>
            <a:fillRect/>
          </a:stretch>
        </p:blipFill>
        <p:spPr>
          <a:xfrm>
            <a:off x="6451087" y="2501519"/>
            <a:ext cx="2959243" cy="3544174"/>
          </a:xfrm>
          <a:prstGeom prst="rect">
            <a:avLst/>
          </a:prstGeom>
        </p:spPr>
      </p:pic>
      <p:pic>
        <p:nvPicPr>
          <p:cNvPr id="14" name="图片 13"/>
          <p:cNvPicPr>
            <a:picLocks noChangeAspect="1"/>
          </p:cNvPicPr>
          <p:nvPr/>
        </p:nvPicPr>
        <p:blipFill>
          <a:blip r:embed="rId6"/>
          <a:stretch>
            <a:fillRect/>
          </a:stretch>
        </p:blipFill>
        <p:spPr>
          <a:xfrm>
            <a:off x="9479862" y="2501519"/>
            <a:ext cx="2586349" cy="3055902"/>
          </a:xfrm>
          <a:prstGeom prst="rect">
            <a:avLst/>
          </a:prstGeom>
        </p:spPr>
      </p:pic>
    </p:spTree>
    <p:extLst>
      <p:ext uri="{BB962C8B-B14F-4D97-AF65-F5344CB8AC3E}">
        <p14:creationId xmlns:p14="http://schemas.microsoft.com/office/powerpoint/2010/main" val="18017185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0-#ppt_w/2"/>
                                          </p:val>
                                        </p:tav>
                                        <p:tav tm="100000">
                                          <p:val>
                                            <p:strVal val="#ppt_x"/>
                                          </p:val>
                                        </p:tav>
                                      </p:tavLst>
                                    </p:anim>
                                    <p:anim calcmode="lin" valueType="num">
                                      <p:cBhvr additive="base">
                                        <p:cTn id="8" dur="1000" fill="hold"/>
                                        <p:tgtEl>
                                          <p:spTgt spid="3"/>
                                        </p:tgtEl>
                                        <p:attrNameLst>
                                          <p:attrName>ppt_y</p:attrName>
                                        </p:attrNameLst>
                                      </p:cBhvr>
                                      <p:tavLst>
                                        <p:tav tm="0">
                                          <p:val>
                                            <p:strVal val="#ppt_y"/>
                                          </p:val>
                                        </p:tav>
                                        <p:tav tm="100000">
                                          <p:val>
                                            <p:strVal val="#ppt_y"/>
                                          </p:val>
                                        </p:tav>
                                      </p:tavLst>
                                    </p:anim>
                                  </p:childTnLst>
                                </p:cTn>
                              </p:par>
                              <p:par>
                                <p:cTn id="9" presetID="22" presetClass="entr" presetSubtype="8" fill="hold" nodeType="withEffect">
                                  <p:stCondLst>
                                    <p:cond delay="100"/>
                                  </p:stCondLst>
                                  <p:childTnLst>
                                    <p:set>
                                      <p:cBhvr>
                                        <p:cTn id="10" dur="1" fill="hold">
                                          <p:stCondLst>
                                            <p:cond delay="0"/>
                                          </p:stCondLst>
                                        </p:cTn>
                                        <p:tgtEl>
                                          <p:spTgt spid="2"/>
                                        </p:tgtEl>
                                        <p:attrNameLst>
                                          <p:attrName>style.visibility</p:attrName>
                                        </p:attrNameLst>
                                      </p:cBhvr>
                                      <p:to>
                                        <p:strVal val="visible"/>
                                      </p:to>
                                    </p:set>
                                    <p:animEffect transition="in" filter="wipe(left)">
                                      <p:cBhvr>
                                        <p:cTn id="11" dur="1000"/>
                                        <p:tgtEl>
                                          <p:spTgt spid="2"/>
                                        </p:tgtEl>
                                      </p:cBhvr>
                                    </p:animEffect>
                                  </p:childTnLst>
                                </p:cTn>
                              </p:par>
                              <p:par>
                                <p:cTn id="12" presetID="10" presetClass="entr" presetSubtype="0" fill="hold" grpId="0" nodeType="withEffect">
                                  <p:stCondLst>
                                    <p:cond delay="10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500"/>
                                        <p:tgtEl>
                                          <p:spTgt spid="5"/>
                                        </p:tgtEl>
                                      </p:cBhvr>
                                    </p:animEffect>
                                  </p:childTnLst>
                                </p:cTn>
                              </p:par>
                              <p:par>
                                <p:cTn id="15" presetID="19" presetClass="entr" presetSubtype="5" fill="hold" grpId="0" nodeType="withEffect">
                                  <p:stCondLst>
                                    <p:cond delay="100"/>
                                  </p:stCondLst>
                                  <p:iterate type="lt">
                                    <p:tmPct val="10000"/>
                                  </p:iterate>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strVal val="#ppt_w"/>
                                          </p:val>
                                        </p:tav>
                                        <p:tav tm="100000">
                                          <p:val>
                                            <p:strVal val="#ppt_w"/>
                                          </p:val>
                                        </p:tav>
                                      </p:tavLst>
                                    </p:anim>
                                    <p:anim calcmode="lin" valueType="num">
                                      <p:cBhvr>
                                        <p:cTn id="18" dur="500" fill="hold"/>
                                        <p:tgtEl>
                                          <p:spTgt spid="4"/>
                                        </p:tgtEl>
                                        <p:attrNameLst>
                                          <p:attrName>ppt_h</p:attrName>
                                        </p:attrNameLst>
                                      </p:cBhvr>
                                      <p:tavLst>
                                        <p:tav tm="0" fmla="#ppt_h*sin(2.5*pi*$)">
                                          <p:val>
                                            <p:fltVal val="0"/>
                                          </p:val>
                                        </p:tav>
                                        <p:tav tm="100000">
                                          <p:val>
                                            <p:fltVal val="1"/>
                                          </p:val>
                                        </p:tav>
                                      </p:tavLst>
                                    </p:anim>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32"/>
                                        </p:tgtEl>
                                        <p:attrNameLst>
                                          <p:attrName>style.visibility</p:attrName>
                                        </p:attrNameLst>
                                      </p:cBhvr>
                                      <p:to>
                                        <p:strVal val="visible"/>
                                      </p:to>
                                    </p:set>
                                    <p:animEffect transition="in" filter="fade">
                                      <p:cBhvr>
                                        <p:cTn id="23" dur="500"/>
                                        <p:tgtEl>
                                          <p:spTgt spid="32"/>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fade">
                                      <p:cBhvr>
                                        <p:cTn id="26" dur="500"/>
                                        <p:tgtEl>
                                          <p:spTgt spid="7"/>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fade">
                                      <p:cBhvr>
                                        <p:cTn id="31" dur="500"/>
                                        <p:tgtEl>
                                          <p:spTgt spid="6"/>
                                        </p:tgtEl>
                                      </p:cBhvr>
                                    </p:animEffect>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nodeType="clickEffect">
                                  <p:stCondLst>
                                    <p:cond delay="0"/>
                                  </p:stCondLst>
                                  <p:childTnLst>
                                    <p:set>
                                      <p:cBhvr>
                                        <p:cTn id="35" dur="1" fill="hold">
                                          <p:stCondLst>
                                            <p:cond delay="0"/>
                                          </p:stCondLst>
                                        </p:cTn>
                                        <p:tgtEl>
                                          <p:spTgt spid="12"/>
                                        </p:tgtEl>
                                        <p:attrNameLst>
                                          <p:attrName>style.visibility</p:attrName>
                                        </p:attrNameLst>
                                      </p:cBhvr>
                                      <p:to>
                                        <p:strVal val="visible"/>
                                      </p:to>
                                    </p:set>
                                    <p:anim calcmode="lin" valueType="num">
                                      <p:cBhvr additive="base">
                                        <p:cTn id="36" dur="500" fill="hold"/>
                                        <p:tgtEl>
                                          <p:spTgt spid="12"/>
                                        </p:tgtEl>
                                        <p:attrNameLst>
                                          <p:attrName>ppt_x</p:attrName>
                                        </p:attrNameLst>
                                      </p:cBhvr>
                                      <p:tavLst>
                                        <p:tav tm="0">
                                          <p:val>
                                            <p:strVal val="#ppt_x"/>
                                          </p:val>
                                        </p:tav>
                                        <p:tav tm="100000">
                                          <p:val>
                                            <p:strVal val="#ppt_x"/>
                                          </p:val>
                                        </p:tav>
                                      </p:tavLst>
                                    </p:anim>
                                    <p:anim calcmode="lin" valueType="num">
                                      <p:cBhvr additive="base">
                                        <p:cTn id="37"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fade">
                                      <p:cBhvr>
                                        <p:cTn id="42" dur="1000"/>
                                        <p:tgtEl>
                                          <p:spTgt spid="13"/>
                                        </p:tgtEl>
                                      </p:cBhvr>
                                    </p:animEffect>
                                    <p:anim calcmode="lin" valueType="num">
                                      <p:cBhvr>
                                        <p:cTn id="43" dur="1000" fill="hold"/>
                                        <p:tgtEl>
                                          <p:spTgt spid="13"/>
                                        </p:tgtEl>
                                        <p:attrNameLst>
                                          <p:attrName>ppt_x</p:attrName>
                                        </p:attrNameLst>
                                      </p:cBhvr>
                                      <p:tavLst>
                                        <p:tav tm="0">
                                          <p:val>
                                            <p:strVal val="#ppt_x"/>
                                          </p:val>
                                        </p:tav>
                                        <p:tav tm="100000">
                                          <p:val>
                                            <p:strVal val="#ppt_x"/>
                                          </p:val>
                                        </p:tav>
                                      </p:tavLst>
                                    </p:anim>
                                    <p:anim calcmode="lin" valueType="num">
                                      <p:cBhvr>
                                        <p:cTn id="44"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14"/>
                                        </p:tgtEl>
                                        <p:attrNameLst>
                                          <p:attrName>style.visibility</p:attrName>
                                        </p:attrNameLst>
                                      </p:cBhvr>
                                      <p:to>
                                        <p:strVal val="visible"/>
                                      </p:to>
                                    </p:set>
                                    <p:anim calcmode="lin" valueType="num">
                                      <p:cBhvr additive="base">
                                        <p:cTn id="49" dur="500" fill="hold"/>
                                        <p:tgtEl>
                                          <p:spTgt spid="14"/>
                                        </p:tgtEl>
                                        <p:attrNameLst>
                                          <p:attrName>ppt_x</p:attrName>
                                        </p:attrNameLst>
                                      </p:cBhvr>
                                      <p:tavLst>
                                        <p:tav tm="0">
                                          <p:val>
                                            <p:strVal val="#ppt_x"/>
                                          </p:val>
                                        </p:tav>
                                        <p:tav tm="100000">
                                          <p:val>
                                            <p:strVal val="#ppt_x"/>
                                          </p:val>
                                        </p:tav>
                                      </p:tavLst>
                                    </p:anim>
                                    <p:anim calcmode="lin" valueType="num">
                                      <p:cBhvr additive="base">
                                        <p:cTn id="50"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animBg="1"/>
      <p:bldP spid="32" grpId="0" animBg="1"/>
      <p:bldP spid="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flipV="1">
            <a:off x="738254" y="868543"/>
            <a:ext cx="10395051" cy="4534"/>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3" name="Freeform 6"/>
          <p:cNvSpPr>
            <a:spLocks noEditPoints="1"/>
          </p:cNvSpPr>
          <p:nvPr/>
        </p:nvSpPr>
        <p:spPr bwMode="auto">
          <a:xfrm>
            <a:off x="11133306" y="445563"/>
            <a:ext cx="413807" cy="427514"/>
          </a:xfrm>
          <a:custGeom>
            <a:avLst/>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chemeClr val="tx1">
                <a:lumMod val="65000"/>
                <a:lumOff val="35000"/>
              </a:schemeClr>
            </a:solidFill>
            <a:prstDash val="solid"/>
            <a:round/>
          </a:ln>
          <a:extLst>
            <a:ext uri="{909E8E84-426E-40DD-AFC4-6F175D3DCCD1}">
              <a14:hiddenFill xmlns:a14="http://schemas.microsoft.com/office/drawing/2010/main">
                <a:solidFill>
                  <a:srgbClr val="FFFFFF"/>
                </a:solidFill>
              </a14:hiddenFill>
            </a:ext>
          </a:extLst>
        </p:spPr>
        <p:txBody>
          <a:bodyPr vert="horz" wrap="square" lIns="89770" tIns="44885" rIns="89770" bIns="44885"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560" b="0" i="0" u="none" strike="noStrike" kern="1200" cap="none" spc="0" normalizeH="0" baseline="0" noProof="0">
              <a:ln>
                <a:noFill/>
              </a:ln>
              <a:solidFill>
                <a:prstClr val="black"/>
              </a:solidFill>
              <a:effectLst/>
              <a:uLnTx/>
              <a:uFillTx/>
              <a:cs typeface="+mn-ea"/>
              <a:sym typeface="+mn-lt"/>
            </a:endParaRPr>
          </a:p>
        </p:txBody>
      </p:sp>
      <p:sp>
        <p:nvSpPr>
          <p:cNvPr id="4" name="TextBox 90"/>
          <p:cNvSpPr txBox="1"/>
          <p:nvPr/>
        </p:nvSpPr>
        <p:spPr>
          <a:xfrm>
            <a:off x="1317822" y="255912"/>
            <a:ext cx="5834416" cy="598983"/>
          </a:xfrm>
          <a:prstGeom prst="rect">
            <a:avLst/>
          </a:prstGeom>
          <a:noFill/>
        </p:spPr>
        <p:txBody>
          <a:bodyPr wrap="square" lIns="105509" tIns="52755" rIns="105509" bIns="52755" rtlCol="0">
            <a:spAutoFit/>
          </a:bodyPr>
          <a:lstStyle/>
          <a:p>
            <a:pPr lvl="0">
              <a:defRPr/>
            </a:pPr>
            <a:r>
              <a:rPr lang="zh-CN" altLang="en-US" sz="3200" b="1" dirty="0">
                <a:solidFill>
                  <a:prstClr val="black">
                    <a:lumMod val="75000"/>
                    <a:lumOff val="25000"/>
                  </a:prstClr>
                </a:solidFill>
                <a:cs typeface="+mn-ea"/>
                <a:sym typeface="+mn-lt"/>
              </a:rPr>
              <a:t>一、适应崭新的生活环境</a:t>
            </a:r>
            <a:endParaRPr kumimoji="0" lang="zh-CN" altLang="en-US" sz="3200" b="1" i="0" u="none" strike="noStrike" kern="1200" cap="none" spc="0" normalizeH="0" baseline="0" noProof="0" dirty="0">
              <a:ln>
                <a:noFill/>
              </a:ln>
              <a:solidFill>
                <a:prstClr val="black">
                  <a:lumMod val="75000"/>
                  <a:lumOff val="25000"/>
                </a:prstClr>
              </a:solidFill>
              <a:effectLst/>
              <a:uLnTx/>
              <a:uFillTx/>
              <a:cs typeface="+mn-ea"/>
              <a:sym typeface="+mn-lt"/>
            </a:endParaRPr>
          </a:p>
        </p:txBody>
      </p:sp>
      <p:sp>
        <p:nvSpPr>
          <p:cNvPr id="5" name="椭圆 4"/>
          <p:cNvSpPr/>
          <p:nvPr/>
        </p:nvSpPr>
        <p:spPr>
          <a:xfrm>
            <a:off x="792042" y="380144"/>
            <a:ext cx="350520" cy="350520"/>
          </a:xfrm>
          <a:prstGeom prst="ellipse">
            <a:avLst/>
          </a:prstGeom>
          <a:solidFill>
            <a:srgbClr val="0DB7B6"/>
          </a:solidFill>
          <a:ln w="12700">
            <a:solidFill>
              <a:schemeClr val="bg1"/>
            </a:solidFill>
          </a:ln>
          <a:effectLst>
            <a:outerShdw blurRad="254000" dist="127000" dir="5400000" algn="t"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32" name="横卷形 31"/>
          <p:cNvSpPr/>
          <p:nvPr/>
        </p:nvSpPr>
        <p:spPr>
          <a:xfrm>
            <a:off x="792041" y="1058435"/>
            <a:ext cx="3318319" cy="703036"/>
          </a:xfrm>
          <a:prstGeom prst="horizontalScroll">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zh-CN" altLang="en-US" dirty="0"/>
              <a:t>（二）适应社会化的角色转变</a:t>
            </a:r>
          </a:p>
        </p:txBody>
      </p:sp>
      <p:graphicFrame>
        <p:nvGraphicFramePr>
          <p:cNvPr id="9" name="图示 8"/>
          <p:cNvGraphicFramePr/>
          <p:nvPr>
            <p:extLst>
              <p:ext uri="{D42A27DB-BD31-4B8C-83A1-F6EECF244321}">
                <p14:modId xmlns:p14="http://schemas.microsoft.com/office/powerpoint/2010/main" val="2126054447"/>
              </p:ext>
            </p:extLst>
          </p:nvPr>
        </p:nvGraphicFramePr>
        <p:xfrm>
          <a:off x="926298" y="2050742"/>
          <a:ext cx="10018962" cy="380852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4673620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0-#ppt_w/2"/>
                                          </p:val>
                                        </p:tav>
                                        <p:tav tm="100000">
                                          <p:val>
                                            <p:strVal val="#ppt_x"/>
                                          </p:val>
                                        </p:tav>
                                      </p:tavLst>
                                    </p:anim>
                                    <p:anim calcmode="lin" valueType="num">
                                      <p:cBhvr additive="base">
                                        <p:cTn id="8" dur="1000" fill="hold"/>
                                        <p:tgtEl>
                                          <p:spTgt spid="3"/>
                                        </p:tgtEl>
                                        <p:attrNameLst>
                                          <p:attrName>ppt_y</p:attrName>
                                        </p:attrNameLst>
                                      </p:cBhvr>
                                      <p:tavLst>
                                        <p:tav tm="0">
                                          <p:val>
                                            <p:strVal val="#ppt_y"/>
                                          </p:val>
                                        </p:tav>
                                        <p:tav tm="100000">
                                          <p:val>
                                            <p:strVal val="#ppt_y"/>
                                          </p:val>
                                        </p:tav>
                                      </p:tavLst>
                                    </p:anim>
                                  </p:childTnLst>
                                </p:cTn>
                              </p:par>
                              <p:par>
                                <p:cTn id="9" presetID="22" presetClass="entr" presetSubtype="8" fill="hold" nodeType="withEffect">
                                  <p:stCondLst>
                                    <p:cond delay="100"/>
                                  </p:stCondLst>
                                  <p:childTnLst>
                                    <p:set>
                                      <p:cBhvr>
                                        <p:cTn id="10" dur="1" fill="hold">
                                          <p:stCondLst>
                                            <p:cond delay="0"/>
                                          </p:stCondLst>
                                        </p:cTn>
                                        <p:tgtEl>
                                          <p:spTgt spid="2"/>
                                        </p:tgtEl>
                                        <p:attrNameLst>
                                          <p:attrName>style.visibility</p:attrName>
                                        </p:attrNameLst>
                                      </p:cBhvr>
                                      <p:to>
                                        <p:strVal val="visible"/>
                                      </p:to>
                                    </p:set>
                                    <p:animEffect transition="in" filter="wipe(left)">
                                      <p:cBhvr>
                                        <p:cTn id="11" dur="1000"/>
                                        <p:tgtEl>
                                          <p:spTgt spid="2"/>
                                        </p:tgtEl>
                                      </p:cBhvr>
                                    </p:animEffect>
                                  </p:childTnLst>
                                </p:cTn>
                              </p:par>
                              <p:par>
                                <p:cTn id="12" presetID="10" presetClass="entr" presetSubtype="0" fill="hold" grpId="0" nodeType="withEffect">
                                  <p:stCondLst>
                                    <p:cond delay="10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500"/>
                                        <p:tgtEl>
                                          <p:spTgt spid="5"/>
                                        </p:tgtEl>
                                      </p:cBhvr>
                                    </p:animEffect>
                                  </p:childTnLst>
                                </p:cTn>
                              </p:par>
                              <p:par>
                                <p:cTn id="15" presetID="19" presetClass="entr" presetSubtype="5" fill="hold" grpId="0" nodeType="withEffect">
                                  <p:stCondLst>
                                    <p:cond delay="100"/>
                                  </p:stCondLst>
                                  <p:iterate type="lt">
                                    <p:tmPct val="10000"/>
                                  </p:iterate>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strVal val="#ppt_w"/>
                                          </p:val>
                                        </p:tav>
                                        <p:tav tm="100000">
                                          <p:val>
                                            <p:strVal val="#ppt_w"/>
                                          </p:val>
                                        </p:tav>
                                      </p:tavLst>
                                    </p:anim>
                                    <p:anim calcmode="lin" valueType="num">
                                      <p:cBhvr>
                                        <p:cTn id="18" dur="500" fill="hold"/>
                                        <p:tgtEl>
                                          <p:spTgt spid="4"/>
                                        </p:tgtEl>
                                        <p:attrNameLst>
                                          <p:attrName>ppt_h</p:attrName>
                                        </p:attrNameLst>
                                      </p:cBhvr>
                                      <p:tavLst>
                                        <p:tav tm="0" fmla="#ppt_h*sin(2.5*pi*$)">
                                          <p:val>
                                            <p:fltVal val="0"/>
                                          </p:val>
                                        </p:tav>
                                        <p:tav tm="100000">
                                          <p:val>
                                            <p:fltVal val="1"/>
                                          </p:val>
                                        </p:tav>
                                      </p:tavLst>
                                    </p:anim>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32"/>
                                        </p:tgtEl>
                                        <p:attrNameLst>
                                          <p:attrName>style.visibility</p:attrName>
                                        </p:attrNameLst>
                                      </p:cBhvr>
                                      <p:to>
                                        <p:strVal val="visible"/>
                                      </p:to>
                                    </p:set>
                                    <p:animEffect transition="in" filter="fade">
                                      <p:cBhvr>
                                        <p:cTn id="23" dur="500"/>
                                        <p:tgtEl>
                                          <p:spTgt spid="32"/>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ntr" presetSubtype="16" fill="hold" grpId="0" nodeType="clickEffect">
                                  <p:stCondLst>
                                    <p:cond delay="0"/>
                                  </p:stCondLst>
                                  <p:childTnLst>
                                    <p:set>
                                      <p:cBhvr>
                                        <p:cTn id="27" dur="1" fill="hold">
                                          <p:stCondLst>
                                            <p:cond delay="0"/>
                                          </p:stCondLst>
                                        </p:cTn>
                                        <p:tgtEl>
                                          <p:spTgt spid="9">
                                            <p:graphicEl>
                                              <a:dgm id="{9CF2D65F-600B-49CE-BFC9-D0BBB04A4DD1}"/>
                                            </p:graphicEl>
                                          </p:spTgt>
                                        </p:tgtEl>
                                        <p:attrNameLst>
                                          <p:attrName>style.visibility</p:attrName>
                                        </p:attrNameLst>
                                      </p:cBhvr>
                                      <p:to>
                                        <p:strVal val="visible"/>
                                      </p:to>
                                    </p:set>
                                    <p:anim calcmode="lin" valueType="num">
                                      <p:cBhvr>
                                        <p:cTn id="28" dur="500" fill="hold"/>
                                        <p:tgtEl>
                                          <p:spTgt spid="9">
                                            <p:graphicEl>
                                              <a:dgm id="{9CF2D65F-600B-49CE-BFC9-D0BBB04A4DD1}"/>
                                            </p:graphicEl>
                                          </p:spTgt>
                                        </p:tgtEl>
                                        <p:attrNameLst>
                                          <p:attrName>ppt_w</p:attrName>
                                        </p:attrNameLst>
                                      </p:cBhvr>
                                      <p:tavLst>
                                        <p:tav tm="0">
                                          <p:val>
                                            <p:fltVal val="0"/>
                                          </p:val>
                                        </p:tav>
                                        <p:tav tm="100000">
                                          <p:val>
                                            <p:strVal val="#ppt_w"/>
                                          </p:val>
                                        </p:tav>
                                      </p:tavLst>
                                    </p:anim>
                                    <p:anim calcmode="lin" valueType="num">
                                      <p:cBhvr>
                                        <p:cTn id="29" dur="500" fill="hold"/>
                                        <p:tgtEl>
                                          <p:spTgt spid="9">
                                            <p:graphicEl>
                                              <a:dgm id="{9CF2D65F-600B-49CE-BFC9-D0BBB04A4DD1}"/>
                                            </p:graphicEl>
                                          </p:spTgt>
                                        </p:tgtEl>
                                        <p:attrNameLst>
                                          <p:attrName>ppt_h</p:attrName>
                                        </p:attrNameLst>
                                      </p:cBhvr>
                                      <p:tavLst>
                                        <p:tav tm="0">
                                          <p:val>
                                            <p:fltVal val="0"/>
                                          </p:val>
                                        </p:tav>
                                        <p:tav tm="100000">
                                          <p:val>
                                            <p:strVal val="#ppt_h"/>
                                          </p:val>
                                        </p:tav>
                                      </p:tavLst>
                                    </p:anim>
                                    <p:animEffect transition="in" filter="fade">
                                      <p:cBhvr>
                                        <p:cTn id="30" dur="500"/>
                                        <p:tgtEl>
                                          <p:spTgt spid="9">
                                            <p:graphicEl>
                                              <a:dgm id="{9CF2D65F-600B-49CE-BFC9-D0BBB04A4DD1}"/>
                                            </p:graphicEl>
                                          </p:spTgt>
                                        </p:tgtEl>
                                      </p:cBhvr>
                                    </p:animEffect>
                                  </p:childTnLst>
                                </p:cTn>
                              </p:par>
                              <p:par>
                                <p:cTn id="31" presetID="53" presetClass="entr" presetSubtype="16" fill="hold" grpId="0" nodeType="withEffect">
                                  <p:stCondLst>
                                    <p:cond delay="0"/>
                                  </p:stCondLst>
                                  <p:childTnLst>
                                    <p:set>
                                      <p:cBhvr>
                                        <p:cTn id="32" dur="1" fill="hold">
                                          <p:stCondLst>
                                            <p:cond delay="0"/>
                                          </p:stCondLst>
                                        </p:cTn>
                                        <p:tgtEl>
                                          <p:spTgt spid="9">
                                            <p:graphicEl>
                                              <a:dgm id="{AC8F57A4-0CA1-4C7E-96E3-500EA118AEBC}"/>
                                            </p:graphicEl>
                                          </p:spTgt>
                                        </p:tgtEl>
                                        <p:attrNameLst>
                                          <p:attrName>style.visibility</p:attrName>
                                        </p:attrNameLst>
                                      </p:cBhvr>
                                      <p:to>
                                        <p:strVal val="visible"/>
                                      </p:to>
                                    </p:set>
                                    <p:anim calcmode="lin" valueType="num">
                                      <p:cBhvr>
                                        <p:cTn id="33" dur="500" fill="hold"/>
                                        <p:tgtEl>
                                          <p:spTgt spid="9">
                                            <p:graphicEl>
                                              <a:dgm id="{AC8F57A4-0CA1-4C7E-96E3-500EA118AEBC}"/>
                                            </p:graphicEl>
                                          </p:spTgt>
                                        </p:tgtEl>
                                        <p:attrNameLst>
                                          <p:attrName>ppt_w</p:attrName>
                                        </p:attrNameLst>
                                      </p:cBhvr>
                                      <p:tavLst>
                                        <p:tav tm="0">
                                          <p:val>
                                            <p:fltVal val="0"/>
                                          </p:val>
                                        </p:tav>
                                        <p:tav tm="100000">
                                          <p:val>
                                            <p:strVal val="#ppt_w"/>
                                          </p:val>
                                        </p:tav>
                                      </p:tavLst>
                                    </p:anim>
                                    <p:anim calcmode="lin" valueType="num">
                                      <p:cBhvr>
                                        <p:cTn id="34" dur="500" fill="hold"/>
                                        <p:tgtEl>
                                          <p:spTgt spid="9">
                                            <p:graphicEl>
                                              <a:dgm id="{AC8F57A4-0CA1-4C7E-96E3-500EA118AEBC}"/>
                                            </p:graphicEl>
                                          </p:spTgt>
                                        </p:tgtEl>
                                        <p:attrNameLst>
                                          <p:attrName>ppt_h</p:attrName>
                                        </p:attrNameLst>
                                      </p:cBhvr>
                                      <p:tavLst>
                                        <p:tav tm="0">
                                          <p:val>
                                            <p:fltVal val="0"/>
                                          </p:val>
                                        </p:tav>
                                        <p:tav tm="100000">
                                          <p:val>
                                            <p:strVal val="#ppt_h"/>
                                          </p:val>
                                        </p:tav>
                                      </p:tavLst>
                                    </p:anim>
                                    <p:animEffect transition="in" filter="fade">
                                      <p:cBhvr>
                                        <p:cTn id="35" dur="500"/>
                                        <p:tgtEl>
                                          <p:spTgt spid="9">
                                            <p:graphicEl>
                                              <a:dgm id="{AC8F57A4-0CA1-4C7E-96E3-500EA118AEBC}"/>
                                            </p:graphicEl>
                                          </p:spTgt>
                                        </p:tgtEl>
                                      </p:cBhvr>
                                    </p:animEffect>
                                  </p:childTnLst>
                                </p:cTn>
                              </p:par>
                            </p:childTnLst>
                          </p:cTn>
                        </p:par>
                      </p:childTnLst>
                    </p:cTn>
                  </p:par>
                  <p:par>
                    <p:cTn id="36" fill="hold">
                      <p:stCondLst>
                        <p:cond delay="indefinite"/>
                      </p:stCondLst>
                      <p:childTnLst>
                        <p:par>
                          <p:cTn id="37" fill="hold">
                            <p:stCondLst>
                              <p:cond delay="0"/>
                            </p:stCondLst>
                            <p:childTnLst>
                              <p:par>
                                <p:cTn id="38" presetID="53" presetClass="entr" presetSubtype="16" fill="hold" grpId="0" nodeType="clickEffect">
                                  <p:stCondLst>
                                    <p:cond delay="0"/>
                                  </p:stCondLst>
                                  <p:childTnLst>
                                    <p:set>
                                      <p:cBhvr>
                                        <p:cTn id="39" dur="1" fill="hold">
                                          <p:stCondLst>
                                            <p:cond delay="0"/>
                                          </p:stCondLst>
                                        </p:cTn>
                                        <p:tgtEl>
                                          <p:spTgt spid="9">
                                            <p:graphicEl>
                                              <a:dgm id="{F1F72AEE-7EDC-4E1F-9CF7-8AB4C42B93BB}"/>
                                            </p:graphicEl>
                                          </p:spTgt>
                                        </p:tgtEl>
                                        <p:attrNameLst>
                                          <p:attrName>style.visibility</p:attrName>
                                        </p:attrNameLst>
                                      </p:cBhvr>
                                      <p:to>
                                        <p:strVal val="visible"/>
                                      </p:to>
                                    </p:set>
                                    <p:anim calcmode="lin" valueType="num">
                                      <p:cBhvr>
                                        <p:cTn id="40" dur="500" fill="hold"/>
                                        <p:tgtEl>
                                          <p:spTgt spid="9">
                                            <p:graphicEl>
                                              <a:dgm id="{F1F72AEE-7EDC-4E1F-9CF7-8AB4C42B93BB}"/>
                                            </p:graphicEl>
                                          </p:spTgt>
                                        </p:tgtEl>
                                        <p:attrNameLst>
                                          <p:attrName>ppt_w</p:attrName>
                                        </p:attrNameLst>
                                      </p:cBhvr>
                                      <p:tavLst>
                                        <p:tav tm="0">
                                          <p:val>
                                            <p:fltVal val="0"/>
                                          </p:val>
                                        </p:tav>
                                        <p:tav tm="100000">
                                          <p:val>
                                            <p:strVal val="#ppt_w"/>
                                          </p:val>
                                        </p:tav>
                                      </p:tavLst>
                                    </p:anim>
                                    <p:anim calcmode="lin" valueType="num">
                                      <p:cBhvr>
                                        <p:cTn id="41" dur="500" fill="hold"/>
                                        <p:tgtEl>
                                          <p:spTgt spid="9">
                                            <p:graphicEl>
                                              <a:dgm id="{F1F72AEE-7EDC-4E1F-9CF7-8AB4C42B93BB}"/>
                                            </p:graphicEl>
                                          </p:spTgt>
                                        </p:tgtEl>
                                        <p:attrNameLst>
                                          <p:attrName>ppt_h</p:attrName>
                                        </p:attrNameLst>
                                      </p:cBhvr>
                                      <p:tavLst>
                                        <p:tav tm="0">
                                          <p:val>
                                            <p:fltVal val="0"/>
                                          </p:val>
                                        </p:tav>
                                        <p:tav tm="100000">
                                          <p:val>
                                            <p:strVal val="#ppt_h"/>
                                          </p:val>
                                        </p:tav>
                                      </p:tavLst>
                                    </p:anim>
                                    <p:animEffect transition="in" filter="fade">
                                      <p:cBhvr>
                                        <p:cTn id="42" dur="500"/>
                                        <p:tgtEl>
                                          <p:spTgt spid="9">
                                            <p:graphicEl>
                                              <a:dgm id="{F1F72AEE-7EDC-4E1F-9CF7-8AB4C42B93BB}"/>
                                            </p:graphicEl>
                                          </p:spTgt>
                                        </p:tgtEl>
                                      </p:cBhvr>
                                    </p:animEffect>
                                  </p:childTnLst>
                                </p:cTn>
                              </p:par>
                            </p:childTnLst>
                          </p:cTn>
                        </p:par>
                      </p:childTnLst>
                    </p:cTn>
                  </p:par>
                  <p:par>
                    <p:cTn id="43" fill="hold">
                      <p:stCondLst>
                        <p:cond delay="indefinite"/>
                      </p:stCondLst>
                      <p:childTnLst>
                        <p:par>
                          <p:cTn id="44" fill="hold">
                            <p:stCondLst>
                              <p:cond delay="0"/>
                            </p:stCondLst>
                            <p:childTnLst>
                              <p:par>
                                <p:cTn id="45" presetID="53" presetClass="entr" presetSubtype="16" fill="hold" grpId="0" nodeType="clickEffect">
                                  <p:stCondLst>
                                    <p:cond delay="0"/>
                                  </p:stCondLst>
                                  <p:childTnLst>
                                    <p:set>
                                      <p:cBhvr>
                                        <p:cTn id="46" dur="1" fill="hold">
                                          <p:stCondLst>
                                            <p:cond delay="0"/>
                                          </p:stCondLst>
                                        </p:cTn>
                                        <p:tgtEl>
                                          <p:spTgt spid="9">
                                            <p:graphicEl>
                                              <a:dgm id="{0F19F559-CCF1-499C-965F-347667D58818}"/>
                                            </p:graphicEl>
                                          </p:spTgt>
                                        </p:tgtEl>
                                        <p:attrNameLst>
                                          <p:attrName>style.visibility</p:attrName>
                                        </p:attrNameLst>
                                      </p:cBhvr>
                                      <p:to>
                                        <p:strVal val="visible"/>
                                      </p:to>
                                    </p:set>
                                    <p:anim calcmode="lin" valueType="num">
                                      <p:cBhvr>
                                        <p:cTn id="47" dur="500" fill="hold"/>
                                        <p:tgtEl>
                                          <p:spTgt spid="9">
                                            <p:graphicEl>
                                              <a:dgm id="{0F19F559-CCF1-499C-965F-347667D58818}"/>
                                            </p:graphicEl>
                                          </p:spTgt>
                                        </p:tgtEl>
                                        <p:attrNameLst>
                                          <p:attrName>ppt_w</p:attrName>
                                        </p:attrNameLst>
                                      </p:cBhvr>
                                      <p:tavLst>
                                        <p:tav tm="0">
                                          <p:val>
                                            <p:fltVal val="0"/>
                                          </p:val>
                                        </p:tav>
                                        <p:tav tm="100000">
                                          <p:val>
                                            <p:strVal val="#ppt_w"/>
                                          </p:val>
                                        </p:tav>
                                      </p:tavLst>
                                    </p:anim>
                                    <p:anim calcmode="lin" valueType="num">
                                      <p:cBhvr>
                                        <p:cTn id="48" dur="500" fill="hold"/>
                                        <p:tgtEl>
                                          <p:spTgt spid="9">
                                            <p:graphicEl>
                                              <a:dgm id="{0F19F559-CCF1-499C-965F-347667D58818}"/>
                                            </p:graphicEl>
                                          </p:spTgt>
                                        </p:tgtEl>
                                        <p:attrNameLst>
                                          <p:attrName>ppt_h</p:attrName>
                                        </p:attrNameLst>
                                      </p:cBhvr>
                                      <p:tavLst>
                                        <p:tav tm="0">
                                          <p:val>
                                            <p:fltVal val="0"/>
                                          </p:val>
                                        </p:tav>
                                        <p:tav tm="100000">
                                          <p:val>
                                            <p:strVal val="#ppt_h"/>
                                          </p:val>
                                        </p:tav>
                                      </p:tavLst>
                                    </p:anim>
                                    <p:animEffect transition="in" filter="fade">
                                      <p:cBhvr>
                                        <p:cTn id="49" dur="500"/>
                                        <p:tgtEl>
                                          <p:spTgt spid="9">
                                            <p:graphicEl>
                                              <a:dgm id="{0F19F559-CCF1-499C-965F-347667D58818}"/>
                                            </p:graphicEl>
                                          </p:spTgt>
                                        </p:tgtEl>
                                      </p:cBhvr>
                                    </p:animEffect>
                                  </p:childTnLst>
                                </p:cTn>
                              </p:par>
                            </p:childTnLst>
                          </p:cTn>
                        </p:par>
                      </p:childTnLst>
                    </p:cTn>
                  </p:par>
                  <p:par>
                    <p:cTn id="50" fill="hold">
                      <p:stCondLst>
                        <p:cond delay="indefinite"/>
                      </p:stCondLst>
                      <p:childTnLst>
                        <p:par>
                          <p:cTn id="51" fill="hold">
                            <p:stCondLst>
                              <p:cond delay="0"/>
                            </p:stCondLst>
                            <p:childTnLst>
                              <p:par>
                                <p:cTn id="52" presetID="53" presetClass="entr" presetSubtype="16" fill="hold" grpId="0" nodeType="clickEffect">
                                  <p:stCondLst>
                                    <p:cond delay="0"/>
                                  </p:stCondLst>
                                  <p:childTnLst>
                                    <p:set>
                                      <p:cBhvr>
                                        <p:cTn id="53" dur="1" fill="hold">
                                          <p:stCondLst>
                                            <p:cond delay="0"/>
                                          </p:stCondLst>
                                        </p:cTn>
                                        <p:tgtEl>
                                          <p:spTgt spid="9">
                                            <p:graphicEl>
                                              <a:dgm id="{E78E24B2-77EE-4F25-964A-E4FD6A295338}"/>
                                            </p:graphicEl>
                                          </p:spTgt>
                                        </p:tgtEl>
                                        <p:attrNameLst>
                                          <p:attrName>style.visibility</p:attrName>
                                        </p:attrNameLst>
                                      </p:cBhvr>
                                      <p:to>
                                        <p:strVal val="visible"/>
                                      </p:to>
                                    </p:set>
                                    <p:anim calcmode="lin" valueType="num">
                                      <p:cBhvr>
                                        <p:cTn id="54" dur="500" fill="hold"/>
                                        <p:tgtEl>
                                          <p:spTgt spid="9">
                                            <p:graphicEl>
                                              <a:dgm id="{E78E24B2-77EE-4F25-964A-E4FD6A295338}"/>
                                            </p:graphicEl>
                                          </p:spTgt>
                                        </p:tgtEl>
                                        <p:attrNameLst>
                                          <p:attrName>ppt_w</p:attrName>
                                        </p:attrNameLst>
                                      </p:cBhvr>
                                      <p:tavLst>
                                        <p:tav tm="0">
                                          <p:val>
                                            <p:fltVal val="0"/>
                                          </p:val>
                                        </p:tav>
                                        <p:tav tm="100000">
                                          <p:val>
                                            <p:strVal val="#ppt_w"/>
                                          </p:val>
                                        </p:tav>
                                      </p:tavLst>
                                    </p:anim>
                                    <p:anim calcmode="lin" valueType="num">
                                      <p:cBhvr>
                                        <p:cTn id="55" dur="500" fill="hold"/>
                                        <p:tgtEl>
                                          <p:spTgt spid="9">
                                            <p:graphicEl>
                                              <a:dgm id="{E78E24B2-77EE-4F25-964A-E4FD6A295338}"/>
                                            </p:graphicEl>
                                          </p:spTgt>
                                        </p:tgtEl>
                                        <p:attrNameLst>
                                          <p:attrName>ppt_h</p:attrName>
                                        </p:attrNameLst>
                                      </p:cBhvr>
                                      <p:tavLst>
                                        <p:tav tm="0">
                                          <p:val>
                                            <p:fltVal val="0"/>
                                          </p:val>
                                        </p:tav>
                                        <p:tav tm="100000">
                                          <p:val>
                                            <p:strVal val="#ppt_h"/>
                                          </p:val>
                                        </p:tav>
                                      </p:tavLst>
                                    </p:anim>
                                    <p:animEffect transition="in" filter="fade">
                                      <p:cBhvr>
                                        <p:cTn id="56" dur="500"/>
                                        <p:tgtEl>
                                          <p:spTgt spid="9">
                                            <p:graphicEl>
                                              <a:dgm id="{E78E24B2-77EE-4F25-964A-E4FD6A295338}"/>
                                            </p:graphicEl>
                                          </p:spTgt>
                                        </p:tgtEl>
                                      </p:cBhvr>
                                    </p:animEffect>
                                  </p:childTnLst>
                                </p:cTn>
                              </p:par>
                            </p:childTnLst>
                          </p:cTn>
                        </p:par>
                      </p:childTnLst>
                    </p:cTn>
                  </p:par>
                  <p:par>
                    <p:cTn id="57" fill="hold">
                      <p:stCondLst>
                        <p:cond delay="indefinite"/>
                      </p:stCondLst>
                      <p:childTnLst>
                        <p:par>
                          <p:cTn id="58" fill="hold">
                            <p:stCondLst>
                              <p:cond delay="0"/>
                            </p:stCondLst>
                            <p:childTnLst>
                              <p:par>
                                <p:cTn id="59" presetID="53" presetClass="entr" presetSubtype="16" fill="hold" grpId="0" nodeType="clickEffect">
                                  <p:stCondLst>
                                    <p:cond delay="0"/>
                                  </p:stCondLst>
                                  <p:childTnLst>
                                    <p:set>
                                      <p:cBhvr>
                                        <p:cTn id="60" dur="1" fill="hold">
                                          <p:stCondLst>
                                            <p:cond delay="0"/>
                                          </p:stCondLst>
                                        </p:cTn>
                                        <p:tgtEl>
                                          <p:spTgt spid="9">
                                            <p:graphicEl>
                                              <a:dgm id="{390D568B-81B6-47D5-827A-400DFA78922E}"/>
                                            </p:graphicEl>
                                          </p:spTgt>
                                        </p:tgtEl>
                                        <p:attrNameLst>
                                          <p:attrName>style.visibility</p:attrName>
                                        </p:attrNameLst>
                                      </p:cBhvr>
                                      <p:to>
                                        <p:strVal val="visible"/>
                                      </p:to>
                                    </p:set>
                                    <p:anim calcmode="lin" valueType="num">
                                      <p:cBhvr>
                                        <p:cTn id="61" dur="500" fill="hold"/>
                                        <p:tgtEl>
                                          <p:spTgt spid="9">
                                            <p:graphicEl>
                                              <a:dgm id="{390D568B-81B6-47D5-827A-400DFA78922E}"/>
                                            </p:graphicEl>
                                          </p:spTgt>
                                        </p:tgtEl>
                                        <p:attrNameLst>
                                          <p:attrName>ppt_w</p:attrName>
                                        </p:attrNameLst>
                                      </p:cBhvr>
                                      <p:tavLst>
                                        <p:tav tm="0">
                                          <p:val>
                                            <p:fltVal val="0"/>
                                          </p:val>
                                        </p:tav>
                                        <p:tav tm="100000">
                                          <p:val>
                                            <p:strVal val="#ppt_w"/>
                                          </p:val>
                                        </p:tav>
                                      </p:tavLst>
                                    </p:anim>
                                    <p:anim calcmode="lin" valueType="num">
                                      <p:cBhvr>
                                        <p:cTn id="62" dur="500" fill="hold"/>
                                        <p:tgtEl>
                                          <p:spTgt spid="9">
                                            <p:graphicEl>
                                              <a:dgm id="{390D568B-81B6-47D5-827A-400DFA78922E}"/>
                                            </p:graphicEl>
                                          </p:spTgt>
                                        </p:tgtEl>
                                        <p:attrNameLst>
                                          <p:attrName>ppt_h</p:attrName>
                                        </p:attrNameLst>
                                      </p:cBhvr>
                                      <p:tavLst>
                                        <p:tav tm="0">
                                          <p:val>
                                            <p:fltVal val="0"/>
                                          </p:val>
                                        </p:tav>
                                        <p:tav tm="100000">
                                          <p:val>
                                            <p:strVal val="#ppt_h"/>
                                          </p:val>
                                        </p:tav>
                                      </p:tavLst>
                                    </p:anim>
                                    <p:animEffect transition="in" filter="fade">
                                      <p:cBhvr>
                                        <p:cTn id="63" dur="500"/>
                                        <p:tgtEl>
                                          <p:spTgt spid="9">
                                            <p:graphicEl>
                                              <a:dgm id="{390D568B-81B6-47D5-827A-400DFA78922E}"/>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animBg="1"/>
      <p:bldP spid="32" grpId="0" animBg="1"/>
      <p:bldGraphic spid="9" grpId="0">
        <p:bldSub>
          <a:bldDgm bld="one"/>
        </p:bldSub>
      </p:bldGraphic>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flipV="1">
            <a:off x="738254" y="868543"/>
            <a:ext cx="10395051" cy="4534"/>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3" name="Freeform 6"/>
          <p:cNvSpPr>
            <a:spLocks noEditPoints="1"/>
          </p:cNvSpPr>
          <p:nvPr/>
        </p:nvSpPr>
        <p:spPr bwMode="auto">
          <a:xfrm>
            <a:off x="11133306" y="445563"/>
            <a:ext cx="413807" cy="427514"/>
          </a:xfrm>
          <a:custGeom>
            <a:avLst/>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chemeClr val="tx1">
                <a:lumMod val="65000"/>
                <a:lumOff val="35000"/>
              </a:schemeClr>
            </a:solidFill>
            <a:prstDash val="solid"/>
            <a:round/>
          </a:ln>
          <a:extLst>
            <a:ext uri="{909E8E84-426E-40DD-AFC4-6F175D3DCCD1}">
              <a14:hiddenFill xmlns:a14="http://schemas.microsoft.com/office/drawing/2010/main">
                <a:solidFill>
                  <a:srgbClr val="FFFFFF"/>
                </a:solidFill>
              </a14:hiddenFill>
            </a:ext>
          </a:extLst>
        </p:spPr>
        <p:txBody>
          <a:bodyPr vert="horz" wrap="square" lIns="89770" tIns="44885" rIns="89770" bIns="44885"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560" b="0" i="0" u="none" strike="noStrike" kern="1200" cap="none" spc="0" normalizeH="0" baseline="0" noProof="0">
              <a:ln>
                <a:noFill/>
              </a:ln>
              <a:solidFill>
                <a:prstClr val="black"/>
              </a:solidFill>
              <a:effectLst/>
              <a:uLnTx/>
              <a:uFillTx/>
              <a:cs typeface="+mn-ea"/>
              <a:sym typeface="+mn-lt"/>
            </a:endParaRPr>
          </a:p>
        </p:txBody>
      </p:sp>
      <p:sp>
        <p:nvSpPr>
          <p:cNvPr id="4" name="TextBox 90"/>
          <p:cNvSpPr txBox="1"/>
          <p:nvPr/>
        </p:nvSpPr>
        <p:spPr>
          <a:xfrm>
            <a:off x="1317822" y="255912"/>
            <a:ext cx="5834416" cy="598983"/>
          </a:xfrm>
          <a:prstGeom prst="rect">
            <a:avLst/>
          </a:prstGeom>
          <a:noFill/>
        </p:spPr>
        <p:txBody>
          <a:bodyPr wrap="square" lIns="105509" tIns="52755" rIns="105509" bIns="52755" rtlCol="0">
            <a:spAutoFit/>
          </a:bodyPr>
          <a:lstStyle/>
          <a:p>
            <a:pPr lvl="0">
              <a:defRPr/>
            </a:pPr>
            <a:r>
              <a:rPr lang="zh-CN" altLang="en-US" sz="3200" b="1" dirty="0">
                <a:solidFill>
                  <a:prstClr val="black">
                    <a:lumMod val="75000"/>
                    <a:lumOff val="25000"/>
                  </a:prstClr>
                </a:solidFill>
                <a:cs typeface="+mn-ea"/>
                <a:sym typeface="+mn-lt"/>
              </a:rPr>
              <a:t>一、适应崭新的生活环境</a:t>
            </a:r>
            <a:endParaRPr kumimoji="0" lang="zh-CN" altLang="en-US" sz="3200" b="1" i="0" u="none" strike="noStrike" kern="1200" cap="none" spc="0" normalizeH="0" baseline="0" noProof="0" dirty="0">
              <a:ln>
                <a:noFill/>
              </a:ln>
              <a:solidFill>
                <a:prstClr val="black">
                  <a:lumMod val="75000"/>
                  <a:lumOff val="25000"/>
                </a:prstClr>
              </a:solidFill>
              <a:effectLst/>
              <a:uLnTx/>
              <a:uFillTx/>
              <a:cs typeface="+mn-ea"/>
              <a:sym typeface="+mn-lt"/>
            </a:endParaRPr>
          </a:p>
        </p:txBody>
      </p:sp>
      <p:sp>
        <p:nvSpPr>
          <p:cNvPr id="5" name="椭圆 4"/>
          <p:cNvSpPr/>
          <p:nvPr/>
        </p:nvSpPr>
        <p:spPr>
          <a:xfrm>
            <a:off x="792042" y="380144"/>
            <a:ext cx="350520" cy="350520"/>
          </a:xfrm>
          <a:prstGeom prst="ellipse">
            <a:avLst/>
          </a:prstGeom>
          <a:solidFill>
            <a:srgbClr val="0DB7B6"/>
          </a:solidFill>
          <a:ln w="12700">
            <a:solidFill>
              <a:schemeClr val="bg1"/>
            </a:solidFill>
          </a:ln>
          <a:effectLst>
            <a:outerShdw blurRad="254000" dist="127000" dir="5400000" algn="t"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32" name="横卷形 31"/>
          <p:cNvSpPr/>
          <p:nvPr/>
        </p:nvSpPr>
        <p:spPr>
          <a:xfrm>
            <a:off x="792043" y="1010956"/>
            <a:ext cx="2430552" cy="703036"/>
          </a:xfrm>
          <a:prstGeom prst="horizontalScroll">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zh-CN" altLang="en-US" dirty="0"/>
              <a:t>（三）感受校园文化</a:t>
            </a:r>
          </a:p>
        </p:txBody>
      </p:sp>
      <p:graphicFrame>
        <p:nvGraphicFramePr>
          <p:cNvPr id="8" name="图示 7"/>
          <p:cNvGraphicFramePr/>
          <p:nvPr>
            <p:extLst>
              <p:ext uri="{D42A27DB-BD31-4B8C-83A1-F6EECF244321}">
                <p14:modId xmlns:p14="http://schemas.microsoft.com/office/powerpoint/2010/main" val="44579819"/>
              </p:ext>
            </p:extLst>
          </p:nvPr>
        </p:nvGraphicFramePr>
        <p:xfrm>
          <a:off x="1593029" y="1277875"/>
          <a:ext cx="9406403" cy="447434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4326412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0-#ppt_w/2"/>
                                          </p:val>
                                        </p:tav>
                                        <p:tav tm="100000">
                                          <p:val>
                                            <p:strVal val="#ppt_x"/>
                                          </p:val>
                                        </p:tav>
                                      </p:tavLst>
                                    </p:anim>
                                    <p:anim calcmode="lin" valueType="num">
                                      <p:cBhvr additive="base">
                                        <p:cTn id="8" dur="1000" fill="hold"/>
                                        <p:tgtEl>
                                          <p:spTgt spid="3"/>
                                        </p:tgtEl>
                                        <p:attrNameLst>
                                          <p:attrName>ppt_y</p:attrName>
                                        </p:attrNameLst>
                                      </p:cBhvr>
                                      <p:tavLst>
                                        <p:tav tm="0">
                                          <p:val>
                                            <p:strVal val="#ppt_y"/>
                                          </p:val>
                                        </p:tav>
                                        <p:tav tm="100000">
                                          <p:val>
                                            <p:strVal val="#ppt_y"/>
                                          </p:val>
                                        </p:tav>
                                      </p:tavLst>
                                    </p:anim>
                                  </p:childTnLst>
                                </p:cTn>
                              </p:par>
                              <p:par>
                                <p:cTn id="9" presetID="22" presetClass="entr" presetSubtype="8" fill="hold" nodeType="withEffect">
                                  <p:stCondLst>
                                    <p:cond delay="100"/>
                                  </p:stCondLst>
                                  <p:childTnLst>
                                    <p:set>
                                      <p:cBhvr>
                                        <p:cTn id="10" dur="1" fill="hold">
                                          <p:stCondLst>
                                            <p:cond delay="0"/>
                                          </p:stCondLst>
                                        </p:cTn>
                                        <p:tgtEl>
                                          <p:spTgt spid="2"/>
                                        </p:tgtEl>
                                        <p:attrNameLst>
                                          <p:attrName>style.visibility</p:attrName>
                                        </p:attrNameLst>
                                      </p:cBhvr>
                                      <p:to>
                                        <p:strVal val="visible"/>
                                      </p:to>
                                    </p:set>
                                    <p:animEffect transition="in" filter="wipe(left)">
                                      <p:cBhvr>
                                        <p:cTn id="11" dur="1000"/>
                                        <p:tgtEl>
                                          <p:spTgt spid="2"/>
                                        </p:tgtEl>
                                      </p:cBhvr>
                                    </p:animEffect>
                                  </p:childTnLst>
                                </p:cTn>
                              </p:par>
                              <p:par>
                                <p:cTn id="12" presetID="10" presetClass="entr" presetSubtype="0" fill="hold" grpId="0" nodeType="withEffect">
                                  <p:stCondLst>
                                    <p:cond delay="10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500"/>
                                        <p:tgtEl>
                                          <p:spTgt spid="5"/>
                                        </p:tgtEl>
                                      </p:cBhvr>
                                    </p:animEffect>
                                  </p:childTnLst>
                                </p:cTn>
                              </p:par>
                              <p:par>
                                <p:cTn id="15" presetID="19" presetClass="entr" presetSubtype="5" fill="hold" grpId="0" nodeType="withEffect">
                                  <p:stCondLst>
                                    <p:cond delay="100"/>
                                  </p:stCondLst>
                                  <p:iterate type="lt">
                                    <p:tmPct val="10000"/>
                                  </p:iterate>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strVal val="#ppt_w"/>
                                          </p:val>
                                        </p:tav>
                                        <p:tav tm="100000">
                                          <p:val>
                                            <p:strVal val="#ppt_w"/>
                                          </p:val>
                                        </p:tav>
                                      </p:tavLst>
                                    </p:anim>
                                    <p:anim calcmode="lin" valueType="num">
                                      <p:cBhvr>
                                        <p:cTn id="18" dur="500" fill="hold"/>
                                        <p:tgtEl>
                                          <p:spTgt spid="4"/>
                                        </p:tgtEl>
                                        <p:attrNameLst>
                                          <p:attrName>ppt_h</p:attrName>
                                        </p:attrNameLst>
                                      </p:cBhvr>
                                      <p:tavLst>
                                        <p:tav tm="0" fmla="#ppt_h*sin(2.5*pi*$)">
                                          <p:val>
                                            <p:fltVal val="0"/>
                                          </p:val>
                                        </p:tav>
                                        <p:tav tm="100000">
                                          <p:val>
                                            <p:fltVal val="1"/>
                                          </p:val>
                                        </p:tav>
                                      </p:tavLst>
                                    </p:anim>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32"/>
                                        </p:tgtEl>
                                        <p:attrNameLst>
                                          <p:attrName>style.visibility</p:attrName>
                                        </p:attrNameLst>
                                      </p:cBhvr>
                                      <p:to>
                                        <p:strVal val="visible"/>
                                      </p:to>
                                    </p:set>
                                    <p:animEffect transition="in" filter="fade">
                                      <p:cBhvr>
                                        <p:cTn id="23" dur="500"/>
                                        <p:tgtEl>
                                          <p:spTgt spid="32"/>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grpId="0" nodeType="clickEffect">
                                  <p:stCondLst>
                                    <p:cond delay="0"/>
                                  </p:stCondLst>
                                  <p:childTnLst>
                                    <p:set>
                                      <p:cBhvr>
                                        <p:cTn id="27" dur="1" fill="hold">
                                          <p:stCondLst>
                                            <p:cond delay="0"/>
                                          </p:stCondLst>
                                        </p:cTn>
                                        <p:tgtEl>
                                          <p:spTgt spid="8">
                                            <p:graphicEl>
                                              <a:dgm id="{FD04237E-A99E-4AA7-B093-58C05ED060F4}"/>
                                            </p:graphicEl>
                                          </p:spTgt>
                                        </p:tgtEl>
                                        <p:attrNameLst>
                                          <p:attrName>style.visibility</p:attrName>
                                        </p:attrNameLst>
                                      </p:cBhvr>
                                      <p:to>
                                        <p:strVal val="visible"/>
                                      </p:to>
                                    </p:set>
                                    <p:anim calcmode="lin" valueType="num">
                                      <p:cBhvr additive="base">
                                        <p:cTn id="28" dur="500" fill="hold"/>
                                        <p:tgtEl>
                                          <p:spTgt spid="8">
                                            <p:graphicEl>
                                              <a:dgm id="{FD04237E-A99E-4AA7-B093-58C05ED060F4}"/>
                                            </p:graphicEl>
                                          </p:spTgt>
                                        </p:tgtEl>
                                        <p:attrNameLst>
                                          <p:attrName>ppt_x</p:attrName>
                                        </p:attrNameLst>
                                      </p:cBhvr>
                                      <p:tavLst>
                                        <p:tav tm="0">
                                          <p:val>
                                            <p:strVal val="#ppt_x"/>
                                          </p:val>
                                        </p:tav>
                                        <p:tav tm="100000">
                                          <p:val>
                                            <p:strVal val="#ppt_x"/>
                                          </p:val>
                                        </p:tav>
                                      </p:tavLst>
                                    </p:anim>
                                    <p:anim calcmode="lin" valueType="num">
                                      <p:cBhvr additive="base">
                                        <p:cTn id="29" dur="500" fill="hold"/>
                                        <p:tgtEl>
                                          <p:spTgt spid="8">
                                            <p:graphicEl>
                                              <a:dgm id="{FD04237E-A99E-4AA7-B093-58C05ED060F4}"/>
                                            </p:graphicEl>
                                          </p:spTgt>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 presetClass="entr" presetSubtype="4" fill="hold" grpId="0" nodeType="clickEffect">
                                  <p:stCondLst>
                                    <p:cond delay="0"/>
                                  </p:stCondLst>
                                  <p:childTnLst>
                                    <p:set>
                                      <p:cBhvr>
                                        <p:cTn id="33" dur="1" fill="hold">
                                          <p:stCondLst>
                                            <p:cond delay="0"/>
                                          </p:stCondLst>
                                        </p:cTn>
                                        <p:tgtEl>
                                          <p:spTgt spid="8">
                                            <p:graphicEl>
                                              <a:dgm id="{659A4008-976D-4CB2-8CFF-C57E4FCD39FE}"/>
                                            </p:graphicEl>
                                          </p:spTgt>
                                        </p:tgtEl>
                                        <p:attrNameLst>
                                          <p:attrName>style.visibility</p:attrName>
                                        </p:attrNameLst>
                                      </p:cBhvr>
                                      <p:to>
                                        <p:strVal val="visible"/>
                                      </p:to>
                                    </p:set>
                                    <p:anim calcmode="lin" valueType="num">
                                      <p:cBhvr additive="base">
                                        <p:cTn id="34" dur="500" fill="hold"/>
                                        <p:tgtEl>
                                          <p:spTgt spid="8">
                                            <p:graphicEl>
                                              <a:dgm id="{659A4008-976D-4CB2-8CFF-C57E4FCD39FE}"/>
                                            </p:graphicEl>
                                          </p:spTgt>
                                        </p:tgtEl>
                                        <p:attrNameLst>
                                          <p:attrName>ppt_x</p:attrName>
                                        </p:attrNameLst>
                                      </p:cBhvr>
                                      <p:tavLst>
                                        <p:tav tm="0">
                                          <p:val>
                                            <p:strVal val="#ppt_x"/>
                                          </p:val>
                                        </p:tav>
                                        <p:tav tm="100000">
                                          <p:val>
                                            <p:strVal val="#ppt_x"/>
                                          </p:val>
                                        </p:tav>
                                      </p:tavLst>
                                    </p:anim>
                                    <p:anim calcmode="lin" valueType="num">
                                      <p:cBhvr additive="base">
                                        <p:cTn id="35" dur="500" fill="hold"/>
                                        <p:tgtEl>
                                          <p:spTgt spid="8">
                                            <p:graphicEl>
                                              <a:dgm id="{659A4008-976D-4CB2-8CFF-C57E4FCD39FE}"/>
                                            </p:graphicEl>
                                          </p:spTgt>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0"/>
                                  </p:stCondLst>
                                  <p:childTnLst>
                                    <p:set>
                                      <p:cBhvr>
                                        <p:cTn id="37" dur="1" fill="hold">
                                          <p:stCondLst>
                                            <p:cond delay="0"/>
                                          </p:stCondLst>
                                        </p:cTn>
                                        <p:tgtEl>
                                          <p:spTgt spid="8">
                                            <p:graphicEl>
                                              <a:dgm id="{F457749B-1692-45A5-877C-B5F73D722936}"/>
                                            </p:graphicEl>
                                          </p:spTgt>
                                        </p:tgtEl>
                                        <p:attrNameLst>
                                          <p:attrName>style.visibility</p:attrName>
                                        </p:attrNameLst>
                                      </p:cBhvr>
                                      <p:to>
                                        <p:strVal val="visible"/>
                                      </p:to>
                                    </p:set>
                                    <p:anim calcmode="lin" valueType="num">
                                      <p:cBhvr additive="base">
                                        <p:cTn id="38" dur="500" fill="hold"/>
                                        <p:tgtEl>
                                          <p:spTgt spid="8">
                                            <p:graphicEl>
                                              <a:dgm id="{F457749B-1692-45A5-877C-B5F73D722936}"/>
                                            </p:graphicEl>
                                          </p:spTgt>
                                        </p:tgtEl>
                                        <p:attrNameLst>
                                          <p:attrName>ppt_x</p:attrName>
                                        </p:attrNameLst>
                                      </p:cBhvr>
                                      <p:tavLst>
                                        <p:tav tm="0">
                                          <p:val>
                                            <p:strVal val="#ppt_x"/>
                                          </p:val>
                                        </p:tav>
                                        <p:tav tm="100000">
                                          <p:val>
                                            <p:strVal val="#ppt_x"/>
                                          </p:val>
                                        </p:tav>
                                      </p:tavLst>
                                    </p:anim>
                                    <p:anim calcmode="lin" valueType="num">
                                      <p:cBhvr additive="base">
                                        <p:cTn id="39" dur="500" fill="hold"/>
                                        <p:tgtEl>
                                          <p:spTgt spid="8">
                                            <p:graphicEl>
                                              <a:dgm id="{F457749B-1692-45A5-877C-B5F73D722936}"/>
                                            </p:graphicEl>
                                          </p:spTgt>
                                        </p:tgtEl>
                                        <p:attrNameLst>
                                          <p:attrName>ppt_y</p:attrName>
                                        </p:attrNameLst>
                                      </p:cBhvr>
                                      <p:tavLst>
                                        <p:tav tm="0">
                                          <p:val>
                                            <p:strVal val="1+#ppt_h/2"/>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2" presetClass="entr" presetSubtype="4" fill="hold" grpId="0" nodeType="clickEffect">
                                  <p:stCondLst>
                                    <p:cond delay="0"/>
                                  </p:stCondLst>
                                  <p:childTnLst>
                                    <p:set>
                                      <p:cBhvr>
                                        <p:cTn id="43" dur="1" fill="hold">
                                          <p:stCondLst>
                                            <p:cond delay="0"/>
                                          </p:stCondLst>
                                        </p:cTn>
                                        <p:tgtEl>
                                          <p:spTgt spid="8">
                                            <p:graphicEl>
                                              <a:dgm id="{C500C273-A421-48EB-8A7C-2C4E1FE61893}"/>
                                            </p:graphicEl>
                                          </p:spTgt>
                                        </p:tgtEl>
                                        <p:attrNameLst>
                                          <p:attrName>style.visibility</p:attrName>
                                        </p:attrNameLst>
                                      </p:cBhvr>
                                      <p:to>
                                        <p:strVal val="visible"/>
                                      </p:to>
                                    </p:set>
                                    <p:anim calcmode="lin" valueType="num">
                                      <p:cBhvr additive="base">
                                        <p:cTn id="44" dur="500" fill="hold"/>
                                        <p:tgtEl>
                                          <p:spTgt spid="8">
                                            <p:graphicEl>
                                              <a:dgm id="{C500C273-A421-48EB-8A7C-2C4E1FE61893}"/>
                                            </p:graphicEl>
                                          </p:spTgt>
                                        </p:tgtEl>
                                        <p:attrNameLst>
                                          <p:attrName>ppt_x</p:attrName>
                                        </p:attrNameLst>
                                      </p:cBhvr>
                                      <p:tavLst>
                                        <p:tav tm="0">
                                          <p:val>
                                            <p:strVal val="#ppt_x"/>
                                          </p:val>
                                        </p:tav>
                                        <p:tav tm="100000">
                                          <p:val>
                                            <p:strVal val="#ppt_x"/>
                                          </p:val>
                                        </p:tav>
                                      </p:tavLst>
                                    </p:anim>
                                    <p:anim calcmode="lin" valueType="num">
                                      <p:cBhvr additive="base">
                                        <p:cTn id="45" dur="500" fill="hold"/>
                                        <p:tgtEl>
                                          <p:spTgt spid="8">
                                            <p:graphicEl>
                                              <a:dgm id="{C500C273-A421-48EB-8A7C-2C4E1FE61893}"/>
                                            </p:graphicEl>
                                          </p:spTgt>
                                        </p:tgtEl>
                                        <p:attrNameLst>
                                          <p:attrName>ppt_y</p:attrName>
                                        </p:attrNameLst>
                                      </p:cBhvr>
                                      <p:tavLst>
                                        <p:tav tm="0">
                                          <p:val>
                                            <p:strVal val="1+#ppt_h/2"/>
                                          </p:val>
                                        </p:tav>
                                        <p:tav tm="100000">
                                          <p:val>
                                            <p:strVal val="#ppt_y"/>
                                          </p:val>
                                        </p:tav>
                                      </p:tavLst>
                                    </p:anim>
                                  </p:childTnLst>
                                </p:cTn>
                              </p:par>
                              <p:par>
                                <p:cTn id="46" presetID="2" presetClass="entr" presetSubtype="4" fill="hold" grpId="0" nodeType="withEffect">
                                  <p:stCondLst>
                                    <p:cond delay="0"/>
                                  </p:stCondLst>
                                  <p:childTnLst>
                                    <p:set>
                                      <p:cBhvr>
                                        <p:cTn id="47" dur="1" fill="hold">
                                          <p:stCondLst>
                                            <p:cond delay="0"/>
                                          </p:stCondLst>
                                        </p:cTn>
                                        <p:tgtEl>
                                          <p:spTgt spid="8">
                                            <p:graphicEl>
                                              <a:dgm id="{0331C73D-8C90-48BF-BDFE-071EE6CC15CD}"/>
                                            </p:graphicEl>
                                          </p:spTgt>
                                        </p:tgtEl>
                                        <p:attrNameLst>
                                          <p:attrName>style.visibility</p:attrName>
                                        </p:attrNameLst>
                                      </p:cBhvr>
                                      <p:to>
                                        <p:strVal val="visible"/>
                                      </p:to>
                                    </p:set>
                                    <p:anim calcmode="lin" valueType="num">
                                      <p:cBhvr additive="base">
                                        <p:cTn id="48" dur="500" fill="hold"/>
                                        <p:tgtEl>
                                          <p:spTgt spid="8">
                                            <p:graphicEl>
                                              <a:dgm id="{0331C73D-8C90-48BF-BDFE-071EE6CC15CD}"/>
                                            </p:graphicEl>
                                          </p:spTgt>
                                        </p:tgtEl>
                                        <p:attrNameLst>
                                          <p:attrName>ppt_x</p:attrName>
                                        </p:attrNameLst>
                                      </p:cBhvr>
                                      <p:tavLst>
                                        <p:tav tm="0">
                                          <p:val>
                                            <p:strVal val="#ppt_x"/>
                                          </p:val>
                                        </p:tav>
                                        <p:tav tm="100000">
                                          <p:val>
                                            <p:strVal val="#ppt_x"/>
                                          </p:val>
                                        </p:tav>
                                      </p:tavLst>
                                    </p:anim>
                                    <p:anim calcmode="lin" valueType="num">
                                      <p:cBhvr additive="base">
                                        <p:cTn id="49" dur="500" fill="hold"/>
                                        <p:tgtEl>
                                          <p:spTgt spid="8">
                                            <p:graphicEl>
                                              <a:dgm id="{0331C73D-8C90-48BF-BDFE-071EE6CC15CD}"/>
                                            </p:graphicEl>
                                          </p:spTgt>
                                        </p:tgtEl>
                                        <p:attrNameLst>
                                          <p:attrName>ppt_y</p:attrName>
                                        </p:attrNameLst>
                                      </p:cBhvr>
                                      <p:tavLst>
                                        <p:tav tm="0">
                                          <p:val>
                                            <p:strVal val="1+#ppt_h/2"/>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2" presetClass="entr" presetSubtype="4" fill="hold" grpId="0" nodeType="clickEffect">
                                  <p:stCondLst>
                                    <p:cond delay="0"/>
                                  </p:stCondLst>
                                  <p:childTnLst>
                                    <p:set>
                                      <p:cBhvr>
                                        <p:cTn id="53" dur="1" fill="hold">
                                          <p:stCondLst>
                                            <p:cond delay="0"/>
                                          </p:stCondLst>
                                        </p:cTn>
                                        <p:tgtEl>
                                          <p:spTgt spid="8">
                                            <p:graphicEl>
                                              <a:dgm id="{801D9871-5249-4833-86BA-C77D60763BBB}"/>
                                            </p:graphicEl>
                                          </p:spTgt>
                                        </p:tgtEl>
                                        <p:attrNameLst>
                                          <p:attrName>style.visibility</p:attrName>
                                        </p:attrNameLst>
                                      </p:cBhvr>
                                      <p:to>
                                        <p:strVal val="visible"/>
                                      </p:to>
                                    </p:set>
                                    <p:anim calcmode="lin" valueType="num">
                                      <p:cBhvr additive="base">
                                        <p:cTn id="54" dur="500" fill="hold"/>
                                        <p:tgtEl>
                                          <p:spTgt spid="8">
                                            <p:graphicEl>
                                              <a:dgm id="{801D9871-5249-4833-86BA-C77D60763BBB}"/>
                                            </p:graphicEl>
                                          </p:spTgt>
                                        </p:tgtEl>
                                        <p:attrNameLst>
                                          <p:attrName>ppt_x</p:attrName>
                                        </p:attrNameLst>
                                      </p:cBhvr>
                                      <p:tavLst>
                                        <p:tav tm="0">
                                          <p:val>
                                            <p:strVal val="#ppt_x"/>
                                          </p:val>
                                        </p:tav>
                                        <p:tav tm="100000">
                                          <p:val>
                                            <p:strVal val="#ppt_x"/>
                                          </p:val>
                                        </p:tav>
                                      </p:tavLst>
                                    </p:anim>
                                    <p:anim calcmode="lin" valueType="num">
                                      <p:cBhvr additive="base">
                                        <p:cTn id="55" dur="500" fill="hold"/>
                                        <p:tgtEl>
                                          <p:spTgt spid="8">
                                            <p:graphicEl>
                                              <a:dgm id="{801D9871-5249-4833-86BA-C77D60763BBB}"/>
                                            </p:graphicEl>
                                          </p:spTgt>
                                        </p:tgtEl>
                                        <p:attrNameLst>
                                          <p:attrName>ppt_y</p:attrName>
                                        </p:attrNameLst>
                                      </p:cBhvr>
                                      <p:tavLst>
                                        <p:tav tm="0">
                                          <p:val>
                                            <p:strVal val="1+#ppt_h/2"/>
                                          </p:val>
                                        </p:tav>
                                        <p:tav tm="100000">
                                          <p:val>
                                            <p:strVal val="#ppt_y"/>
                                          </p:val>
                                        </p:tav>
                                      </p:tavLst>
                                    </p:anim>
                                  </p:childTnLst>
                                </p:cTn>
                              </p:par>
                              <p:par>
                                <p:cTn id="56" presetID="2" presetClass="entr" presetSubtype="4" fill="hold" grpId="0" nodeType="withEffect">
                                  <p:stCondLst>
                                    <p:cond delay="0"/>
                                  </p:stCondLst>
                                  <p:childTnLst>
                                    <p:set>
                                      <p:cBhvr>
                                        <p:cTn id="57" dur="1" fill="hold">
                                          <p:stCondLst>
                                            <p:cond delay="0"/>
                                          </p:stCondLst>
                                        </p:cTn>
                                        <p:tgtEl>
                                          <p:spTgt spid="8">
                                            <p:graphicEl>
                                              <a:dgm id="{A4E3573A-EEA9-4DF7-BC1C-3ED77DA1ED6D}"/>
                                            </p:graphicEl>
                                          </p:spTgt>
                                        </p:tgtEl>
                                        <p:attrNameLst>
                                          <p:attrName>style.visibility</p:attrName>
                                        </p:attrNameLst>
                                      </p:cBhvr>
                                      <p:to>
                                        <p:strVal val="visible"/>
                                      </p:to>
                                    </p:set>
                                    <p:anim calcmode="lin" valueType="num">
                                      <p:cBhvr additive="base">
                                        <p:cTn id="58" dur="500" fill="hold"/>
                                        <p:tgtEl>
                                          <p:spTgt spid="8">
                                            <p:graphicEl>
                                              <a:dgm id="{A4E3573A-EEA9-4DF7-BC1C-3ED77DA1ED6D}"/>
                                            </p:graphicEl>
                                          </p:spTgt>
                                        </p:tgtEl>
                                        <p:attrNameLst>
                                          <p:attrName>ppt_x</p:attrName>
                                        </p:attrNameLst>
                                      </p:cBhvr>
                                      <p:tavLst>
                                        <p:tav tm="0">
                                          <p:val>
                                            <p:strVal val="#ppt_x"/>
                                          </p:val>
                                        </p:tav>
                                        <p:tav tm="100000">
                                          <p:val>
                                            <p:strVal val="#ppt_x"/>
                                          </p:val>
                                        </p:tav>
                                      </p:tavLst>
                                    </p:anim>
                                    <p:anim calcmode="lin" valueType="num">
                                      <p:cBhvr additive="base">
                                        <p:cTn id="59" dur="500" fill="hold"/>
                                        <p:tgtEl>
                                          <p:spTgt spid="8">
                                            <p:graphicEl>
                                              <a:dgm id="{A4E3573A-EEA9-4DF7-BC1C-3ED77DA1ED6D}"/>
                                            </p:graphicEl>
                                          </p:spTgt>
                                        </p:tgtEl>
                                        <p:attrNameLst>
                                          <p:attrName>ppt_y</p:attrName>
                                        </p:attrNameLst>
                                      </p:cBhvr>
                                      <p:tavLst>
                                        <p:tav tm="0">
                                          <p:val>
                                            <p:strVal val="1+#ppt_h/2"/>
                                          </p:val>
                                        </p:tav>
                                        <p:tav tm="100000">
                                          <p:val>
                                            <p:strVal val="#ppt_y"/>
                                          </p:val>
                                        </p:tav>
                                      </p:tavLst>
                                    </p:anim>
                                  </p:childTnLst>
                                </p:cTn>
                              </p:par>
                            </p:childTnLst>
                          </p:cTn>
                        </p:par>
                      </p:childTnLst>
                    </p:cTn>
                  </p:par>
                  <p:par>
                    <p:cTn id="60" fill="hold">
                      <p:stCondLst>
                        <p:cond delay="indefinite"/>
                      </p:stCondLst>
                      <p:childTnLst>
                        <p:par>
                          <p:cTn id="61" fill="hold">
                            <p:stCondLst>
                              <p:cond delay="0"/>
                            </p:stCondLst>
                            <p:childTnLst>
                              <p:par>
                                <p:cTn id="62" presetID="2" presetClass="entr" presetSubtype="4" fill="hold" grpId="0" nodeType="clickEffect">
                                  <p:stCondLst>
                                    <p:cond delay="0"/>
                                  </p:stCondLst>
                                  <p:childTnLst>
                                    <p:set>
                                      <p:cBhvr>
                                        <p:cTn id="63" dur="1" fill="hold">
                                          <p:stCondLst>
                                            <p:cond delay="0"/>
                                          </p:stCondLst>
                                        </p:cTn>
                                        <p:tgtEl>
                                          <p:spTgt spid="8">
                                            <p:graphicEl>
                                              <a:dgm id="{642CEA95-82C8-4F42-9875-BE0D685B90DF}"/>
                                            </p:graphicEl>
                                          </p:spTgt>
                                        </p:tgtEl>
                                        <p:attrNameLst>
                                          <p:attrName>style.visibility</p:attrName>
                                        </p:attrNameLst>
                                      </p:cBhvr>
                                      <p:to>
                                        <p:strVal val="visible"/>
                                      </p:to>
                                    </p:set>
                                    <p:anim calcmode="lin" valueType="num">
                                      <p:cBhvr additive="base">
                                        <p:cTn id="64" dur="500" fill="hold"/>
                                        <p:tgtEl>
                                          <p:spTgt spid="8">
                                            <p:graphicEl>
                                              <a:dgm id="{642CEA95-82C8-4F42-9875-BE0D685B90DF}"/>
                                            </p:graphicEl>
                                          </p:spTgt>
                                        </p:tgtEl>
                                        <p:attrNameLst>
                                          <p:attrName>ppt_x</p:attrName>
                                        </p:attrNameLst>
                                      </p:cBhvr>
                                      <p:tavLst>
                                        <p:tav tm="0">
                                          <p:val>
                                            <p:strVal val="#ppt_x"/>
                                          </p:val>
                                        </p:tav>
                                        <p:tav tm="100000">
                                          <p:val>
                                            <p:strVal val="#ppt_x"/>
                                          </p:val>
                                        </p:tav>
                                      </p:tavLst>
                                    </p:anim>
                                    <p:anim calcmode="lin" valueType="num">
                                      <p:cBhvr additive="base">
                                        <p:cTn id="65" dur="500" fill="hold"/>
                                        <p:tgtEl>
                                          <p:spTgt spid="8">
                                            <p:graphicEl>
                                              <a:dgm id="{642CEA95-82C8-4F42-9875-BE0D685B90DF}"/>
                                            </p:graphic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animBg="1"/>
      <p:bldP spid="32" grpId="0" animBg="1"/>
      <p:bldGraphic spid="8" grpId="0">
        <p:bldSub>
          <a:bldDgm bld="one"/>
        </p:bldSub>
      </p:bldGraphic>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flipV="1">
            <a:off x="738254" y="868543"/>
            <a:ext cx="10395051" cy="4534"/>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3" name="Freeform 6"/>
          <p:cNvSpPr>
            <a:spLocks noEditPoints="1"/>
          </p:cNvSpPr>
          <p:nvPr/>
        </p:nvSpPr>
        <p:spPr bwMode="auto">
          <a:xfrm>
            <a:off x="11133306" y="445563"/>
            <a:ext cx="413807" cy="427514"/>
          </a:xfrm>
          <a:custGeom>
            <a:avLst/>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chemeClr val="tx1">
                <a:lumMod val="65000"/>
                <a:lumOff val="35000"/>
              </a:schemeClr>
            </a:solidFill>
            <a:prstDash val="solid"/>
            <a:round/>
          </a:ln>
          <a:extLst>
            <a:ext uri="{909E8E84-426E-40DD-AFC4-6F175D3DCCD1}">
              <a14:hiddenFill xmlns:a14="http://schemas.microsoft.com/office/drawing/2010/main">
                <a:solidFill>
                  <a:srgbClr val="FFFFFF"/>
                </a:solidFill>
              </a14:hiddenFill>
            </a:ext>
          </a:extLst>
        </p:spPr>
        <p:txBody>
          <a:bodyPr vert="horz" wrap="square" lIns="89770" tIns="44885" rIns="89770" bIns="44885"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560" b="0" i="0" u="none" strike="noStrike" kern="1200" cap="none" spc="0" normalizeH="0" baseline="0" noProof="0">
              <a:ln>
                <a:noFill/>
              </a:ln>
              <a:solidFill>
                <a:prstClr val="black"/>
              </a:solidFill>
              <a:effectLst/>
              <a:uLnTx/>
              <a:uFillTx/>
              <a:cs typeface="+mn-ea"/>
              <a:sym typeface="+mn-lt"/>
            </a:endParaRPr>
          </a:p>
        </p:txBody>
      </p:sp>
      <p:sp>
        <p:nvSpPr>
          <p:cNvPr id="4" name="TextBox 90"/>
          <p:cNvSpPr txBox="1"/>
          <p:nvPr/>
        </p:nvSpPr>
        <p:spPr>
          <a:xfrm>
            <a:off x="1317822" y="255912"/>
            <a:ext cx="5834416" cy="598983"/>
          </a:xfrm>
          <a:prstGeom prst="rect">
            <a:avLst/>
          </a:prstGeom>
          <a:noFill/>
        </p:spPr>
        <p:txBody>
          <a:bodyPr wrap="square" lIns="105509" tIns="52755" rIns="105509" bIns="52755" rtlCol="0">
            <a:spAutoFit/>
          </a:bodyPr>
          <a:lstStyle/>
          <a:p>
            <a:pPr lvl="0">
              <a:defRPr/>
            </a:pPr>
            <a:r>
              <a:rPr lang="zh-CN" altLang="en-US" sz="3200" b="1" dirty="0">
                <a:solidFill>
                  <a:prstClr val="black">
                    <a:lumMod val="75000"/>
                    <a:lumOff val="25000"/>
                  </a:prstClr>
                </a:solidFill>
                <a:cs typeface="+mn-ea"/>
                <a:sym typeface="+mn-lt"/>
              </a:rPr>
              <a:t>一、适应崭新的生活环境</a:t>
            </a:r>
            <a:endParaRPr kumimoji="0" lang="zh-CN" altLang="en-US" sz="3200" b="1" i="0" u="none" strike="noStrike" kern="1200" cap="none" spc="0" normalizeH="0" baseline="0" noProof="0" dirty="0">
              <a:ln>
                <a:noFill/>
              </a:ln>
              <a:solidFill>
                <a:prstClr val="black">
                  <a:lumMod val="75000"/>
                  <a:lumOff val="25000"/>
                </a:prstClr>
              </a:solidFill>
              <a:effectLst/>
              <a:uLnTx/>
              <a:uFillTx/>
              <a:cs typeface="+mn-ea"/>
              <a:sym typeface="+mn-lt"/>
            </a:endParaRPr>
          </a:p>
        </p:txBody>
      </p:sp>
      <p:sp>
        <p:nvSpPr>
          <p:cNvPr id="5" name="椭圆 4"/>
          <p:cNvSpPr/>
          <p:nvPr/>
        </p:nvSpPr>
        <p:spPr>
          <a:xfrm>
            <a:off x="792042" y="380144"/>
            <a:ext cx="350520" cy="350520"/>
          </a:xfrm>
          <a:prstGeom prst="ellipse">
            <a:avLst/>
          </a:prstGeom>
          <a:solidFill>
            <a:srgbClr val="0DB7B6"/>
          </a:solidFill>
          <a:ln w="12700">
            <a:solidFill>
              <a:schemeClr val="bg1"/>
            </a:solidFill>
          </a:ln>
          <a:effectLst>
            <a:outerShdw blurRad="254000" dist="127000" dir="5400000" algn="t"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32" name="横卷形 31"/>
          <p:cNvSpPr/>
          <p:nvPr/>
        </p:nvSpPr>
        <p:spPr>
          <a:xfrm>
            <a:off x="792043" y="1010956"/>
            <a:ext cx="2430552" cy="703036"/>
          </a:xfrm>
          <a:prstGeom prst="horizontalScroll">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zh-CN" altLang="en-US" dirty="0"/>
              <a:t>（四）学会生活自律</a:t>
            </a:r>
          </a:p>
        </p:txBody>
      </p:sp>
      <p:graphicFrame>
        <p:nvGraphicFramePr>
          <p:cNvPr id="7" name="图示 6"/>
          <p:cNvGraphicFramePr/>
          <p:nvPr>
            <p:extLst>
              <p:ext uri="{D42A27DB-BD31-4B8C-83A1-F6EECF244321}">
                <p14:modId xmlns:p14="http://schemas.microsoft.com/office/powerpoint/2010/main" val="3323289852"/>
              </p:ext>
            </p:extLst>
          </p:nvPr>
        </p:nvGraphicFramePr>
        <p:xfrm>
          <a:off x="1317822" y="2352583"/>
          <a:ext cx="8927009" cy="339126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2498573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0-#ppt_w/2"/>
                                          </p:val>
                                        </p:tav>
                                        <p:tav tm="100000">
                                          <p:val>
                                            <p:strVal val="#ppt_x"/>
                                          </p:val>
                                        </p:tav>
                                      </p:tavLst>
                                    </p:anim>
                                    <p:anim calcmode="lin" valueType="num">
                                      <p:cBhvr additive="base">
                                        <p:cTn id="8" dur="1000" fill="hold"/>
                                        <p:tgtEl>
                                          <p:spTgt spid="3"/>
                                        </p:tgtEl>
                                        <p:attrNameLst>
                                          <p:attrName>ppt_y</p:attrName>
                                        </p:attrNameLst>
                                      </p:cBhvr>
                                      <p:tavLst>
                                        <p:tav tm="0">
                                          <p:val>
                                            <p:strVal val="#ppt_y"/>
                                          </p:val>
                                        </p:tav>
                                        <p:tav tm="100000">
                                          <p:val>
                                            <p:strVal val="#ppt_y"/>
                                          </p:val>
                                        </p:tav>
                                      </p:tavLst>
                                    </p:anim>
                                  </p:childTnLst>
                                </p:cTn>
                              </p:par>
                              <p:par>
                                <p:cTn id="9" presetID="22" presetClass="entr" presetSubtype="8" fill="hold" nodeType="withEffect">
                                  <p:stCondLst>
                                    <p:cond delay="100"/>
                                  </p:stCondLst>
                                  <p:childTnLst>
                                    <p:set>
                                      <p:cBhvr>
                                        <p:cTn id="10" dur="1" fill="hold">
                                          <p:stCondLst>
                                            <p:cond delay="0"/>
                                          </p:stCondLst>
                                        </p:cTn>
                                        <p:tgtEl>
                                          <p:spTgt spid="2"/>
                                        </p:tgtEl>
                                        <p:attrNameLst>
                                          <p:attrName>style.visibility</p:attrName>
                                        </p:attrNameLst>
                                      </p:cBhvr>
                                      <p:to>
                                        <p:strVal val="visible"/>
                                      </p:to>
                                    </p:set>
                                    <p:animEffect transition="in" filter="wipe(left)">
                                      <p:cBhvr>
                                        <p:cTn id="11" dur="1000"/>
                                        <p:tgtEl>
                                          <p:spTgt spid="2"/>
                                        </p:tgtEl>
                                      </p:cBhvr>
                                    </p:animEffect>
                                  </p:childTnLst>
                                </p:cTn>
                              </p:par>
                              <p:par>
                                <p:cTn id="12" presetID="10" presetClass="entr" presetSubtype="0" fill="hold" grpId="0" nodeType="withEffect">
                                  <p:stCondLst>
                                    <p:cond delay="10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500"/>
                                        <p:tgtEl>
                                          <p:spTgt spid="5"/>
                                        </p:tgtEl>
                                      </p:cBhvr>
                                    </p:animEffect>
                                  </p:childTnLst>
                                </p:cTn>
                              </p:par>
                              <p:par>
                                <p:cTn id="15" presetID="19" presetClass="entr" presetSubtype="5" fill="hold" grpId="0" nodeType="withEffect">
                                  <p:stCondLst>
                                    <p:cond delay="100"/>
                                  </p:stCondLst>
                                  <p:iterate type="lt">
                                    <p:tmPct val="10000"/>
                                  </p:iterate>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strVal val="#ppt_w"/>
                                          </p:val>
                                        </p:tav>
                                        <p:tav tm="100000">
                                          <p:val>
                                            <p:strVal val="#ppt_w"/>
                                          </p:val>
                                        </p:tav>
                                      </p:tavLst>
                                    </p:anim>
                                    <p:anim calcmode="lin" valueType="num">
                                      <p:cBhvr>
                                        <p:cTn id="18" dur="500" fill="hold"/>
                                        <p:tgtEl>
                                          <p:spTgt spid="4"/>
                                        </p:tgtEl>
                                        <p:attrNameLst>
                                          <p:attrName>ppt_h</p:attrName>
                                        </p:attrNameLst>
                                      </p:cBhvr>
                                      <p:tavLst>
                                        <p:tav tm="0" fmla="#ppt_h*sin(2.5*pi*$)">
                                          <p:val>
                                            <p:fltVal val="0"/>
                                          </p:val>
                                        </p:tav>
                                        <p:tav tm="100000">
                                          <p:val>
                                            <p:fltVal val="1"/>
                                          </p:val>
                                        </p:tav>
                                      </p:tavLst>
                                    </p:anim>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32"/>
                                        </p:tgtEl>
                                        <p:attrNameLst>
                                          <p:attrName>style.visibility</p:attrName>
                                        </p:attrNameLst>
                                      </p:cBhvr>
                                      <p:to>
                                        <p:strVal val="visible"/>
                                      </p:to>
                                    </p:set>
                                    <p:animEffect transition="in" filter="fade">
                                      <p:cBhvr>
                                        <p:cTn id="23" dur="500"/>
                                        <p:tgtEl>
                                          <p:spTgt spid="32"/>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7">
                                            <p:graphicEl>
                                              <a:dgm id="{83139396-C88A-4091-A000-A4704692133A}"/>
                                            </p:graphicEl>
                                          </p:spTgt>
                                        </p:tgtEl>
                                        <p:attrNameLst>
                                          <p:attrName>style.visibility</p:attrName>
                                        </p:attrNameLst>
                                      </p:cBhvr>
                                      <p:to>
                                        <p:strVal val="visible"/>
                                      </p:to>
                                    </p:set>
                                    <p:animEffect transition="in" filter="fade">
                                      <p:cBhvr>
                                        <p:cTn id="28" dur="500"/>
                                        <p:tgtEl>
                                          <p:spTgt spid="7">
                                            <p:graphicEl>
                                              <a:dgm id="{83139396-C88A-4091-A000-A4704692133A}"/>
                                            </p:graphicEl>
                                          </p:spTgt>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7">
                                            <p:graphicEl>
                                              <a:dgm id="{5CDD4767-5C9A-4373-BEDD-CB9A495F0AD5}"/>
                                            </p:graphicEl>
                                          </p:spTgt>
                                        </p:tgtEl>
                                        <p:attrNameLst>
                                          <p:attrName>style.visibility</p:attrName>
                                        </p:attrNameLst>
                                      </p:cBhvr>
                                      <p:to>
                                        <p:strVal val="visible"/>
                                      </p:to>
                                    </p:set>
                                    <p:animEffect transition="in" filter="fade">
                                      <p:cBhvr>
                                        <p:cTn id="33" dur="500"/>
                                        <p:tgtEl>
                                          <p:spTgt spid="7">
                                            <p:graphicEl>
                                              <a:dgm id="{5CDD4767-5C9A-4373-BEDD-CB9A495F0AD5}"/>
                                            </p:graphicEl>
                                          </p:spTgt>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7">
                                            <p:graphicEl>
                                              <a:dgm id="{BC9E881A-16D0-43A3-B050-EDAF3A8295B7}"/>
                                            </p:graphicEl>
                                          </p:spTgt>
                                        </p:tgtEl>
                                        <p:attrNameLst>
                                          <p:attrName>style.visibility</p:attrName>
                                        </p:attrNameLst>
                                      </p:cBhvr>
                                      <p:to>
                                        <p:strVal val="visible"/>
                                      </p:to>
                                    </p:set>
                                    <p:animEffect transition="in" filter="fade">
                                      <p:cBhvr>
                                        <p:cTn id="38" dur="500"/>
                                        <p:tgtEl>
                                          <p:spTgt spid="7">
                                            <p:graphicEl>
                                              <a:dgm id="{BC9E881A-16D0-43A3-B050-EDAF3A8295B7}"/>
                                            </p:graphicEl>
                                          </p:spTgt>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grpId="0" nodeType="clickEffect">
                                  <p:stCondLst>
                                    <p:cond delay="0"/>
                                  </p:stCondLst>
                                  <p:childTnLst>
                                    <p:set>
                                      <p:cBhvr>
                                        <p:cTn id="42" dur="1" fill="hold">
                                          <p:stCondLst>
                                            <p:cond delay="0"/>
                                          </p:stCondLst>
                                        </p:cTn>
                                        <p:tgtEl>
                                          <p:spTgt spid="7">
                                            <p:graphicEl>
                                              <a:dgm id="{77A66989-8D78-4441-8129-87F0317F5D4A}"/>
                                            </p:graphicEl>
                                          </p:spTgt>
                                        </p:tgtEl>
                                        <p:attrNameLst>
                                          <p:attrName>style.visibility</p:attrName>
                                        </p:attrNameLst>
                                      </p:cBhvr>
                                      <p:to>
                                        <p:strVal val="visible"/>
                                      </p:to>
                                    </p:set>
                                    <p:animEffect transition="in" filter="fade">
                                      <p:cBhvr>
                                        <p:cTn id="43" dur="500"/>
                                        <p:tgtEl>
                                          <p:spTgt spid="7">
                                            <p:graphicEl>
                                              <a:dgm id="{77A66989-8D78-4441-8129-87F0317F5D4A}"/>
                                            </p:graphicEl>
                                          </p:spTgt>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grpId="0" nodeType="clickEffect">
                                  <p:stCondLst>
                                    <p:cond delay="0"/>
                                  </p:stCondLst>
                                  <p:childTnLst>
                                    <p:set>
                                      <p:cBhvr>
                                        <p:cTn id="47" dur="1" fill="hold">
                                          <p:stCondLst>
                                            <p:cond delay="0"/>
                                          </p:stCondLst>
                                        </p:cTn>
                                        <p:tgtEl>
                                          <p:spTgt spid="7">
                                            <p:graphicEl>
                                              <a:dgm id="{890AFE8B-ABA1-4F86-B9B4-4DBF2E36A11F}"/>
                                            </p:graphicEl>
                                          </p:spTgt>
                                        </p:tgtEl>
                                        <p:attrNameLst>
                                          <p:attrName>style.visibility</p:attrName>
                                        </p:attrNameLst>
                                      </p:cBhvr>
                                      <p:to>
                                        <p:strVal val="visible"/>
                                      </p:to>
                                    </p:set>
                                    <p:animEffect transition="in" filter="fade">
                                      <p:cBhvr>
                                        <p:cTn id="48" dur="500"/>
                                        <p:tgtEl>
                                          <p:spTgt spid="7">
                                            <p:graphicEl>
                                              <a:dgm id="{890AFE8B-ABA1-4F86-B9B4-4DBF2E36A11F}"/>
                                            </p:graphicEl>
                                          </p:spTgt>
                                        </p:tgtEl>
                                      </p:cBhvr>
                                    </p:animEffect>
                                  </p:childTnLst>
                                </p:cTn>
                              </p:par>
                            </p:childTnLst>
                          </p:cTn>
                        </p:par>
                      </p:childTnLst>
                    </p:cTn>
                  </p:par>
                  <p:par>
                    <p:cTn id="49" fill="hold">
                      <p:stCondLst>
                        <p:cond delay="indefinite"/>
                      </p:stCondLst>
                      <p:childTnLst>
                        <p:par>
                          <p:cTn id="50" fill="hold">
                            <p:stCondLst>
                              <p:cond delay="0"/>
                            </p:stCondLst>
                            <p:childTnLst>
                              <p:par>
                                <p:cTn id="51" presetID="10" presetClass="entr" presetSubtype="0" fill="hold" grpId="0" nodeType="clickEffect">
                                  <p:stCondLst>
                                    <p:cond delay="0"/>
                                  </p:stCondLst>
                                  <p:childTnLst>
                                    <p:set>
                                      <p:cBhvr>
                                        <p:cTn id="52" dur="1" fill="hold">
                                          <p:stCondLst>
                                            <p:cond delay="0"/>
                                          </p:stCondLst>
                                        </p:cTn>
                                        <p:tgtEl>
                                          <p:spTgt spid="7">
                                            <p:graphicEl>
                                              <a:dgm id="{E2D2E16E-B760-4B3A-A53A-1EF0EDDBFD51}"/>
                                            </p:graphicEl>
                                          </p:spTgt>
                                        </p:tgtEl>
                                        <p:attrNameLst>
                                          <p:attrName>style.visibility</p:attrName>
                                        </p:attrNameLst>
                                      </p:cBhvr>
                                      <p:to>
                                        <p:strVal val="visible"/>
                                      </p:to>
                                    </p:set>
                                    <p:animEffect transition="in" filter="fade">
                                      <p:cBhvr>
                                        <p:cTn id="53" dur="500"/>
                                        <p:tgtEl>
                                          <p:spTgt spid="7">
                                            <p:graphicEl>
                                              <a:dgm id="{E2D2E16E-B760-4B3A-A53A-1EF0EDDBFD51}"/>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animBg="1"/>
      <p:bldP spid="32" grpId="0" animBg="1"/>
      <p:bldGraphic spid="7" grpId="0">
        <p:bldSub>
          <a:bldDgm bld="one"/>
        </p:bldSub>
      </p:bldGraphic>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2" name="圆角矩形 9"/>
          <p:cNvSpPr/>
          <p:nvPr/>
        </p:nvSpPr>
        <p:spPr>
          <a:xfrm>
            <a:off x="815166" y="972065"/>
            <a:ext cx="10561668" cy="5019519"/>
          </a:xfrm>
          <a:prstGeom prst="roundRect">
            <a:avLst>
              <a:gd name="adj" fmla="val 11354"/>
            </a:avLst>
          </a:prstGeom>
          <a:solidFill>
            <a:schemeClr val="bg1"/>
          </a:solidFill>
          <a:ln w="57150">
            <a:solidFill>
              <a:schemeClr val="bg1">
                <a:lumMod val="65000"/>
              </a:schemeClr>
            </a:solidFill>
          </a:ln>
          <a:effectLst>
            <a:outerShdw blurRad="469900" sx="101000" sy="101000" algn="ctr" rotWithShape="0">
              <a:prstClr val="black">
                <a:alpha val="18000"/>
              </a:prstClr>
            </a:outerShdw>
          </a:effectLst>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14" name="文本框 13"/>
          <p:cNvSpPr txBox="1"/>
          <p:nvPr/>
        </p:nvSpPr>
        <p:spPr>
          <a:xfrm>
            <a:off x="4709242" y="1267837"/>
            <a:ext cx="2773516" cy="707886"/>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4000" b="1" i="1" u="none" strike="noStrike" kern="1200" cap="none" spc="0" normalizeH="0" baseline="0" noProof="0" dirty="0">
                <a:ln>
                  <a:noFill/>
                </a:ln>
                <a:solidFill>
                  <a:srgbClr val="0DB7B6"/>
                </a:solidFill>
                <a:effectLst/>
                <a:uLnTx/>
                <a:uFillTx/>
                <a:cs typeface="+mn-ea"/>
                <a:sym typeface="+mn-lt"/>
              </a:rPr>
              <a:t>CONTENTS</a:t>
            </a:r>
            <a:endParaRPr kumimoji="0" lang="zh-CN" altLang="en-US" sz="4000" b="1" i="1" u="none" strike="noStrike" kern="1200" cap="none" spc="0" normalizeH="0" baseline="0" noProof="0" dirty="0">
              <a:ln>
                <a:noFill/>
              </a:ln>
              <a:solidFill>
                <a:srgbClr val="0DB7B6"/>
              </a:solidFill>
              <a:effectLst/>
              <a:uLnTx/>
              <a:uFillTx/>
              <a:cs typeface="+mn-ea"/>
              <a:sym typeface="+mn-lt"/>
            </a:endParaRPr>
          </a:p>
        </p:txBody>
      </p:sp>
      <p:grpSp>
        <p:nvGrpSpPr>
          <p:cNvPr id="15" name="组合 14"/>
          <p:cNvGrpSpPr/>
          <p:nvPr/>
        </p:nvGrpSpPr>
        <p:grpSpPr>
          <a:xfrm>
            <a:off x="3584482" y="2343235"/>
            <a:ext cx="5023035" cy="559977"/>
            <a:chOff x="3574588" y="2611530"/>
            <a:chExt cx="5023035" cy="559977"/>
          </a:xfrm>
        </p:grpSpPr>
        <p:grpSp>
          <p:nvGrpSpPr>
            <p:cNvPr id="16" name="组合 15"/>
            <p:cNvGrpSpPr/>
            <p:nvPr/>
          </p:nvGrpSpPr>
          <p:grpSpPr>
            <a:xfrm>
              <a:off x="3594376" y="2611530"/>
              <a:ext cx="5003247" cy="559977"/>
              <a:chOff x="2915945" y="2268630"/>
              <a:chExt cx="5792628" cy="648327"/>
            </a:xfrm>
          </p:grpSpPr>
          <p:sp>
            <p:nvSpPr>
              <p:cNvPr id="29" name="矩形 28"/>
              <p:cNvSpPr/>
              <p:nvPr/>
            </p:nvSpPr>
            <p:spPr>
              <a:xfrm rot="5400000">
                <a:off x="5629967" y="-161650"/>
                <a:ext cx="648326" cy="5508887"/>
              </a:xfrm>
              <a:prstGeom prst="rect">
                <a:avLst/>
              </a:prstGeom>
              <a:pattFill prst="dkUpDiag">
                <a:fgClr>
                  <a:schemeClr val="bg1"/>
                </a:fgClr>
                <a:bgClr>
                  <a:schemeClr val="bg1">
                    <a:lumMod val="95000"/>
                  </a:schemeClr>
                </a:bgClr>
              </a:patt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30" name="任意多边形: 形状 29"/>
              <p:cNvSpPr/>
              <p:nvPr/>
            </p:nvSpPr>
            <p:spPr>
              <a:xfrm rot="5400000">
                <a:off x="2875524" y="2309051"/>
                <a:ext cx="648326" cy="567483"/>
              </a:xfrm>
              <a:custGeom>
                <a:avLst/>
                <a:gdLst>
                  <a:gd name="connsiteX0" fmla="*/ 6552162 w 8033654"/>
                  <a:gd name="connsiteY0" fmla="*/ 494730 h 7031915"/>
                  <a:gd name="connsiteX1" fmla="*/ 6555365 w 8033654"/>
                  <a:gd name="connsiteY1" fmla="*/ 531027 h 7031915"/>
                  <a:gd name="connsiteX2" fmla="*/ 6556798 w 8033654"/>
                  <a:gd name="connsiteY2" fmla="*/ 533489 h 7031915"/>
                  <a:gd name="connsiteX3" fmla="*/ 6555247 w 8033654"/>
                  <a:gd name="connsiteY3" fmla="*/ 510071 h 7031915"/>
                  <a:gd name="connsiteX4" fmla="*/ 6529086 w 8033654"/>
                  <a:gd name="connsiteY4" fmla="*/ 402424 h 7031915"/>
                  <a:gd name="connsiteX5" fmla="*/ 6546753 w 8033654"/>
                  <a:gd name="connsiteY5" fmla="*/ 467828 h 7031915"/>
                  <a:gd name="connsiteX6" fmla="*/ 6540064 w 8033654"/>
                  <a:gd name="connsiteY6" fmla="*/ 434562 h 7031915"/>
                  <a:gd name="connsiteX7" fmla="*/ 6482461 w 8033654"/>
                  <a:gd name="connsiteY7" fmla="*/ 295697 h 7031915"/>
                  <a:gd name="connsiteX8" fmla="*/ 6520430 w 8033654"/>
                  <a:gd name="connsiteY8" fmla="*/ 377086 h 7031915"/>
                  <a:gd name="connsiteX9" fmla="*/ 6515577 w 8033654"/>
                  <a:gd name="connsiteY9" fmla="*/ 362878 h 7031915"/>
                  <a:gd name="connsiteX10" fmla="*/ 2058287 w 8033654"/>
                  <a:gd name="connsiteY10" fmla="*/ 0 h 7031915"/>
                  <a:gd name="connsiteX11" fmla="*/ 2058326 w 8033654"/>
                  <a:gd name="connsiteY11" fmla="*/ 0 h 7031915"/>
                  <a:gd name="connsiteX12" fmla="*/ 5971699 w 8033654"/>
                  <a:gd name="connsiteY12" fmla="*/ 0 h 7031915"/>
                  <a:gd name="connsiteX13" fmla="*/ 5971700 w 8033654"/>
                  <a:gd name="connsiteY13" fmla="*/ 0 h 7031915"/>
                  <a:gd name="connsiteX14" fmla="*/ 5971740 w 8033654"/>
                  <a:gd name="connsiteY14" fmla="*/ 0 h 7031915"/>
                  <a:gd name="connsiteX15" fmla="*/ 6090371 w 8033654"/>
                  <a:gd name="connsiteY15" fmla="*/ 11959 h 7031915"/>
                  <a:gd name="connsiteX16" fmla="*/ 6357004 w 8033654"/>
                  <a:gd name="connsiteY16" fmla="*/ 143562 h 7031915"/>
                  <a:gd name="connsiteX17" fmla="*/ 6421756 w 8033654"/>
                  <a:gd name="connsiteY17" fmla="*/ 209878 h 7031915"/>
                  <a:gd name="connsiteX18" fmla="*/ 6426018 w 8033654"/>
                  <a:gd name="connsiteY18" fmla="*/ 214243 h 7031915"/>
                  <a:gd name="connsiteX19" fmla="*/ 6463356 w 8033654"/>
                  <a:gd name="connsiteY19" fmla="*/ 268125 h 7031915"/>
                  <a:gd name="connsiteX20" fmla="*/ 6480094 w 8033654"/>
                  <a:gd name="connsiteY20" fmla="*/ 292278 h 7031915"/>
                  <a:gd name="connsiteX21" fmla="*/ 6490605 w 8033654"/>
                  <a:gd name="connsiteY21" fmla="*/ 298322 h 7031915"/>
                  <a:gd name="connsiteX22" fmla="*/ 7949332 w 8033654"/>
                  <a:gd name="connsiteY22" fmla="*/ 3216682 h 7031915"/>
                  <a:gd name="connsiteX23" fmla="*/ 7992299 w 8033654"/>
                  <a:gd name="connsiteY23" fmla="*/ 3302616 h 7031915"/>
                  <a:gd name="connsiteX24" fmla="*/ 8021693 w 8033654"/>
                  <a:gd name="connsiteY24" fmla="*/ 3397306 h 7031915"/>
                  <a:gd name="connsiteX25" fmla="*/ 8033654 w 8033654"/>
                  <a:gd name="connsiteY25" fmla="*/ 3515957 h 7031915"/>
                  <a:gd name="connsiteX26" fmla="*/ 8021693 w 8033654"/>
                  <a:gd name="connsiteY26" fmla="*/ 3634608 h 7031915"/>
                  <a:gd name="connsiteX27" fmla="*/ 7992299 w 8033654"/>
                  <a:gd name="connsiteY27" fmla="*/ 3729298 h 7031915"/>
                  <a:gd name="connsiteX28" fmla="*/ 7949332 w 8033654"/>
                  <a:gd name="connsiteY28" fmla="*/ 3815232 h 7031915"/>
                  <a:gd name="connsiteX29" fmla="*/ 6535055 w 8033654"/>
                  <a:gd name="connsiteY29" fmla="*/ 6638796 h 7031915"/>
                  <a:gd name="connsiteX30" fmla="*/ 6524461 w 8033654"/>
                  <a:gd name="connsiteY30" fmla="*/ 6646190 h 7031915"/>
                  <a:gd name="connsiteX31" fmla="*/ 6482456 w 8033654"/>
                  <a:gd name="connsiteY31" fmla="*/ 6736229 h 7031915"/>
                  <a:gd name="connsiteX32" fmla="*/ 6090371 w 8033654"/>
                  <a:gd name="connsiteY32" fmla="*/ 7019956 h 7031915"/>
                  <a:gd name="connsiteX33" fmla="*/ 5971740 w 8033654"/>
                  <a:gd name="connsiteY33" fmla="*/ 7031915 h 7031915"/>
                  <a:gd name="connsiteX34" fmla="*/ 5971700 w 8033654"/>
                  <a:gd name="connsiteY34" fmla="*/ 7031915 h 7031915"/>
                  <a:gd name="connsiteX35" fmla="*/ 2058326 w 8033654"/>
                  <a:gd name="connsiteY35" fmla="*/ 7031915 h 7031915"/>
                  <a:gd name="connsiteX36" fmla="*/ 2176958 w 8033654"/>
                  <a:gd name="connsiteY36" fmla="*/ 7019956 h 7031915"/>
                  <a:gd name="connsiteX37" fmla="*/ 2363588 w 8033654"/>
                  <a:gd name="connsiteY37" fmla="*/ 6946684 h 7031915"/>
                  <a:gd name="connsiteX38" fmla="*/ 2418335 w 8033654"/>
                  <a:gd name="connsiteY38" fmla="*/ 6906767 h 7031915"/>
                  <a:gd name="connsiteX39" fmla="*/ 2418334 w 8033654"/>
                  <a:gd name="connsiteY39" fmla="*/ 6906767 h 7031915"/>
                  <a:gd name="connsiteX40" fmla="*/ 2363588 w 8033654"/>
                  <a:gd name="connsiteY40" fmla="*/ 6946684 h 7031915"/>
                  <a:gd name="connsiteX41" fmla="*/ 2176957 w 8033654"/>
                  <a:gd name="connsiteY41" fmla="*/ 7019956 h 7031915"/>
                  <a:gd name="connsiteX42" fmla="*/ 2058326 w 8033654"/>
                  <a:gd name="connsiteY42" fmla="*/ 7031915 h 7031915"/>
                  <a:gd name="connsiteX43" fmla="*/ 2058286 w 8033654"/>
                  <a:gd name="connsiteY43" fmla="*/ 7031915 h 7031915"/>
                  <a:gd name="connsiteX44" fmla="*/ 1939655 w 8033654"/>
                  <a:gd name="connsiteY44" fmla="*/ 7019956 h 7031915"/>
                  <a:gd name="connsiteX45" fmla="*/ 1642007 w 8033654"/>
                  <a:gd name="connsiteY45" fmla="*/ 6859480 h 7031915"/>
                  <a:gd name="connsiteX46" fmla="*/ 1570173 w 8033654"/>
                  <a:gd name="connsiteY46" fmla="*/ 6772417 h 7031915"/>
                  <a:gd name="connsiteX47" fmla="*/ 1508795 w 8033654"/>
                  <a:gd name="connsiteY47" fmla="*/ 6649661 h 7031915"/>
                  <a:gd name="connsiteX48" fmla="*/ 1508794 w 8033654"/>
                  <a:gd name="connsiteY48" fmla="*/ 6649657 h 7031915"/>
                  <a:gd name="connsiteX49" fmla="*/ 115723 w 8033654"/>
                  <a:gd name="connsiteY49" fmla="*/ 3863519 h 7031915"/>
                  <a:gd name="connsiteX50" fmla="*/ 115722 w 8033654"/>
                  <a:gd name="connsiteY50" fmla="*/ 3863518 h 7031915"/>
                  <a:gd name="connsiteX51" fmla="*/ 29470 w 8033654"/>
                  <a:gd name="connsiteY51" fmla="*/ 3691014 h 7031915"/>
                  <a:gd name="connsiteX52" fmla="*/ 11962 w 8033654"/>
                  <a:gd name="connsiteY52" fmla="*/ 3634608 h 7031915"/>
                  <a:gd name="connsiteX53" fmla="*/ 0 w 8033654"/>
                  <a:gd name="connsiteY53" fmla="*/ 3515957 h 7031915"/>
                  <a:gd name="connsiteX54" fmla="*/ 11962 w 8033654"/>
                  <a:gd name="connsiteY54" fmla="*/ 3397306 h 7031915"/>
                  <a:gd name="connsiteX55" fmla="*/ 29470 w 8033654"/>
                  <a:gd name="connsiteY55" fmla="*/ 3340901 h 7031915"/>
                  <a:gd name="connsiteX56" fmla="*/ 115722 w 8033654"/>
                  <a:gd name="connsiteY56" fmla="*/ 3168396 h 7031915"/>
                  <a:gd name="connsiteX57" fmla="*/ 115723 w 8033654"/>
                  <a:gd name="connsiteY57" fmla="*/ 3168396 h 7031915"/>
                  <a:gd name="connsiteX58" fmla="*/ 1508796 w 8033654"/>
                  <a:gd name="connsiteY58" fmla="*/ 382255 h 7031915"/>
                  <a:gd name="connsiteX59" fmla="*/ 1570174 w 8033654"/>
                  <a:gd name="connsiteY59" fmla="*/ 259499 h 7031915"/>
                  <a:gd name="connsiteX60" fmla="*/ 1642008 w 8033654"/>
                  <a:gd name="connsiteY60" fmla="*/ 172435 h 7031915"/>
                  <a:gd name="connsiteX61" fmla="*/ 1939656 w 8033654"/>
                  <a:gd name="connsiteY61" fmla="*/ 11959 h 7031915"/>
                  <a:gd name="-1" fmla="*/ 6552162 w 8033654"/>
                  <a:gd name="-2" fmla="*/ 494730 h 7031915"/>
                  <a:gd name="-3" fmla="*/ 6555365 w 8033654"/>
                  <a:gd name="-4" fmla="*/ 531027 h 7031915"/>
                  <a:gd name="-5" fmla="*/ 6556798 w 8033654"/>
                  <a:gd name="-6" fmla="*/ 533489 h 7031915"/>
                  <a:gd name="-7" fmla="*/ 6555247 w 8033654"/>
                  <a:gd name="-8" fmla="*/ 510071 h 7031915"/>
                  <a:gd name="-9" fmla="*/ 6552162 w 8033654"/>
                  <a:gd name="-10" fmla="*/ 494730 h 7031915"/>
                  <a:gd name="-11" fmla="*/ 6529086 w 8033654"/>
                  <a:gd name="-12" fmla="*/ 402424 h 7031915"/>
                  <a:gd name="-13" fmla="*/ 6546753 w 8033654"/>
                  <a:gd name="-14" fmla="*/ 467828 h 7031915"/>
                  <a:gd name="-15" fmla="*/ 6540064 w 8033654"/>
                  <a:gd name="-16" fmla="*/ 434562 h 7031915"/>
                  <a:gd name="-17" fmla="*/ 6529086 w 8033654"/>
                  <a:gd name="-18" fmla="*/ 402424 h 7031915"/>
                  <a:gd name="-19" fmla="*/ 6482461 w 8033654"/>
                  <a:gd name="-20" fmla="*/ 295697 h 7031915"/>
                  <a:gd name="-21" fmla="*/ 6520430 w 8033654"/>
                  <a:gd name="-22" fmla="*/ 377086 h 7031915"/>
                  <a:gd name="-23" fmla="*/ 6515577 w 8033654"/>
                  <a:gd name="-24" fmla="*/ 362878 h 7031915"/>
                  <a:gd name="-25" fmla="*/ 6482461 w 8033654"/>
                  <a:gd name="-26" fmla="*/ 295697 h 7031915"/>
                  <a:gd name="-27" fmla="*/ 2058287 w 8033654"/>
                  <a:gd name="-28" fmla="*/ 0 h 7031915"/>
                  <a:gd name="-29" fmla="*/ 2058326 w 8033654"/>
                  <a:gd name="-30" fmla="*/ 0 h 7031915"/>
                  <a:gd name="-31" fmla="*/ 5971699 w 8033654"/>
                  <a:gd name="-32" fmla="*/ 0 h 7031915"/>
                  <a:gd name="-33" fmla="*/ 5971700 w 8033654"/>
                  <a:gd name="-34" fmla="*/ 0 h 7031915"/>
                  <a:gd name="-35" fmla="*/ 5971740 w 8033654"/>
                  <a:gd name="-36" fmla="*/ 0 h 7031915"/>
                  <a:gd name="-37" fmla="*/ 6090371 w 8033654"/>
                  <a:gd name="-38" fmla="*/ 11959 h 7031915"/>
                  <a:gd name="-39" fmla="*/ 6357004 w 8033654"/>
                  <a:gd name="-40" fmla="*/ 143562 h 7031915"/>
                  <a:gd name="-41" fmla="*/ 6421756 w 8033654"/>
                  <a:gd name="-42" fmla="*/ 209878 h 7031915"/>
                  <a:gd name="-43" fmla="*/ 6426018 w 8033654"/>
                  <a:gd name="-44" fmla="*/ 214243 h 7031915"/>
                  <a:gd name="-45" fmla="*/ 6463356 w 8033654"/>
                  <a:gd name="-46" fmla="*/ 268125 h 7031915"/>
                  <a:gd name="-47" fmla="*/ 6480094 w 8033654"/>
                  <a:gd name="-48" fmla="*/ 292278 h 7031915"/>
                  <a:gd name="-49" fmla="*/ 6490605 w 8033654"/>
                  <a:gd name="-50" fmla="*/ 298322 h 7031915"/>
                  <a:gd name="-51" fmla="*/ 7949332 w 8033654"/>
                  <a:gd name="-52" fmla="*/ 3216682 h 7031915"/>
                  <a:gd name="-53" fmla="*/ 7992299 w 8033654"/>
                  <a:gd name="-54" fmla="*/ 3302616 h 7031915"/>
                  <a:gd name="-55" fmla="*/ 8021693 w 8033654"/>
                  <a:gd name="-56" fmla="*/ 3397306 h 7031915"/>
                  <a:gd name="-57" fmla="*/ 8033654 w 8033654"/>
                  <a:gd name="-58" fmla="*/ 3515957 h 7031915"/>
                  <a:gd name="-59" fmla="*/ 8021693 w 8033654"/>
                  <a:gd name="-60" fmla="*/ 3634608 h 7031915"/>
                  <a:gd name="-61" fmla="*/ 7992299 w 8033654"/>
                  <a:gd name="-62" fmla="*/ 3729298 h 7031915"/>
                  <a:gd name="-63" fmla="*/ 7949332 w 8033654"/>
                  <a:gd name="-64" fmla="*/ 3815232 h 7031915"/>
                  <a:gd name="-65" fmla="*/ 6535055 w 8033654"/>
                  <a:gd name="-66" fmla="*/ 6638796 h 7031915"/>
                  <a:gd name="-67" fmla="*/ 6524461 w 8033654"/>
                  <a:gd name="-68" fmla="*/ 6646190 h 7031915"/>
                  <a:gd name="-69" fmla="*/ 6482456 w 8033654"/>
                  <a:gd name="-70" fmla="*/ 6736229 h 7031915"/>
                  <a:gd name="-71" fmla="*/ 6090371 w 8033654"/>
                  <a:gd name="-72" fmla="*/ 7019956 h 7031915"/>
                  <a:gd name="-73" fmla="*/ 5971740 w 8033654"/>
                  <a:gd name="-74" fmla="*/ 7031915 h 7031915"/>
                  <a:gd name="-75" fmla="*/ 5971700 w 8033654"/>
                  <a:gd name="-76" fmla="*/ 7031915 h 7031915"/>
                  <a:gd name="-77" fmla="*/ 2058326 w 8033654"/>
                  <a:gd name="-78" fmla="*/ 7031915 h 7031915"/>
                  <a:gd name="-79" fmla="*/ 2176958 w 8033654"/>
                  <a:gd name="-80" fmla="*/ 7019956 h 7031915"/>
                  <a:gd name="-81" fmla="*/ 2363588 w 8033654"/>
                  <a:gd name="-82" fmla="*/ 6946684 h 7031915"/>
                  <a:gd name="-83" fmla="*/ 2418335 w 8033654"/>
                  <a:gd name="-84" fmla="*/ 6906767 h 7031915"/>
                  <a:gd name="-85" fmla="*/ 2418334 w 8033654"/>
                  <a:gd name="-86" fmla="*/ 6906767 h 7031915"/>
                  <a:gd name="-87" fmla="*/ 2176957 w 8033654"/>
                  <a:gd name="-88" fmla="*/ 7019956 h 7031915"/>
                  <a:gd name="-89" fmla="*/ 2058326 w 8033654"/>
                  <a:gd name="-90" fmla="*/ 7031915 h 7031915"/>
                  <a:gd name="-91" fmla="*/ 2058286 w 8033654"/>
                  <a:gd name="-92" fmla="*/ 7031915 h 7031915"/>
                  <a:gd name="-93" fmla="*/ 1939655 w 8033654"/>
                  <a:gd name="-94" fmla="*/ 7019956 h 7031915"/>
                  <a:gd name="-95" fmla="*/ 1642007 w 8033654"/>
                  <a:gd name="-96" fmla="*/ 6859480 h 7031915"/>
                  <a:gd name="-97" fmla="*/ 1570173 w 8033654"/>
                  <a:gd name="-98" fmla="*/ 6772417 h 7031915"/>
                  <a:gd name="-99" fmla="*/ 1508795 w 8033654"/>
                  <a:gd name="-100" fmla="*/ 6649661 h 7031915"/>
                  <a:gd name="-101" fmla="*/ 1508794 w 8033654"/>
                  <a:gd name="-102" fmla="*/ 6649657 h 7031915"/>
                  <a:gd name="-103" fmla="*/ 115723 w 8033654"/>
                  <a:gd name="-104" fmla="*/ 3863519 h 7031915"/>
                  <a:gd name="-105" fmla="*/ 115722 w 8033654"/>
                  <a:gd name="-106" fmla="*/ 3863518 h 7031915"/>
                  <a:gd name="-107" fmla="*/ 29470 w 8033654"/>
                  <a:gd name="-108" fmla="*/ 3691014 h 7031915"/>
                  <a:gd name="-109" fmla="*/ 11962 w 8033654"/>
                  <a:gd name="-110" fmla="*/ 3634608 h 7031915"/>
                  <a:gd name="-111" fmla="*/ 0 w 8033654"/>
                  <a:gd name="-112" fmla="*/ 3515957 h 7031915"/>
                  <a:gd name="-113" fmla="*/ 11962 w 8033654"/>
                  <a:gd name="-114" fmla="*/ 3397306 h 7031915"/>
                  <a:gd name="-115" fmla="*/ 29470 w 8033654"/>
                  <a:gd name="-116" fmla="*/ 3340901 h 7031915"/>
                  <a:gd name="-117" fmla="*/ 115722 w 8033654"/>
                  <a:gd name="-118" fmla="*/ 3168396 h 7031915"/>
                  <a:gd name="-119" fmla="*/ 115723 w 8033654"/>
                  <a:gd name="-120" fmla="*/ 3168396 h 7031915"/>
                  <a:gd name="-121" fmla="*/ 1508796 w 8033654"/>
                  <a:gd name="-122" fmla="*/ 382255 h 7031915"/>
                  <a:gd name="-123" fmla="*/ 1570174 w 8033654"/>
                  <a:gd name="-124" fmla="*/ 259499 h 7031915"/>
                  <a:gd name="connsiteX62" fmla="*/ 1642008 w 8033654"/>
                  <a:gd name="connsiteY62" fmla="*/ 172435 h 7031915"/>
                  <a:gd name="connsiteX63" fmla="*/ 1939656 w 8033654"/>
                  <a:gd name="connsiteY63" fmla="*/ 11959 h 7031915"/>
                  <a:gd name="connsiteX64" fmla="*/ 2058287 w 8033654"/>
                  <a:gd name="connsiteY64" fmla="*/ 0 h 7031915"/>
                  <a:gd name="-125" fmla="*/ 6552162 w 8033654"/>
                  <a:gd name="-126" fmla="*/ 494730 h 7031915"/>
                  <a:gd name="-127" fmla="*/ 6555365 w 8033654"/>
                  <a:gd name="-128" fmla="*/ 531027 h 7031915"/>
                  <a:gd name="-129" fmla="*/ 6556798 w 8033654"/>
                  <a:gd name="-130" fmla="*/ 533489 h 7031915"/>
                  <a:gd name="-131" fmla="*/ 6555247 w 8033654"/>
                  <a:gd name="-132" fmla="*/ 510071 h 7031915"/>
                  <a:gd name="-133" fmla="*/ 6552162 w 8033654"/>
                  <a:gd name="-134" fmla="*/ 494730 h 7031915"/>
                  <a:gd name="-135" fmla="*/ 6529086 w 8033654"/>
                  <a:gd name="-136" fmla="*/ 402424 h 7031915"/>
                  <a:gd name="-137" fmla="*/ 6546753 w 8033654"/>
                  <a:gd name="-138" fmla="*/ 467828 h 7031915"/>
                  <a:gd name="-139" fmla="*/ 6540064 w 8033654"/>
                  <a:gd name="-140" fmla="*/ 434562 h 7031915"/>
                  <a:gd name="-141" fmla="*/ 6529086 w 8033654"/>
                  <a:gd name="-142" fmla="*/ 402424 h 7031915"/>
                  <a:gd name="-143" fmla="*/ 6482461 w 8033654"/>
                  <a:gd name="-144" fmla="*/ 295697 h 7031915"/>
                  <a:gd name="-145" fmla="*/ 6520430 w 8033654"/>
                  <a:gd name="-146" fmla="*/ 377086 h 7031915"/>
                  <a:gd name="-147" fmla="*/ 6515577 w 8033654"/>
                  <a:gd name="-148" fmla="*/ 362878 h 7031915"/>
                  <a:gd name="-149" fmla="*/ 6482461 w 8033654"/>
                  <a:gd name="-150" fmla="*/ 295697 h 7031915"/>
                  <a:gd name="-151" fmla="*/ 2058287 w 8033654"/>
                  <a:gd name="-152" fmla="*/ 0 h 7031915"/>
                  <a:gd name="-153" fmla="*/ 2058326 w 8033654"/>
                  <a:gd name="-154" fmla="*/ 0 h 7031915"/>
                  <a:gd name="-155" fmla="*/ 5971699 w 8033654"/>
                  <a:gd name="-156" fmla="*/ 0 h 7031915"/>
                  <a:gd name="-157" fmla="*/ 5971700 w 8033654"/>
                  <a:gd name="-158" fmla="*/ 0 h 7031915"/>
                  <a:gd name="-159" fmla="*/ 5971740 w 8033654"/>
                  <a:gd name="-160" fmla="*/ 0 h 7031915"/>
                  <a:gd name="-161" fmla="*/ 6090371 w 8033654"/>
                  <a:gd name="-162" fmla="*/ 11959 h 7031915"/>
                  <a:gd name="-163" fmla="*/ 6357004 w 8033654"/>
                  <a:gd name="-164" fmla="*/ 143562 h 7031915"/>
                  <a:gd name="-165" fmla="*/ 6421756 w 8033654"/>
                  <a:gd name="-166" fmla="*/ 209878 h 7031915"/>
                  <a:gd name="-167" fmla="*/ 6426018 w 8033654"/>
                  <a:gd name="-168" fmla="*/ 214243 h 7031915"/>
                  <a:gd name="-169" fmla="*/ 6463356 w 8033654"/>
                  <a:gd name="-170" fmla="*/ 268125 h 7031915"/>
                  <a:gd name="-171" fmla="*/ 6480094 w 8033654"/>
                  <a:gd name="-172" fmla="*/ 292278 h 7031915"/>
                  <a:gd name="-173" fmla="*/ 6490605 w 8033654"/>
                  <a:gd name="-174" fmla="*/ 298322 h 7031915"/>
                  <a:gd name="-175" fmla="*/ 7949332 w 8033654"/>
                  <a:gd name="-176" fmla="*/ 3216682 h 7031915"/>
                  <a:gd name="-177" fmla="*/ 7992299 w 8033654"/>
                  <a:gd name="-178" fmla="*/ 3302616 h 7031915"/>
                  <a:gd name="-179" fmla="*/ 8021693 w 8033654"/>
                  <a:gd name="-180" fmla="*/ 3397306 h 7031915"/>
                  <a:gd name="-181" fmla="*/ 8033654 w 8033654"/>
                  <a:gd name="-182" fmla="*/ 3515957 h 7031915"/>
                  <a:gd name="-183" fmla="*/ 8021693 w 8033654"/>
                  <a:gd name="-184" fmla="*/ 3634608 h 7031915"/>
                  <a:gd name="-185" fmla="*/ 7992299 w 8033654"/>
                  <a:gd name="-186" fmla="*/ 3729298 h 7031915"/>
                  <a:gd name="-187" fmla="*/ 7949332 w 8033654"/>
                  <a:gd name="-188" fmla="*/ 3815232 h 7031915"/>
                  <a:gd name="-189" fmla="*/ 6535055 w 8033654"/>
                  <a:gd name="-190" fmla="*/ 6638796 h 7031915"/>
                  <a:gd name="-191" fmla="*/ 6524461 w 8033654"/>
                  <a:gd name="-192" fmla="*/ 6646190 h 7031915"/>
                  <a:gd name="-193" fmla="*/ 6482456 w 8033654"/>
                  <a:gd name="-194" fmla="*/ 6736229 h 7031915"/>
                  <a:gd name="-195" fmla="*/ 6090371 w 8033654"/>
                  <a:gd name="-196" fmla="*/ 7019956 h 7031915"/>
                  <a:gd name="-197" fmla="*/ 5971740 w 8033654"/>
                  <a:gd name="-198" fmla="*/ 7031915 h 7031915"/>
                  <a:gd name="-199" fmla="*/ 5971700 w 8033654"/>
                  <a:gd name="-200" fmla="*/ 7031915 h 7031915"/>
                  <a:gd name="-201" fmla="*/ 2058326 w 8033654"/>
                  <a:gd name="-202" fmla="*/ 7031915 h 7031915"/>
                  <a:gd name="-203" fmla="*/ 2176958 w 8033654"/>
                  <a:gd name="-204" fmla="*/ 7019956 h 7031915"/>
                  <a:gd name="-205" fmla="*/ 2363588 w 8033654"/>
                  <a:gd name="-206" fmla="*/ 6946684 h 7031915"/>
                  <a:gd name="-207" fmla="*/ 2418335 w 8033654"/>
                  <a:gd name="-208" fmla="*/ 6906767 h 7031915"/>
                  <a:gd name="-209" fmla="*/ 2176957 w 8033654"/>
                  <a:gd name="-210" fmla="*/ 7019956 h 7031915"/>
                  <a:gd name="-211" fmla="*/ 2058326 w 8033654"/>
                  <a:gd name="-212" fmla="*/ 7031915 h 7031915"/>
                  <a:gd name="-213" fmla="*/ 2058286 w 8033654"/>
                  <a:gd name="-214" fmla="*/ 7031915 h 7031915"/>
                  <a:gd name="-215" fmla="*/ 1939655 w 8033654"/>
                  <a:gd name="-216" fmla="*/ 7019956 h 7031915"/>
                  <a:gd name="-217" fmla="*/ 1642007 w 8033654"/>
                  <a:gd name="-218" fmla="*/ 6859480 h 7031915"/>
                  <a:gd name="-219" fmla="*/ 1570173 w 8033654"/>
                  <a:gd name="-220" fmla="*/ 6772417 h 7031915"/>
                  <a:gd name="-221" fmla="*/ 1508795 w 8033654"/>
                  <a:gd name="-222" fmla="*/ 6649661 h 7031915"/>
                  <a:gd name="-223" fmla="*/ 1508794 w 8033654"/>
                  <a:gd name="-224" fmla="*/ 6649657 h 7031915"/>
                  <a:gd name="-225" fmla="*/ 115723 w 8033654"/>
                  <a:gd name="-226" fmla="*/ 3863519 h 7031915"/>
                  <a:gd name="-227" fmla="*/ 115722 w 8033654"/>
                  <a:gd name="-228" fmla="*/ 3863518 h 7031915"/>
                  <a:gd name="-229" fmla="*/ 29470 w 8033654"/>
                  <a:gd name="-230" fmla="*/ 3691014 h 7031915"/>
                  <a:gd name="-231" fmla="*/ 11962 w 8033654"/>
                  <a:gd name="-232" fmla="*/ 3634608 h 7031915"/>
                  <a:gd name="-233" fmla="*/ 0 w 8033654"/>
                  <a:gd name="-234" fmla="*/ 3515957 h 7031915"/>
                  <a:gd name="-235" fmla="*/ 11962 w 8033654"/>
                  <a:gd name="-236" fmla="*/ 3397306 h 7031915"/>
                  <a:gd name="-237" fmla="*/ 29470 w 8033654"/>
                  <a:gd name="-238" fmla="*/ 3340901 h 7031915"/>
                  <a:gd name="-239" fmla="*/ 115722 w 8033654"/>
                  <a:gd name="-240" fmla="*/ 3168396 h 7031915"/>
                  <a:gd name="-241" fmla="*/ 115723 w 8033654"/>
                  <a:gd name="-242" fmla="*/ 3168396 h 7031915"/>
                  <a:gd name="-243" fmla="*/ 1508796 w 8033654"/>
                  <a:gd name="-244" fmla="*/ 382255 h 7031915"/>
                  <a:gd name="-245" fmla="*/ 1570174 w 8033654"/>
                  <a:gd name="-246" fmla="*/ 259499 h 7031915"/>
                  <a:gd name="-247" fmla="*/ 1642008 w 8033654"/>
                  <a:gd name="-248" fmla="*/ 172435 h 7031915"/>
                  <a:gd name="-249" fmla="*/ 1939656 w 8033654"/>
                  <a:gd name="-250" fmla="*/ 11959 h 7031915"/>
                  <a:gd name="-251" fmla="*/ 2058287 w 8033654"/>
                  <a:gd name="-252" fmla="*/ 0 h 7031915"/>
                  <a:gd name="-253" fmla="*/ 6552162 w 8033654"/>
                  <a:gd name="-254" fmla="*/ 494730 h 7031915"/>
                  <a:gd name="-255" fmla="*/ 6555365 w 8033654"/>
                  <a:gd name="-256" fmla="*/ 531027 h 7031915"/>
                  <a:gd name="-257" fmla="*/ 6556798 w 8033654"/>
                  <a:gd name="-258" fmla="*/ 533489 h 7031915"/>
                  <a:gd name="-259" fmla="*/ 6555247 w 8033654"/>
                  <a:gd name="-260" fmla="*/ 510071 h 7031915"/>
                  <a:gd name="-261" fmla="*/ 6552162 w 8033654"/>
                  <a:gd name="-262" fmla="*/ 494730 h 7031915"/>
                  <a:gd name="-263" fmla="*/ 6529086 w 8033654"/>
                  <a:gd name="-264" fmla="*/ 402424 h 7031915"/>
                  <a:gd name="-265" fmla="*/ 6546753 w 8033654"/>
                  <a:gd name="-266" fmla="*/ 467828 h 7031915"/>
                  <a:gd name="-267" fmla="*/ 6540064 w 8033654"/>
                  <a:gd name="-268" fmla="*/ 434562 h 7031915"/>
                  <a:gd name="-269" fmla="*/ 6529086 w 8033654"/>
                  <a:gd name="-270" fmla="*/ 402424 h 7031915"/>
                  <a:gd name="-271" fmla="*/ 6482461 w 8033654"/>
                  <a:gd name="-272" fmla="*/ 295697 h 7031915"/>
                  <a:gd name="-273" fmla="*/ 6520430 w 8033654"/>
                  <a:gd name="-274" fmla="*/ 377086 h 7031915"/>
                  <a:gd name="-275" fmla="*/ 6515577 w 8033654"/>
                  <a:gd name="-276" fmla="*/ 362878 h 7031915"/>
                  <a:gd name="-277" fmla="*/ 6482461 w 8033654"/>
                  <a:gd name="-278" fmla="*/ 295697 h 7031915"/>
                  <a:gd name="-279" fmla="*/ 2058287 w 8033654"/>
                  <a:gd name="-280" fmla="*/ 0 h 7031915"/>
                  <a:gd name="-281" fmla="*/ 2058326 w 8033654"/>
                  <a:gd name="-282" fmla="*/ 0 h 7031915"/>
                  <a:gd name="-283" fmla="*/ 5971699 w 8033654"/>
                  <a:gd name="-284" fmla="*/ 0 h 7031915"/>
                  <a:gd name="-285" fmla="*/ 5971700 w 8033654"/>
                  <a:gd name="-286" fmla="*/ 0 h 7031915"/>
                  <a:gd name="-287" fmla="*/ 5971740 w 8033654"/>
                  <a:gd name="-288" fmla="*/ 0 h 7031915"/>
                  <a:gd name="-289" fmla="*/ 6090371 w 8033654"/>
                  <a:gd name="-290" fmla="*/ 11959 h 7031915"/>
                  <a:gd name="-291" fmla="*/ 6357004 w 8033654"/>
                  <a:gd name="-292" fmla="*/ 143562 h 7031915"/>
                  <a:gd name="-293" fmla="*/ 6421756 w 8033654"/>
                  <a:gd name="-294" fmla="*/ 209878 h 7031915"/>
                  <a:gd name="-295" fmla="*/ 6426018 w 8033654"/>
                  <a:gd name="-296" fmla="*/ 214243 h 7031915"/>
                  <a:gd name="-297" fmla="*/ 6463356 w 8033654"/>
                  <a:gd name="-298" fmla="*/ 268125 h 7031915"/>
                  <a:gd name="-299" fmla="*/ 6480094 w 8033654"/>
                  <a:gd name="-300" fmla="*/ 292278 h 7031915"/>
                  <a:gd name="-301" fmla="*/ 6490605 w 8033654"/>
                  <a:gd name="-302" fmla="*/ 298322 h 7031915"/>
                  <a:gd name="-303" fmla="*/ 7949332 w 8033654"/>
                  <a:gd name="-304" fmla="*/ 3216682 h 7031915"/>
                  <a:gd name="-305" fmla="*/ 7992299 w 8033654"/>
                  <a:gd name="-306" fmla="*/ 3302616 h 7031915"/>
                  <a:gd name="-307" fmla="*/ 8021693 w 8033654"/>
                  <a:gd name="-308" fmla="*/ 3397306 h 7031915"/>
                  <a:gd name="-309" fmla="*/ 8033654 w 8033654"/>
                  <a:gd name="-310" fmla="*/ 3515957 h 7031915"/>
                  <a:gd name="-311" fmla="*/ 8021693 w 8033654"/>
                  <a:gd name="-312" fmla="*/ 3634608 h 7031915"/>
                  <a:gd name="-313" fmla="*/ 7992299 w 8033654"/>
                  <a:gd name="-314" fmla="*/ 3729298 h 7031915"/>
                  <a:gd name="-315" fmla="*/ 7949332 w 8033654"/>
                  <a:gd name="-316" fmla="*/ 3815232 h 7031915"/>
                  <a:gd name="-317" fmla="*/ 6535055 w 8033654"/>
                  <a:gd name="-318" fmla="*/ 6638796 h 7031915"/>
                  <a:gd name="-319" fmla="*/ 6524461 w 8033654"/>
                  <a:gd name="-320" fmla="*/ 6646190 h 7031915"/>
                  <a:gd name="-321" fmla="*/ 6482456 w 8033654"/>
                  <a:gd name="-322" fmla="*/ 6736229 h 7031915"/>
                  <a:gd name="-323" fmla="*/ 6090371 w 8033654"/>
                  <a:gd name="-324" fmla="*/ 7019956 h 7031915"/>
                  <a:gd name="-325" fmla="*/ 5971740 w 8033654"/>
                  <a:gd name="-326" fmla="*/ 7031915 h 7031915"/>
                  <a:gd name="-327" fmla="*/ 5971700 w 8033654"/>
                  <a:gd name="-328" fmla="*/ 7031915 h 7031915"/>
                  <a:gd name="-329" fmla="*/ 2058326 w 8033654"/>
                  <a:gd name="-330" fmla="*/ 7031915 h 7031915"/>
                  <a:gd name="-331" fmla="*/ 2176958 w 8033654"/>
                  <a:gd name="-332" fmla="*/ 7019956 h 7031915"/>
                  <a:gd name="-333" fmla="*/ 2363588 w 8033654"/>
                  <a:gd name="-334" fmla="*/ 6946684 h 7031915"/>
                  <a:gd name="-335" fmla="*/ 2176957 w 8033654"/>
                  <a:gd name="-336" fmla="*/ 7019956 h 7031915"/>
                  <a:gd name="-337" fmla="*/ 2058326 w 8033654"/>
                  <a:gd name="-338" fmla="*/ 7031915 h 7031915"/>
                  <a:gd name="-339" fmla="*/ 2058286 w 8033654"/>
                  <a:gd name="-340" fmla="*/ 7031915 h 7031915"/>
                  <a:gd name="-341" fmla="*/ 1939655 w 8033654"/>
                  <a:gd name="-342" fmla="*/ 7019956 h 7031915"/>
                  <a:gd name="-343" fmla="*/ 1642007 w 8033654"/>
                  <a:gd name="-344" fmla="*/ 6859480 h 7031915"/>
                  <a:gd name="-345" fmla="*/ 1570173 w 8033654"/>
                  <a:gd name="-346" fmla="*/ 6772417 h 7031915"/>
                  <a:gd name="-347" fmla="*/ 1508795 w 8033654"/>
                  <a:gd name="-348" fmla="*/ 6649661 h 7031915"/>
                  <a:gd name="-349" fmla="*/ 1508794 w 8033654"/>
                  <a:gd name="-350" fmla="*/ 6649657 h 7031915"/>
                  <a:gd name="-351" fmla="*/ 115723 w 8033654"/>
                  <a:gd name="-352" fmla="*/ 3863519 h 7031915"/>
                  <a:gd name="-353" fmla="*/ 115722 w 8033654"/>
                  <a:gd name="-354" fmla="*/ 3863518 h 7031915"/>
                  <a:gd name="-355" fmla="*/ 29470 w 8033654"/>
                  <a:gd name="-356" fmla="*/ 3691014 h 7031915"/>
                  <a:gd name="-357" fmla="*/ 11962 w 8033654"/>
                  <a:gd name="-358" fmla="*/ 3634608 h 7031915"/>
                  <a:gd name="-359" fmla="*/ 0 w 8033654"/>
                  <a:gd name="-360" fmla="*/ 3515957 h 7031915"/>
                  <a:gd name="-361" fmla="*/ 11962 w 8033654"/>
                  <a:gd name="-362" fmla="*/ 3397306 h 7031915"/>
                  <a:gd name="-363" fmla="*/ 29470 w 8033654"/>
                  <a:gd name="-364" fmla="*/ 3340901 h 7031915"/>
                  <a:gd name="-365" fmla="*/ 115722 w 8033654"/>
                  <a:gd name="-366" fmla="*/ 3168396 h 7031915"/>
                  <a:gd name="-367" fmla="*/ 115723 w 8033654"/>
                  <a:gd name="-368" fmla="*/ 3168396 h 7031915"/>
                  <a:gd name="-369" fmla="*/ 1508796 w 8033654"/>
                  <a:gd name="-370" fmla="*/ 382255 h 7031915"/>
                  <a:gd name="-371" fmla="*/ 1570174 w 8033654"/>
                  <a:gd name="-372" fmla="*/ 259499 h 7031915"/>
                  <a:gd name="-373" fmla="*/ 1642008 w 8033654"/>
                  <a:gd name="-374" fmla="*/ 172435 h 7031915"/>
                  <a:gd name="-375" fmla="*/ 1939656 w 8033654"/>
                  <a:gd name="-376" fmla="*/ 11959 h 7031915"/>
                  <a:gd name="-377" fmla="*/ 2058287 w 8033654"/>
                  <a:gd name="-378" fmla="*/ 0 h 7031915"/>
                  <a:gd name="-379" fmla="*/ 6552162 w 8033654"/>
                  <a:gd name="-380" fmla="*/ 494730 h 7031915"/>
                  <a:gd name="-381" fmla="*/ 6555365 w 8033654"/>
                  <a:gd name="-382" fmla="*/ 531027 h 7031915"/>
                  <a:gd name="-383" fmla="*/ 6556798 w 8033654"/>
                  <a:gd name="-384" fmla="*/ 533489 h 7031915"/>
                  <a:gd name="-385" fmla="*/ 6555247 w 8033654"/>
                  <a:gd name="-386" fmla="*/ 510071 h 7031915"/>
                  <a:gd name="-387" fmla="*/ 6552162 w 8033654"/>
                  <a:gd name="-388" fmla="*/ 494730 h 7031915"/>
                  <a:gd name="-389" fmla="*/ 6529086 w 8033654"/>
                  <a:gd name="-390" fmla="*/ 402424 h 7031915"/>
                  <a:gd name="-391" fmla="*/ 6546753 w 8033654"/>
                  <a:gd name="-392" fmla="*/ 467828 h 7031915"/>
                  <a:gd name="-393" fmla="*/ 6540064 w 8033654"/>
                  <a:gd name="-394" fmla="*/ 434562 h 7031915"/>
                  <a:gd name="-395" fmla="*/ 6529086 w 8033654"/>
                  <a:gd name="-396" fmla="*/ 402424 h 7031915"/>
                  <a:gd name="-397" fmla="*/ 6482461 w 8033654"/>
                  <a:gd name="-398" fmla="*/ 295697 h 7031915"/>
                  <a:gd name="-399" fmla="*/ 6520430 w 8033654"/>
                  <a:gd name="-400" fmla="*/ 377086 h 7031915"/>
                  <a:gd name="-401" fmla="*/ 6515577 w 8033654"/>
                  <a:gd name="-402" fmla="*/ 362878 h 7031915"/>
                  <a:gd name="-403" fmla="*/ 6482461 w 8033654"/>
                  <a:gd name="-404" fmla="*/ 295697 h 7031915"/>
                  <a:gd name="-405" fmla="*/ 2058287 w 8033654"/>
                  <a:gd name="-406" fmla="*/ 0 h 7031915"/>
                  <a:gd name="-407" fmla="*/ 2058326 w 8033654"/>
                  <a:gd name="-408" fmla="*/ 0 h 7031915"/>
                  <a:gd name="-409" fmla="*/ 5971699 w 8033654"/>
                  <a:gd name="-410" fmla="*/ 0 h 7031915"/>
                  <a:gd name="-411" fmla="*/ 5971700 w 8033654"/>
                  <a:gd name="-412" fmla="*/ 0 h 7031915"/>
                  <a:gd name="-413" fmla="*/ 5971740 w 8033654"/>
                  <a:gd name="-414" fmla="*/ 0 h 7031915"/>
                  <a:gd name="-415" fmla="*/ 6090371 w 8033654"/>
                  <a:gd name="-416" fmla="*/ 11959 h 7031915"/>
                  <a:gd name="-417" fmla="*/ 6357004 w 8033654"/>
                  <a:gd name="-418" fmla="*/ 143562 h 7031915"/>
                  <a:gd name="-419" fmla="*/ 6421756 w 8033654"/>
                  <a:gd name="-420" fmla="*/ 209878 h 7031915"/>
                  <a:gd name="-421" fmla="*/ 6426018 w 8033654"/>
                  <a:gd name="-422" fmla="*/ 214243 h 7031915"/>
                  <a:gd name="-423" fmla="*/ 6463356 w 8033654"/>
                  <a:gd name="-424" fmla="*/ 268125 h 7031915"/>
                  <a:gd name="-425" fmla="*/ 6480094 w 8033654"/>
                  <a:gd name="-426" fmla="*/ 292278 h 7031915"/>
                  <a:gd name="-427" fmla="*/ 6490605 w 8033654"/>
                  <a:gd name="-428" fmla="*/ 298322 h 7031915"/>
                  <a:gd name="-429" fmla="*/ 7949332 w 8033654"/>
                  <a:gd name="-430" fmla="*/ 3216682 h 7031915"/>
                  <a:gd name="-431" fmla="*/ 7992299 w 8033654"/>
                  <a:gd name="-432" fmla="*/ 3302616 h 7031915"/>
                  <a:gd name="-433" fmla="*/ 8021693 w 8033654"/>
                  <a:gd name="-434" fmla="*/ 3397306 h 7031915"/>
                  <a:gd name="-435" fmla="*/ 8033654 w 8033654"/>
                  <a:gd name="-436" fmla="*/ 3515957 h 7031915"/>
                  <a:gd name="-437" fmla="*/ 8021693 w 8033654"/>
                  <a:gd name="-438" fmla="*/ 3634608 h 7031915"/>
                  <a:gd name="-439" fmla="*/ 7992299 w 8033654"/>
                  <a:gd name="-440" fmla="*/ 3729298 h 7031915"/>
                  <a:gd name="-441" fmla="*/ 7949332 w 8033654"/>
                  <a:gd name="-442" fmla="*/ 3815232 h 7031915"/>
                  <a:gd name="-443" fmla="*/ 6535055 w 8033654"/>
                  <a:gd name="-444" fmla="*/ 6638796 h 7031915"/>
                  <a:gd name="-445" fmla="*/ 6524461 w 8033654"/>
                  <a:gd name="-446" fmla="*/ 6646190 h 7031915"/>
                  <a:gd name="-447" fmla="*/ 6482456 w 8033654"/>
                  <a:gd name="-448" fmla="*/ 6736229 h 7031915"/>
                  <a:gd name="-449" fmla="*/ 6090371 w 8033654"/>
                  <a:gd name="-450" fmla="*/ 7019956 h 7031915"/>
                  <a:gd name="-451" fmla="*/ 5971740 w 8033654"/>
                  <a:gd name="-452" fmla="*/ 7031915 h 7031915"/>
                  <a:gd name="-453" fmla="*/ 5971700 w 8033654"/>
                  <a:gd name="-454" fmla="*/ 7031915 h 7031915"/>
                  <a:gd name="-455" fmla="*/ 2058326 w 8033654"/>
                  <a:gd name="-456" fmla="*/ 7031915 h 7031915"/>
                  <a:gd name="-457" fmla="*/ 2176958 w 8033654"/>
                  <a:gd name="-458" fmla="*/ 7019956 h 7031915"/>
                  <a:gd name="-459" fmla="*/ 2176957 w 8033654"/>
                  <a:gd name="-460" fmla="*/ 7019956 h 7031915"/>
                  <a:gd name="-461" fmla="*/ 2058326 w 8033654"/>
                  <a:gd name="-462" fmla="*/ 7031915 h 7031915"/>
                  <a:gd name="-463" fmla="*/ 2058286 w 8033654"/>
                  <a:gd name="-464" fmla="*/ 7031915 h 7031915"/>
                  <a:gd name="-465" fmla="*/ 1939655 w 8033654"/>
                  <a:gd name="-466" fmla="*/ 7019956 h 7031915"/>
                  <a:gd name="-467" fmla="*/ 1642007 w 8033654"/>
                  <a:gd name="-468" fmla="*/ 6859480 h 7031915"/>
                  <a:gd name="-469" fmla="*/ 1570173 w 8033654"/>
                  <a:gd name="-470" fmla="*/ 6772417 h 7031915"/>
                  <a:gd name="-471" fmla="*/ 1508795 w 8033654"/>
                  <a:gd name="-472" fmla="*/ 6649661 h 7031915"/>
                  <a:gd name="-473" fmla="*/ 1508794 w 8033654"/>
                  <a:gd name="-474" fmla="*/ 6649657 h 7031915"/>
                  <a:gd name="-475" fmla="*/ 115723 w 8033654"/>
                  <a:gd name="-476" fmla="*/ 3863519 h 7031915"/>
                  <a:gd name="-477" fmla="*/ 115722 w 8033654"/>
                  <a:gd name="-478" fmla="*/ 3863518 h 7031915"/>
                  <a:gd name="-479" fmla="*/ 29470 w 8033654"/>
                  <a:gd name="-480" fmla="*/ 3691014 h 7031915"/>
                  <a:gd name="-481" fmla="*/ 11962 w 8033654"/>
                  <a:gd name="-482" fmla="*/ 3634608 h 7031915"/>
                  <a:gd name="-483" fmla="*/ 0 w 8033654"/>
                  <a:gd name="-484" fmla="*/ 3515957 h 7031915"/>
                  <a:gd name="-485" fmla="*/ 11962 w 8033654"/>
                  <a:gd name="-486" fmla="*/ 3397306 h 7031915"/>
                  <a:gd name="-487" fmla="*/ 29470 w 8033654"/>
                  <a:gd name="-488" fmla="*/ 3340901 h 7031915"/>
                  <a:gd name="-489" fmla="*/ 115722 w 8033654"/>
                  <a:gd name="-490" fmla="*/ 3168396 h 7031915"/>
                  <a:gd name="-491" fmla="*/ 115723 w 8033654"/>
                  <a:gd name="-492" fmla="*/ 3168396 h 7031915"/>
                  <a:gd name="-493" fmla="*/ 1508796 w 8033654"/>
                  <a:gd name="-494" fmla="*/ 382255 h 7031915"/>
                  <a:gd name="-495" fmla="*/ 1570174 w 8033654"/>
                  <a:gd name="-496" fmla="*/ 259499 h 7031915"/>
                  <a:gd name="-497" fmla="*/ 1642008 w 8033654"/>
                  <a:gd name="-498" fmla="*/ 172435 h 7031915"/>
                  <a:gd name="-499" fmla="*/ 1939656 w 8033654"/>
                  <a:gd name="-500" fmla="*/ 11959 h 7031915"/>
                  <a:gd name="-501" fmla="*/ 2058287 w 8033654"/>
                  <a:gd name="-502" fmla="*/ 0 h 7031915"/>
                  <a:gd name="-503" fmla="*/ 6552162 w 8033654"/>
                  <a:gd name="-504" fmla="*/ 494730 h 7031915"/>
                  <a:gd name="-505" fmla="*/ 6555365 w 8033654"/>
                  <a:gd name="-506" fmla="*/ 531027 h 7031915"/>
                  <a:gd name="-507" fmla="*/ 6556798 w 8033654"/>
                  <a:gd name="-508" fmla="*/ 533489 h 7031915"/>
                  <a:gd name="-509" fmla="*/ 6555247 w 8033654"/>
                  <a:gd name="-510" fmla="*/ 510071 h 7031915"/>
                  <a:gd name="-511" fmla="*/ 6552162 w 8033654"/>
                  <a:gd name="-512" fmla="*/ 494730 h 7031915"/>
                  <a:gd name="-513" fmla="*/ 6529086 w 8033654"/>
                  <a:gd name="-514" fmla="*/ 402424 h 7031915"/>
                  <a:gd name="-515" fmla="*/ 6540064 w 8033654"/>
                  <a:gd name="-516" fmla="*/ 434562 h 7031915"/>
                  <a:gd name="-517" fmla="*/ 6529086 w 8033654"/>
                  <a:gd name="-518" fmla="*/ 402424 h 7031915"/>
                  <a:gd name="-519" fmla="*/ 6482461 w 8033654"/>
                  <a:gd name="-520" fmla="*/ 295697 h 7031915"/>
                  <a:gd name="-521" fmla="*/ 6520430 w 8033654"/>
                  <a:gd name="-522" fmla="*/ 377086 h 7031915"/>
                  <a:gd name="-523" fmla="*/ 6515577 w 8033654"/>
                  <a:gd name="-524" fmla="*/ 362878 h 7031915"/>
                  <a:gd name="-525" fmla="*/ 6482461 w 8033654"/>
                  <a:gd name="-526" fmla="*/ 295697 h 7031915"/>
                  <a:gd name="-527" fmla="*/ 2058287 w 8033654"/>
                  <a:gd name="-528" fmla="*/ 0 h 7031915"/>
                  <a:gd name="-529" fmla="*/ 2058326 w 8033654"/>
                  <a:gd name="-530" fmla="*/ 0 h 7031915"/>
                  <a:gd name="-531" fmla="*/ 5971699 w 8033654"/>
                  <a:gd name="-532" fmla="*/ 0 h 7031915"/>
                  <a:gd name="-533" fmla="*/ 5971700 w 8033654"/>
                  <a:gd name="-534" fmla="*/ 0 h 7031915"/>
                  <a:gd name="-535" fmla="*/ 5971740 w 8033654"/>
                  <a:gd name="-536" fmla="*/ 0 h 7031915"/>
                  <a:gd name="-537" fmla="*/ 6090371 w 8033654"/>
                  <a:gd name="-538" fmla="*/ 11959 h 7031915"/>
                  <a:gd name="-539" fmla="*/ 6357004 w 8033654"/>
                  <a:gd name="-540" fmla="*/ 143562 h 7031915"/>
                  <a:gd name="-541" fmla="*/ 6421756 w 8033654"/>
                  <a:gd name="-542" fmla="*/ 209878 h 7031915"/>
                  <a:gd name="-543" fmla="*/ 6426018 w 8033654"/>
                  <a:gd name="-544" fmla="*/ 214243 h 7031915"/>
                  <a:gd name="-545" fmla="*/ 6463356 w 8033654"/>
                  <a:gd name="-546" fmla="*/ 268125 h 7031915"/>
                  <a:gd name="-547" fmla="*/ 6480094 w 8033654"/>
                  <a:gd name="-548" fmla="*/ 292278 h 7031915"/>
                  <a:gd name="-549" fmla="*/ 6490605 w 8033654"/>
                  <a:gd name="-550" fmla="*/ 298322 h 7031915"/>
                  <a:gd name="-551" fmla="*/ 7949332 w 8033654"/>
                  <a:gd name="-552" fmla="*/ 3216682 h 7031915"/>
                  <a:gd name="-553" fmla="*/ 7992299 w 8033654"/>
                  <a:gd name="-554" fmla="*/ 3302616 h 7031915"/>
                  <a:gd name="-555" fmla="*/ 8021693 w 8033654"/>
                  <a:gd name="-556" fmla="*/ 3397306 h 7031915"/>
                  <a:gd name="-557" fmla="*/ 8033654 w 8033654"/>
                  <a:gd name="-558" fmla="*/ 3515957 h 7031915"/>
                  <a:gd name="-559" fmla="*/ 8021693 w 8033654"/>
                  <a:gd name="-560" fmla="*/ 3634608 h 7031915"/>
                  <a:gd name="-561" fmla="*/ 7992299 w 8033654"/>
                  <a:gd name="-562" fmla="*/ 3729298 h 7031915"/>
                  <a:gd name="-563" fmla="*/ 7949332 w 8033654"/>
                  <a:gd name="-564" fmla="*/ 3815232 h 7031915"/>
                  <a:gd name="-565" fmla="*/ 6535055 w 8033654"/>
                  <a:gd name="-566" fmla="*/ 6638796 h 7031915"/>
                  <a:gd name="-567" fmla="*/ 6524461 w 8033654"/>
                  <a:gd name="-568" fmla="*/ 6646190 h 7031915"/>
                  <a:gd name="-569" fmla="*/ 6482456 w 8033654"/>
                  <a:gd name="-570" fmla="*/ 6736229 h 7031915"/>
                  <a:gd name="-571" fmla="*/ 6090371 w 8033654"/>
                  <a:gd name="-572" fmla="*/ 7019956 h 7031915"/>
                  <a:gd name="-573" fmla="*/ 5971740 w 8033654"/>
                  <a:gd name="-574" fmla="*/ 7031915 h 7031915"/>
                  <a:gd name="-575" fmla="*/ 5971700 w 8033654"/>
                  <a:gd name="-576" fmla="*/ 7031915 h 7031915"/>
                  <a:gd name="-577" fmla="*/ 2058326 w 8033654"/>
                  <a:gd name="-578" fmla="*/ 7031915 h 7031915"/>
                  <a:gd name="-579" fmla="*/ 2176958 w 8033654"/>
                  <a:gd name="-580" fmla="*/ 7019956 h 7031915"/>
                  <a:gd name="-581" fmla="*/ 2176957 w 8033654"/>
                  <a:gd name="-582" fmla="*/ 7019956 h 7031915"/>
                  <a:gd name="-583" fmla="*/ 2058326 w 8033654"/>
                  <a:gd name="-584" fmla="*/ 7031915 h 7031915"/>
                  <a:gd name="-585" fmla="*/ 2058286 w 8033654"/>
                  <a:gd name="-586" fmla="*/ 7031915 h 7031915"/>
                  <a:gd name="-587" fmla="*/ 1939655 w 8033654"/>
                  <a:gd name="-588" fmla="*/ 7019956 h 7031915"/>
                  <a:gd name="-589" fmla="*/ 1642007 w 8033654"/>
                  <a:gd name="-590" fmla="*/ 6859480 h 7031915"/>
                  <a:gd name="-591" fmla="*/ 1570173 w 8033654"/>
                  <a:gd name="-592" fmla="*/ 6772417 h 7031915"/>
                  <a:gd name="-593" fmla="*/ 1508795 w 8033654"/>
                  <a:gd name="-594" fmla="*/ 6649661 h 7031915"/>
                  <a:gd name="-595" fmla="*/ 1508794 w 8033654"/>
                  <a:gd name="-596" fmla="*/ 6649657 h 7031915"/>
                  <a:gd name="-597" fmla="*/ 115723 w 8033654"/>
                  <a:gd name="-598" fmla="*/ 3863519 h 7031915"/>
                  <a:gd name="-599" fmla="*/ 115722 w 8033654"/>
                  <a:gd name="-600" fmla="*/ 3863518 h 7031915"/>
                  <a:gd name="-601" fmla="*/ 29470 w 8033654"/>
                  <a:gd name="-602" fmla="*/ 3691014 h 7031915"/>
                  <a:gd name="-603" fmla="*/ 11962 w 8033654"/>
                  <a:gd name="-604" fmla="*/ 3634608 h 7031915"/>
                  <a:gd name="-605" fmla="*/ 0 w 8033654"/>
                  <a:gd name="-606" fmla="*/ 3515957 h 7031915"/>
                  <a:gd name="-607" fmla="*/ 11962 w 8033654"/>
                  <a:gd name="-608" fmla="*/ 3397306 h 7031915"/>
                  <a:gd name="-609" fmla="*/ 29470 w 8033654"/>
                  <a:gd name="-610" fmla="*/ 3340901 h 7031915"/>
                  <a:gd name="-611" fmla="*/ 115722 w 8033654"/>
                  <a:gd name="-612" fmla="*/ 3168396 h 7031915"/>
                  <a:gd name="-613" fmla="*/ 115723 w 8033654"/>
                  <a:gd name="-614" fmla="*/ 3168396 h 7031915"/>
                  <a:gd name="-615" fmla="*/ 1508796 w 8033654"/>
                  <a:gd name="-616" fmla="*/ 382255 h 7031915"/>
                  <a:gd name="-617" fmla="*/ 1570174 w 8033654"/>
                  <a:gd name="-618" fmla="*/ 259499 h 7031915"/>
                  <a:gd name="-619" fmla="*/ 1642008 w 8033654"/>
                  <a:gd name="-620" fmla="*/ 172435 h 7031915"/>
                  <a:gd name="-621" fmla="*/ 1939656 w 8033654"/>
                  <a:gd name="-622" fmla="*/ 11959 h 7031915"/>
                  <a:gd name="-623" fmla="*/ 2058287 w 8033654"/>
                  <a:gd name="-624" fmla="*/ 0 h 7031915"/>
                  <a:gd name="-625" fmla="*/ 6555247 w 8033654"/>
                  <a:gd name="-626" fmla="*/ 510071 h 7031915"/>
                  <a:gd name="-627" fmla="*/ 6555365 w 8033654"/>
                  <a:gd name="-628" fmla="*/ 531027 h 7031915"/>
                  <a:gd name="-629" fmla="*/ 6556798 w 8033654"/>
                  <a:gd name="-630" fmla="*/ 533489 h 7031915"/>
                  <a:gd name="-631" fmla="*/ 6555247 w 8033654"/>
                  <a:gd name="-632" fmla="*/ 510071 h 7031915"/>
                  <a:gd name="-633" fmla="*/ 6529086 w 8033654"/>
                  <a:gd name="-634" fmla="*/ 402424 h 7031915"/>
                  <a:gd name="-635" fmla="*/ 6540064 w 8033654"/>
                  <a:gd name="-636" fmla="*/ 434562 h 7031915"/>
                  <a:gd name="-637" fmla="*/ 6529086 w 8033654"/>
                  <a:gd name="-638" fmla="*/ 402424 h 7031915"/>
                  <a:gd name="-639" fmla="*/ 6482461 w 8033654"/>
                  <a:gd name="-640" fmla="*/ 295697 h 7031915"/>
                  <a:gd name="-641" fmla="*/ 6520430 w 8033654"/>
                  <a:gd name="-642" fmla="*/ 377086 h 7031915"/>
                  <a:gd name="-643" fmla="*/ 6515577 w 8033654"/>
                  <a:gd name="-644" fmla="*/ 362878 h 7031915"/>
                  <a:gd name="-645" fmla="*/ 6482461 w 8033654"/>
                  <a:gd name="-646" fmla="*/ 295697 h 7031915"/>
                  <a:gd name="-647" fmla="*/ 2058287 w 8033654"/>
                  <a:gd name="-648" fmla="*/ 0 h 7031915"/>
                  <a:gd name="-649" fmla="*/ 2058326 w 8033654"/>
                  <a:gd name="-650" fmla="*/ 0 h 7031915"/>
                  <a:gd name="-651" fmla="*/ 5971699 w 8033654"/>
                  <a:gd name="-652" fmla="*/ 0 h 7031915"/>
                  <a:gd name="-653" fmla="*/ 5971700 w 8033654"/>
                  <a:gd name="-654" fmla="*/ 0 h 7031915"/>
                  <a:gd name="-655" fmla="*/ 5971740 w 8033654"/>
                  <a:gd name="-656" fmla="*/ 0 h 7031915"/>
                  <a:gd name="-657" fmla="*/ 6090371 w 8033654"/>
                  <a:gd name="-658" fmla="*/ 11959 h 7031915"/>
                  <a:gd name="-659" fmla="*/ 6357004 w 8033654"/>
                  <a:gd name="-660" fmla="*/ 143562 h 7031915"/>
                  <a:gd name="-661" fmla="*/ 6421756 w 8033654"/>
                  <a:gd name="-662" fmla="*/ 209878 h 7031915"/>
                  <a:gd name="-663" fmla="*/ 6426018 w 8033654"/>
                  <a:gd name="-664" fmla="*/ 214243 h 7031915"/>
                  <a:gd name="-665" fmla="*/ 6463356 w 8033654"/>
                  <a:gd name="-666" fmla="*/ 268125 h 7031915"/>
                  <a:gd name="-667" fmla="*/ 6480094 w 8033654"/>
                  <a:gd name="-668" fmla="*/ 292278 h 7031915"/>
                  <a:gd name="-669" fmla="*/ 6490605 w 8033654"/>
                  <a:gd name="-670" fmla="*/ 298322 h 7031915"/>
                  <a:gd name="-671" fmla="*/ 7949332 w 8033654"/>
                  <a:gd name="-672" fmla="*/ 3216682 h 7031915"/>
                  <a:gd name="-673" fmla="*/ 7992299 w 8033654"/>
                  <a:gd name="-674" fmla="*/ 3302616 h 7031915"/>
                  <a:gd name="-675" fmla="*/ 8021693 w 8033654"/>
                  <a:gd name="-676" fmla="*/ 3397306 h 7031915"/>
                  <a:gd name="-677" fmla="*/ 8033654 w 8033654"/>
                  <a:gd name="-678" fmla="*/ 3515957 h 7031915"/>
                  <a:gd name="-679" fmla="*/ 8021693 w 8033654"/>
                  <a:gd name="-680" fmla="*/ 3634608 h 7031915"/>
                  <a:gd name="-681" fmla="*/ 7992299 w 8033654"/>
                  <a:gd name="-682" fmla="*/ 3729298 h 7031915"/>
                  <a:gd name="-683" fmla="*/ 7949332 w 8033654"/>
                  <a:gd name="-684" fmla="*/ 3815232 h 7031915"/>
                  <a:gd name="-685" fmla="*/ 6535055 w 8033654"/>
                  <a:gd name="-686" fmla="*/ 6638796 h 7031915"/>
                  <a:gd name="-687" fmla="*/ 6524461 w 8033654"/>
                  <a:gd name="-688" fmla="*/ 6646190 h 7031915"/>
                  <a:gd name="-689" fmla="*/ 6482456 w 8033654"/>
                  <a:gd name="-690" fmla="*/ 6736229 h 7031915"/>
                  <a:gd name="-691" fmla="*/ 6090371 w 8033654"/>
                  <a:gd name="-692" fmla="*/ 7019956 h 7031915"/>
                  <a:gd name="-693" fmla="*/ 5971740 w 8033654"/>
                  <a:gd name="-694" fmla="*/ 7031915 h 7031915"/>
                  <a:gd name="-695" fmla="*/ 5971700 w 8033654"/>
                  <a:gd name="-696" fmla="*/ 7031915 h 7031915"/>
                  <a:gd name="-697" fmla="*/ 2058326 w 8033654"/>
                  <a:gd name="-698" fmla="*/ 7031915 h 7031915"/>
                  <a:gd name="-699" fmla="*/ 2176958 w 8033654"/>
                  <a:gd name="-700" fmla="*/ 7019956 h 7031915"/>
                  <a:gd name="-701" fmla="*/ 2176957 w 8033654"/>
                  <a:gd name="-702" fmla="*/ 7019956 h 7031915"/>
                  <a:gd name="-703" fmla="*/ 2058326 w 8033654"/>
                  <a:gd name="-704" fmla="*/ 7031915 h 7031915"/>
                  <a:gd name="-705" fmla="*/ 2058286 w 8033654"/>
                  <a:gd name="-706" fmla="*/ 7031915 h 7031915"/>
                  <a:gd name="-707" fmla="*/ 1939655 w 8033654"/>
                  <a:gd name="-708" fmla="*/ 7019956 h 7031915"/>
                  <a:gd name="-709" fmla="*/ 1642007 w 8033654"/>
                  <a:gd name="-710" fmla="*/ 6859480 h 7031915"/>
                  <a:gd name="-711" fmla="*/ 1570173 w 8033654"/>
                  <a:gd name="-712" fmla="*/ 6772417 h 7031915"/>
                  <a:gd name="-713" fmla="*/ 1508795 w 8033654"/>
                  <a:gd name="-714" fmla="*/ 6649661 h 7031915"/>
                  <a:gd name="-715" fmla="*/ 1508794 w 8033654"/>
                  <a:gd name="-716" fmla="*/ 6649657 h 7031915"/>
                  <a:gd name="-717" fmla="*/ 115723 w 8033654"/>
                  <a:gd name="-718" fmla="*/ 3863519 h 7031915"/>
                  <a:gd name="-719" fmla="*/ 115722 w 8033654"/>
                  <a:gd name="-720" fmla="*/ 3863518 h 7031915"/>
                  <a:gd name="-721" fmla="*/ 29470 w 8033654"/>
                  <a:gd name="-722" fmla="*/ 3691014 h 7031915"/>
                  <a:gd name="-723" fmla="*/ 11962 w 8033654"/>
                  <a:gd name="-724" fmla="*/ 3634608 h 7031915"/>
                  <a:gd name="-725" fmla="*/ 0 w 8033654"/>
                  <a:gd name="-726" fmla="*/ 3515957 h 7031915"/>
                  <a:gd name="-727" fmla="*/ 11962 w 8033654"/>
                  <a:gd name="-728" fmla="*/ 3397306 h 7031915"/>
                  <a:gd name="-729" fmla="*/ 29470 w 8033654"/>
                  <a:gd name="-730" fmla="*/ 3340901 h 7031915"/>
                  <a:gd name="-731" fmla="*/ 115722 w 8033654"/>
                  <a:gd name="-732" fmla="*/ 3168396 h 7031915"/>
                  <a:gd name="-733" fmla="*/ 115723 w 8033654"/>
                  <a:gd name="-734" fmla="*/ 3168396 h 7031915"/>
                  <a:gd name="-735" fmla="*/ 1508796 w 8033654"/>
                  <a:gd name="-736" fmla="*/ 382255 h 7031915"/>
                  <a:gd name="-737" fmla="*/ 1570174 w 8033654"/>
                  <a:gd name="-738" fmla="*/ 259499 h 7031915"/>
                  <a:gd name="-739" fmla="*/ 1642008 w 8033654"/>
                  <a:gd name="-740" fmla="*/ 172435 h 7031915"/>
                  <a:gd name="-741" fmla="*/ 1939656 w 8033654"/>
                  <a:gd name="-742" fmla="*/ 11959 h 7031915"/>
                  <a:gd name="-743" fmla="*/ 2058287 w 8033654"/>
                  <a:gd name="-744" fmla="*/ 0 h 7031915"/>
                  <a:gd name="-745" fmla="*/ 6556798 w 8033654"/>
                  <a:gd name="-746" fmla="*/ 533489 h 7031915"/>
                  <a:gd name="-747" fmla="*/ 6555365 w 8033654"/>
                  <a:gd name="-748" fmla="*/ 531027 h 7031915"/>
                  <a:gd name="-749" fmla="*/ 6556798 w 8033654"/>
                  <a:gd name="-750" fmla="*/ 533489 h 7031915"/>
                  <a:gd name="-751" fmla="*/ 6529086 w 8033654"/>
                  <a:gd name="-752" fmla="*/ 402424 h 7031915"/>
                  <a:gd name="-753" fmla="*/ 6540064 w 8033654"/>
                  <a:gd name="-754" fmla="*/ 434562 h 7031915"/>
                  <a:gd name="-755" fmla="*/ 6529086 w 8033654"/>
                  <a:gd name="-756" fmla="*/ 402424 h 7031915"/>
                  <a:gd name="-757" fmla="*/ 6482461 w 8033654"/>
                  <a:gd name="-758" fmla="*/ 295697 h 7031915"/>
                  <a:gd name="-759" fmla="*/ 6520430 w 8033654"/>
                  <a:gd name="-760" fmla="*/ 377086 h 7031915"/>
                  <a:gd name="-761" fmla="*/ 6515577 w 8033654"/>
                  <a:gd name="-762" fmla="*/ 362878 h 7031915"/>
                  <a:gd name="-763" fmla="*/ 6482461 w 8033654"/>
                  <a:gd name="-764" fmla="*/ 295697 h 7031915"/>
                  <a:gd name="-765" fmla="*/ 2058287 w 8033654"/>
                  <a:gd name="-766" fmla="*/ 0 h 7031915"/>
                  <a:gd name="-767" fmla="*/ 2058326 w 8033654"/>
                  <a:gd name="-768" fmla="*/ 0 h 7031915"/>
                  <a:gd name="-769" fmla="*/ 5971699 w 8033654"/>
                  <a:gd name="-770" fmla="*/ 0 h 7031915"/>
                  <a:gd name="-771" fmla="*/ 5971700 w 8033654"/>
                  <a:gd name="-772" fmla="*/ 0 h 7031915"/>
                  <a:gd name="-773" fmla="*/ 5971740 w 8033654"/>
                  <a:gd name="-774" fmla="*/ 0 h 7031915"/>
                  <a:gd name="-775" fmla="*/ 6090371 w 8033654"/>
                  <a:gd name="-776" fmla="*/ 11959 h 7031915"/>
                  <a:gd name="-777" fmla="*/ 6357004 w 8033654"/>
                  <a:gd name="-778" fmla="*/ 143562 h 7031915"/>
                  <a:gd name="-779" fmla="*/ 6421756 w 8033654"/>
                  <a:gd name="-780" fmla="*/ 209878 h 7031915"/>
                  <a:gd name="-781" fmla="*/ 6426018 w 8033654"/>
                  <a:gd name="-782" fmla="*/ 214243 h 7031915"/>
                  <a:gd name="-783" fmla="*/ 6463356 w 8033654"/>
                  <a:gd name="-784" fmla="*/ 268125 h 7031915"/>
                  <a:gd name="-785" fmla="*/ 6480094 w 8033654"/>
                  <a:gd name="-786" fmla="*/ 292278 h 7031915"/>
                  <a:gd name="-787" fmla="*/ 6490605 w 8033654"/>
                  <a:gd name="-788" fmla="*/ 298322 h 7031915"/>
                  <a:gd name="-789" fmla="*/ 7949332 w 8033654"/>
                  <a:gd name="-790" fmla="*/ 3216682 h 7031915"/>
                  <a:gd name="-791" fmla="*/ 7992299 w 8033654"/>
                  <a:gd name="-792" fmla="*/ 3302616 h 7031915"/>
                  <a:gd name="-793" fmla="*/ 8021693 w 8033654"/>
                  <a:gd name="-794" fmla="*/ 3397306 h 7031915"/>
                  <a:gd name="-795" fmla="*/ 8033654 w 8033654"/>
                  <a:gd name="-796" fmla="*/ 3515957 h 7031915"/>
                  <a:gd name="-797" fmla="*/ 8021693 w 8033654"/>
                  <a:gd name="-798" fmla="*/ 3634608 h 7031915"/>
                  <a:gd name="-799" fmla="*/ 7992299 w 8033654"/>
                  <a:gd name="-800" fmla="*/ 3729298 h 7031915"/>
                  <a:gd name="-801" fmla="*/ 7949332 w 8033654"/>
                  <a:gd name="-802" fmla="*/ 3815232 h 7031915"/>
                  <a:gd name="-803" fmla="*/ 6535055 w 8033654"/>
                  <a:gd name="-804" fmla="*/ 6638796 h 7031915"/>
                  <a:gd name="-805" fmla="*/ 6524461 w 8033654"/>
                  <a:gd name="-806" fmla="*/ 6646190 h 7031915"/>
                  <a:gd name="-807" fmla="*/ 6482456 w 8033654"/>
                  <a:gd name="-808" fmla="*/ 6736229 h 7031915"/>
                  <a:gd name="-809" fmla="*/ 6090371 w 8033654"/>
                  <a:gd name="-810" fmla="*/ 7019956 h 7031915"/>
                  <a:gd name="-811" fmla="*/ 5971740 w 8033654"/>
                  <a:gd name="-812" fmla="*/ 7031915 h 7031915"/>
                  <a:gd name="-813" fmla="*/ 5971700 w 8033654"/>
                  <a:gd name="-814" fmla="*/ 7031915 h 7031915"/>
                  <a:gd name="-815" fmla="*/ 2058326 w 8033654"/>
                  <a:gd name="-816" fmla="*/ 7031915 h 7031915"/>
                  <a:gd name="-817" fmla="*/ 2176958 w 8033654"/>
                  <a:gd name="-818" fmla="*/ 7019956 h 7031915"/>
                  <a:gd name="-819" fmla="*/ 2176957 w 8033654"/>
                  <a:gd name="-820" fmla="*/ 7019956 h 7031915"/>
                  <a:gd name="-821" fmla="*/ 2058326 w 8033654"/>
                  <a:gd name="-822" fmla="*/ 7031915 h 7031915"/>
                  <a:gd name="-823" fmla="*/ 2058286 w 8033654"/>
                  <a:gd name="-824" fmla="*/ 7031915 h 7031915"/>
                  <a:gd name="-825" fmla="*/ 1939655 w 8033654"/>
                  <a:gd name="-826" fmla="*/ 7019956 h 7031915"/>
                  <a:gd name="-827" fmla="*/ 1642007 w 8033654"/>
                  <a:gd name="-828" fmla="*/ 6859480 h 7031915"/>
                  <a:gd name="-829" fmla="*/ 1570173 w 8033654"/>
                  <a:gd name="-830" fmla="*/ 6772417 h 7031915"/>
                  <a:gd name="-831" fmla="*/ 1508795 w 8033654"/>
                  <a:gd name="-832" fmla="*/ 6649661 h 7031915"/>
                  <a:gd name="-833" fmla="*/ 1508794 w 8033654"/>
                  <a:gd name="-834" fmla="*/ 6649657 h 7031915"/>
                  <a:gd name="-835" fmla="*/ 115723 w 8033654"/>
                  <a:gd name="-836" fmla="*/ 3863519 h 7031915"/>
                  <a:gd name="-837" fmla="*/ 115722 w 8033654"/>
                  <a:gd name="-838" fmla="*/ 3863518 h 7031915"/>
                  <a:gd name="-839" fmla="*/ 29470 w 8033654"/>
                  <a:gd name="-840" fmla="*/ 3691014 h 7031915"/>
                  <a:gd name="-841" fmla="*/ 11962 w 8033654"/>
                  <a:gd name="-842" fmla="*/ 3634608 h 7031915"/>
                  <a:gd name="-843" fmla="*/ 0 w 8033654"/>
                  <a:gd name="-844" fmla="*/ 3515957 h 7031915"/>
                  <a:gd name="-845" fmla="*/ 11962 w 8033654"/>
                  <a:gd name="-846" fmla="*/ 3397306 h 7031915"/>
                  <a:gd name="-847" fmla="*/ 29470 w 8033654"/>
                  <a:gd name="-848" fmla="*/ 3340901 h 7031915"/>
                  <a:gd name="-849" fmla="*/ 115722 w 8033654"/>
                  <a:gd name="-850" fmla="*/ 3168396 h 7031915"/>
                  <a:gd name="-851" fmla="*/ 115723 w 8033654"/>
                  <a:gd name="-852" fmla="*/ 3168396 h 7031915"/>
                  <a:gd name="-853" fmla="*/ 1508796 w 8033654"/>
                  <a:gd name="-854" fmla="*/ 382255 h 7031915"/>
                  <a:gd name="-855" fmla="*/ 1570174 w 8033654"/>
                  <a:gd name="-856" fmla="*/ 259499 h 7031915"/>
                  <a:gd name="-857" fmla="*/ 1642008 w 8033654"/>
                  <a:gd name="-858" fmla="*/ 172435 h 7031915"/>
                  <a:gd name="-859" fmla="*/ 1939656 w 8033654"/>
                  <a:gd name="-860" fmla="*/ 11959 h 7031915"/>
                  <a:gd name="-861" fmla="*/ 2058287 w 8033654"/>
                  <a:gd name="-862" fmla="*/ 0 h 7031915"/>
                  <a:gd name="-863" fmla="*/ 6529086 w 8033654"/>
                  <a:gd name="-864" fmla="*/ 402424 h 7031915"/>
                  <a:gd name="-865" fmla="*/ 6540064 w 8033654"/>
                  <a:gd name="-866" fmla="*/ 434562 h 7031915"/>
                  <a:gd name="-867" fmla="*/ 6529086 w 8033654"/>
                  <a:gd name="-868" fmla="*/ 402424 h 7031915"/>
                  <a:gd name="-869" fmla="*/ 6482461 w 8033654"/>
                  <a:gd name="-870" fmla="*/ 295697 h 7031915"/>
                  <a:gd name="-871" fmla="*/ 6520430 w 8033654"/>
                  <a:gd name="-872" fmla="*/ 377086 h 7031915"/>
                  <a:gd name="-873" fmla="*/ 6515577 w 8033654"/>
                  <a:gd name="-874" fmla="*/ 362878 h 7031915"/>
                  <a:gd name="-875" fmla="*/ 6482461 w 8033654"/>
                  <a:gd name="-876" fmla="*/ 295697 h 7031915"/>
                  <a:gd name="-877" fmla="*/ 2058287 w 8033654"/>
                  <a:gd name="-878" fmla="*/ 0 h 7031915"/>
                  <a:gd name="-879" fmla="*/ 2058326 w 8033654"/>
                  <a:gd name="-880" fmla="*/ 0 h 7031915"/>
                  <a:gd name="-881" fmla="*/ 5971699 w 8033654"/>
                  <a:gd name="-882" fmla="*/ 0 h 7031915"/>
                  <a:gd name="-883" fmla="*/ 5971700 w 8033654"/>
                  <a:gd name="-884" fmla="*/ 0 h 7031915"/>
                  <a:gd name="-885" fmla="*/ 5971740 w 8033654"/>
                  <a:gd name="-886" fmla="*/ 0 h 7031915"/>
                  <a:gd name="-887" fmla="*/ 6090371 w 8033654"/>
                  <a:gd name="-888" fmla="*/ 11959 h 7031915"/>
                  <a:gd name="-889" fmla="*/ 6357004 w 8033654"/>
                  <a:gd name="-890" fmla="*/ 143562 h 7031915"/>
                  <a:gd name="-891" fmla="*/ 6421756 w 8033654"/>
                  <a:gd name="-892" fmla="*/ 209878 h 7031915"/>
                  <a:gd name="-893" fmla="*/ 6426018 w 8033654"/>
                  <a:gd name="-894" fmla="*/ 214243 h 7031915"/>
                  <a:gd name="-895" fmla="*/ 6463356 w 8033654"/>
                  <a:gd name="-896" fmla="*/ 268125 h 7031915"/>
                  <a:gd name="-897" fmla="*/ 6480094 w 8033654"/>
                  <a:gd name="-898" fmla="*/ 292278 h 7031915"/>
                  <a:gd name="-899" fmla="*/ 6490605 w 8033654"/>
                  <a:gd name="-900" fmla="*/ 298322 h 7031915"/>
                  <a:gd name="-901" fmla="*/ 7949332 w 8033654"/>
                  <a:gd name="-902" fmla="*/ 3216682 h 7031915"/>
                  <a:gd name="-903" fmla="*/ 7992299 w 8033654"/>
                  <a:gd name="-904" fmla="*/ 3302616 h 7031915"/>
                  <a:gd name="-905" fmla="*/ 8021693 w 8033654"/>
                  <a:gd name="-906" fmla="*/ 3397306 h 7031915"/>
                  <a:gd name="-907" fmla="*/ 8033654 w 8033654"/>
                  <a:gd name="-908" fmla="*/ 3515957 h 7031915"/>
                  <a:gd name="-909" fmla="*/ 8021693 w 8033654"/>
                  <a:gd name="-910" fmla="*/ 3634608 h 7031915"/>
                  <a:gd name="-911" fmla="*/ 7992299 w 8033654"/>
                  <a:gd name="-912" fmla="*/ 3729298 h 7031915"/>
                  <a:gd name="-913" fmla="*/ 7949332 w 8033654"/>
                  <a:gd name="-914" fmla="*/ 3815232 h 7031915"/>
                  <a:gd name="-915" fmla="*/ 6535055 w 8033654"/>
                  <a:gd name="-916" fmla="*/ 6638796 h 7031915"/>
                  <a:gd name="-917" fmla="*/ 6524461 w 8033654"/>
                  <a:gd name="-918" fmla="*/ 6646190 h 7031915"/>
                  <a:gd name="-919" fmla="*/ 6482456 w 8033654"/>
                  <a:gd name="-920" fmla="*/ 6736229 h 7031915"/>
                  <a:gd name="-921" fmla="*/ 6090371 w 8033654"/>
                  <a:gd name="-922" fmla="*/ 7019956 h 7031915"/>
                  <a:gd name="-923" fmla="*/ 5971740 w 8033654"/>
                  <a:gd name="-924" fmla="*/ 7031915 h 7031915"/>
                  <a:gd name="-925" fmla="*/ 5971700 w 8033654"/>
                  <a:gd name="-926" fmla="*/ 7031915 h 7031915"/>
                  <a:gd name="-927" fmla="*/ 2058326 w 8033654"/>
                  <a:gd name="-928" fmla="*/ 7031915 h 7031915"/>
                  <a:gd name="-929" fmla="*/ 2176958 w 8033654"/>
                  <a:gd name="-930" fmla="*/ 7019956 h 7031915"/>
                  <a:gd name="-931" fmla="*/ 2176957 w 8033654"/>
                  <a:gd name="-932" fmla="*/ 7019956 h 7031915"/>
                  <a:gd name="-933" fmla="*/ 2058326 w 8033654"/>
                  <a:gd name="-934" fmla="*/ 7031915 h 7031915"/>
                  <a:gd name="-935" fmla="*/ 2058286 w 8033654"/>
                  <a:gd name="-936" fmla="*/ 7031915 h 7031915"/>
                  <a:gd name="-937" fmla="*/ 1939655 w 8033654"/>
                  <a:gd name="-938" fmla="*/ 7019956 h 7031915"/>
                  <a:gd name="-939" fmla="*/ 1642007 w 8033654"/>
                  <a:gd name="-940" fmla="*/ 6859480 h 7031915"/>
                  <a:gd name="-941" fmla="*/ 1570173 w 8033654"/>
                  <a:gd name="-942" fmla="*/ 6772417 h 7031915"/>
                  <a:gd name="-943" fmla="*/ 1508795 w 8033654"/>
                  <a:gd name="-944" fmla="*/ 6649661 h 7031915"/>
                  <a:gd name="-945" fmla="*/ 1508794 w 8033654"/>
                  <a:gd name="-946" fmla="*/ 6649657 h 7031915"/>
                  <a:gd name="-947" fmla="*/ 115723 w 8033654"/>
                  <a:gd name="-948" fmla="*/ 3863519 h 7031915"/>
                  <a:gd name="-949" fmla="*/ 115722 w 8033654"/>
                  <a:gd name="-950" fmla="*/ 3863518 h 7031915"/>
                  <a:gd name="-951" fmla="*/ 29470 w 8033654"/>
                  <a:gd name="-952" fmla="*/ 3691014 h 7031915"/>
                  <a:gd name="-953" fmla="*/ 11962 w 8033654"/>
                  <a:gd name="-954" fmla="*/ 3634608 h 7031915"/>
                  <a:gd name="-955" fmla="*/ 0 w 8033654"/>
                  <a:gd name="-956" fmla="*/ 3515957 h 7031915"/>
                  <a:gd name="-957" fmla="*/ 11962 w 8033654"/>
                  <a:gd name="-958" fmla="*/ 3397306 h 7031915"/>
                  <a:gd name="-959" fmla="*/ 29470 w 8033654"/>
                  <a:gd name="-960" fmla="*/ 3340901 h 7031915"/>
                  <a:gd name="-961" fmla="*/ 115722 w 8033654"/>
                  <a:gd name="-962" fmla="*/ 3168396 h 7031915"/>
                  <a:gd name="-963" fmla="*/ 115723 w 8033654"/>
                  <a:gd name="-964" fmla="*/ 3168396 h 7031915"/>
                  <a:gd name="-965" fmla="*/ 1508796 w 8033654"/>
                  <a:gd name="-966" fmla="*/ 382255 h 7031915"/>
                  <a:gd name="-967" fmla="*/ 1570174 w 8033654"/>
                  <a:gd name="-968" fmla="*/ 259499 h 7031915"/>
                  <a:gd name="-969" fmla="*/ 1642008 w 8033654"/>
                  <a:gd name="-970" fmla="*/ 172435 h 7031915"/>
                  <a:gd name="-971" fmla="*/ 1939656 w 8033654"/>
                  <a:gd name="-972" fmla="*/ 11959 h 7031915"/>
                  <a:gd name="-973" fmla="*/ 2058287 w 8033654"/>
                  <a:gd name="-974" fmla="*/ 0 h 7031915"/>
                  <a:gd name="-975" fmla="*/ 6529086 w 8033654"/>
                  <a:gd name="-976" fmla="*/ 402424 h 7031915"/>
                  <a:gd name="-977" fmla="*/ 6540064 w 8033654"/>
                  <a:gd name="-978" fmla="*/ 434562 h 7031915"/>
                  <a:gd name="-979" fmla="*/ 6529086 w 8033654"/>
                  <a:gd name="-980" fmla="*/ 402424 h 7031915"/>
                  <a:gd name="-981" fmla="*/ 6482461 w 8033654"/>
                  <a:gd name="-982" fmla="*/ 295697 h 7031915"/>
                  <a:gd name="-983" fmla="*/ 6520430 w 8033654"/>
                  <a:gd name="-984" fmla="*/ 377086 h 7031915"/>
                  <a:gd name="-985" fmla="*/ 6515577 w 8033654"/>
                  <a:gd name="-986" fmla="*/ 362878 h 7031915"/>
                  <a:gd name="-987" fmla="*/ 6482461 w 8033654"/>
                  <a:gd name="-988" fmla="*/ 295697 h 7031915"/>
                  <a:gd name="-989" fmla="*/ 2058287 w 8033654"/>
                  <a:gd name="-990" fmla="*/ 0 h 7031915"/>
                  <a:gd name="-991" fmla="*/ 2058326 w 8033654"/>
                  <a:gd name="-992" fmla="*/ 0 h 7031915"/>
                  <a:gd name="-993" fmla="*/ 5971699 w 8033654"/>
                  <a:gd name="-994" fmla="*/ 0 h 7031915"/>
                  <a:gd name="-995" fmla="*/ 5971700 w 8033654"/>
                  <a:gd name="-996" fmla="*/ 0 h 7031915"/>
                  <a:gd name="-997" fmla="*/ 5971740 w 8033654"/>
                  <a:gd name="-998" fmla="*/ 0 h 7031915"/>
                  <a:gd name="-999" fmla="*/ 6090371 w 8033654"/>
                  <a:gd name="-1000" fmla="*/ 11959 h 7031915"/>
                  <a:gd name="-1001" fmla="*/ 6357004 w 8033654"/>
                  <a:gd name="-1002" fmla="*/ 143562 h 7031915"/>
                  <a:gd name="-1003" fmla="*/ 6421756 w 8033654"/>
                  <a:gd name="-1004" fmla="*/ 209878 h 7031915"/>
                  <a:gd name="-1005" fmla="*/ 6426018 w 8033654"/>
                  <a:gd name="-1006" fmla="*/ 214243 h 7031915"/>
                  <a:gd name="-1007" fmla="*/ 6463356 w 8033654"/>
                  <a:gd name="-1008" fmla="*/ 268125 h 7031915"/>
                  <a:gd name="-1009" fmla="*/ 6480094 w 8033654"/>
                  <a:gd name="-1010" fmla="*/ 292278 h 7031915"/>
                  <a:gd name="-1011" fmla="*/ 7949332 w 8033654"/>
                  <a:gd name="-1012" fmla="*/ 3216682 h 7031915"/>
                  <a:gd name="-1013" fmla="*/ 7992299 w 8033654"/>
                  <a:gd name="-1014" fmla="*/ 3302616 h 7031915"/>
                  <a:gd name="-1015" fmla="*/ 8021693 w 8033654"/>
                  <a:gd name="-1016" fmla="*/ 3397306 h 7031915"/>
                  <a:gd name="-1017" fmla="*/ 8033654 w 8033654"/>
                  <a:gd name="-1018" fmla="*/ 3515957 h 7031915"/>
                  <a:gd name="-1019" fmla="*/ 8021693 w 8033654"/>
                  <a:gd name="-1020" fmla="*/ 3634608 h 7031915"/>
                  <a:gd name="-1021" fmla="*/ 7992299 w 8033654"/>
                  <a:gd name="-1022" fmla="*/ 3729298 h 7031915"/>
                  <a:gd name="-1023" fmla="*/ 7949332 w 8033654"/>
                  <a:gd name="-1024" fmla="*/ 3815232 h 7031915"/>
                  <a:gd name="-1025" fmla="*/ 6535055 w 8033654"/>
                  <a:gd name="-1026" fmla="*/ 6638796 h 7031915"/>
                  <a:gd name="-1027" fmla="*/ 6524461 w 8033654"/>
                  <a:gd name="-1028" fmla="*/ 6646190 h 7031915"/>
                  <a:gd name="-1029" fmla="*/ 6482456 w 8033654"/>
                  <a:gd name="-1030" fmla="*/ 6736229 h 7031915"/>
                  <a:gd name="-1031" fmla="*/ 6090371 w 8033654"/>
                  <a:gd name="-1032" fmla="*/ 7019956 h 7031915"/>
                  <a:gd name="-1033" fmla="*/ 5971740 w 8033654"/>
                  <a:gd name="-1034" fmla="*/ 7031915 h 7031915"/>
                  <a:gd name="-1035" fmla="*/ 5971700 w 8033654"/>
                  <a:gd name="-1036" fmla="*/ 7031915 h 7031915"/>
                  <a:gd name="-1037" fmla="*/ 2058326 w 8033654"/>
                  <a:gd name="-1038" fmla="*/ 7031915 h 7031915"/>
                  <a:gd name="-1039" fmla="*/ 2176958 w 8033654"/>
                  <a:gd name="-1040" fmla="*/ 7019956 h 7031915"/>
                  <a:gd name="-1041" fmla="*/ 2176957 w 8033654"/>
                  <a:gd name="-1042" fmla="*/ 7019956 h 7031915"/>
                  <a:gd name="-1043" fmla="*/ 2058326 w 8033654"/>
                  <a:gd name="-1044" fmla="*/ 7031915 h 7031915"/>
                  <a:gd name="-1045" fmla="*/ 2058286 w 8033654"/>
                  <a:gd name="-1046" fmla="*/ 7031915 h 7031915"/>
                  <a:gd name="-1047" fmla="*/ 1939655 w 8033654"/>
                  <a:gd name="-1048" fmla="*/ 7019956 h 7031915"/>
                  <a:gd name="-1049" fmla="*/ 1642007 w 8033654"/>
                  <a:gd name="-1050" fmla="*/ 6859480 h 7031915"/>
                  <a:gd name="-1051" fmla="*/ 1570173 w 8033654"/>
                  <a:gd name="-1052" fmla="*/ 6772417 h 7031915"/>
                  <a:gd name="-1053" fmla="*/ 1508795 w 8033654"/>
                  <a:gd name="-1054" fmla="*/ 6649661 h 7031915"/>
                  <a:gd name="-1055" fmla="*/ 1508794 w 8033654"/>
                  <a:gd name="-1056" fmla="*/ 6649657 h 7031915"/>
                  <a:gd name="-1057" fmla="*/ 115723 w 8033654"/>
                  <a:gd name="-1058" fmla="*/ 3863519 h 7031915"/>
                  <a:gd name="-1059" fmla="*/ 115722 w 8033654"/>
                  <a:gd name="-1060" fmla="*/ 3863518 h 7031915"/>
                  <a:gd name="-1061" fmla="*/ 29470 w 8033654"/>
                  <a:gd name="-1062" fmla="*/ 3691014 h 7031915"/>
                  <a:gd name="-1063" fmla="*/ 11962 w 8033654"/>
                  <a:gd name="-1064" fmla="*/ 3634608 h 7031915"/>
                  <a:gd name="-1065" fmla="*/ 0 w 8033654"/>
                  <a:gd name="-1066" fmla="*/ 3515957 h 7031915"/>
                  <a:gd name="-1067" fmla="*/ 11962 w 8033654"/>
                  <a:gd name="-1068" fmla="*/ 3397306 h 7031915"/>
                  <a:gd name="-1069" fmla="*/ 29470 w 8033654"/>
                  <a:gd name="-1070" fmla="*/ 3340901 h 7031915"/>
                  <a:gd name="-1071" fmla="*/ 115722 w 8033654"/>
                  <a:gd name="-1072" fmla="*/ 3168396 h 7031915"/>
                  <a:gd name="-1073" fmla="*/ 115723 w 8033654"/>
                  <a:gd name="-1074" fmla="*/ 3168396 h 7031915"/>
                  <a:gd name="-1075" fmla="*/ 1508796 w 8033654"/>
                  <a:gd name="-1076" fmla="*/ 382255 h 7031915"/>
                  <a:gd name="-1077" fmla="*/ 1570174 w 8033654"/>
                  <a:gd name="-1078" fmla="*/ 259499 h 7031915"/>
                  <a:gd name="-1079" fmla="*/ 1642008 w 8033654"/>
                  <a:gd name="-1080" fmla="*/ 172435 h 7031915"/>
                  <a:gd name="-1081" fmla="*/ 1939656 w 8033654"/>
                  <a:gd name="-1082" fmla="*/ 11959 h 7031915"/>
                  <a:gd name="-1083" fmla="*/ 2058287 w 8033654"/>
                  <a:gd name="-1084" fmla="*/ 0 h 7031915"/>
                  <a:gd name="-1085" fmla="*/ 6529086 w 8033654"/>
                  <a:gd name="-1086" fmla="*/ 402424 h 7031915"/>
                  <a:gd name="-1087" fmla="*/ 6540064 w 8033654"/>
                  <a:gd name="-1088" fmla="*/ 434562 h 7031915"/>
                  <a:gd name="-1089" fmla="*/ 6529086 w 8033654"/>
                  <a:gd name="-1090" fmla="*/ 402424 h 7031915"/>
                  <a:gd name="-1091" fmla="*/ 6482461 w 8033654"/>
                  <a:gd name="-1092" fmla="*/ 295697 h 7031915"/>
                  <a:gd name="-1093" fmla="*/ 6520430 w 8033654"/>
                  <a:gd name="-1094" fmla="*/ 377086 h 7031915"/>
                  <a:gd name="-1095" fmla="*/ 6482461 w 8033654"/>
                  <a:gd name="-1096" fmla="*/ 295697 h 7031915"/>
                  <a:gd name="-1097" fmla="*/ 2058287 w 8033654"/>
                  <a:gd name="-1098" fmla="*/ 0 h 7031915"/>
                  <a:gd name="-1099" fmla="*/ 2058326 w 8033654"/>
                  <a:gd name="-1100" fmla="*/ 0 h 7031915"/>
                  <a:gd name="-1101" fmla="*/ 5971699 w 8033654"/>
                  <a:gd name="-1102" fmla="*/ 0 h 7031915"/>
                  <a:gd name="-1103" fmla="*/ 5971700 w 8033654"/>
                  <a:gd name="-1104" fmla="*/ 0 h 7031915"/>
                  <a:gd name="-1105" fmla="*/ 5971740 w 8033654"/>
                  <a:gd name="-1106" fmla="*/ 0 h 7031915"/>
                  <a:gd name="-1107" fmla="*/ 6090371 w 8033654"/>
                  <a:gd name="-1108" fmla="*/ 11959 h 7031915"/>
                  <a:gd name="-1109" fmla="*/ 6357004 w 8033654"/>
                  <a:gd name="-1110" fmla="*/ 143562 h 7031915"/>
                  <a:gd name="-1111" fmla="*/ 6421756 w 8033654"/>
                  <a:gd name="-1112" fmla="*/ 209878 h 7031915"/>
                  <a:gd name="-1113" fmla="*/ 6426018 w 8033654"/>
                  <a:gd name="-1114" fmla="*/ 214243 h 7031915"/>
                  <a:gd name="-1115" fmla="*/ 6463356 w 8033654"/>
                  <a:gd name="-1116" fmla="*/ 268125 h 7031915"/>
                  <a:gd name="-1117" fmla="*/ 6480094 w 8033654"/>
                  <a:gd name="-1118" fmla="*/ 292278 h 7031915"/>
                  <a:gd name="-1119" fmla="*/ 7949332 w 8033654"/>
                  <a:gd name="-1120" fmla="*/ 3216682 h 7031915"/>
                  <a:gd name="-1121" fmla="*/ 7992299 w 8033654"/>
                  <a:gd name="-1122" fmla="*/ 3302616 h 7031915"/>
                  <a:gd name="-1123" fmla="*/ 8021693 w 8033654"/>
                  <a:gd name="-1124" fmla="*/ 3397306 h 7031915"/>
                  <a:gd name="-1125" fmla="*/ 8033654 w 8033654"/>
                  <a:gd name="-1126" fmla="*/ 3515957 h 7031915"/>
                  <a:gd name="-1127" fmla="*/ 8021693 w 8033654"/>
                  <a:gd name="-1128" fmla="*/ 3634608 h 7031915"/>
                  <a:gd name="-1129" fmla="*/ 7992299 w 8033654"/>
                  <a:gd name="-1130" fmla="*/ 3729298 h 7031915"/>
                  <a:gd name="-1131" fmla="*/ 7949332 w 8033654"/>
                  <a:gd name="-1132" fmla="*/ 3815232 h 7031915"/>
                  <a:gd name="-1133" fmla="*/ 6535055 w 8033654"/>
                  <a:gd name="-1134" fmla="*/ 6638796 h 7031915"/>
                  <a:gd name="-1135" fmla="*/ 6524461 w 8033654"/>
                  <a:gd name="-1136" fmla="*/ 6646190 h 7031915"/>
                  <a:gd name="-1137" fmla="*/ 6482456 w 8033654"/>
                  <a:gd name="-1138" fmla="*/ 6736229 h 7031915"/>
                  <a:gd name="-1139" fmla="*/ 6090371 w 8033654"/>
                  <a:gd name="-1140" fmla="*/ 7019956 h 7031915"/>
                  <a:gd name="-1141" fmla="*/ 5971740 w 8033654"/>
                  <a:gd name="-1142" fmla="*/ 7031915 h 7031915"/>
                  <a:gd name="-1143" fmla="*/ 5971700 w 8033654"/>
                  <a:gd name="-1144" fmla="*/ 7031915 h 7031915"/>
                  <a:gd name="-1145" fmla="*/ 2058326 w 8033654"/>
                  <a:gd name="-1146" fmla="*/ 7031915 h 7031915"/>
                  <a:gd name="-1147" fmla="*/ 2176958 w 8033654"/>
                  <a:gd name="-1148" fmla="*/ 7019956 h 7031915"/>
                  <a:gd name="-1149" fmla="*/ 2176957 w 8033654"/>
                  <a:gd name="-1150" fmla="*/ 7019956 h 7031915"/>
                  <a:gd name="-1151" fmla="*/ 2058326 w 8033654"/>
                  <a:gd name="-1152" fmla="*/ 7031915 h 7031915"/>
                  <a:gd name="-1153" fmla="*/ 2058286 w 8033654"/>
                  <a:gd name="-1154" fmla="*/ 7031915 h 7031915"/>
                  <a:gd name="-1155" fmla="*/ 1939655 w 8033654"/>
                  <a:gd name="-1156" fmla="*/ 7019956 h 7031915"/>
                  <a:gd name="-1157" fmla="*/ 1642007 w 8033654"/>
                  <a:gd name="-1158" fmla="*/ 6859480 h 7031915"/>
                  <a:gd name="-1159" fmla="*/ 1570173 w 8033654"/>
                  <a:gd name="-1160" fmla="*/ 6772417 h 7031915"/>
                  <a:gd name="-1161" fmla="*/ 1508795 w 8033654"/>
                  <a:gd name="-1162" fmla="*/ 6649661 h 7031915"/>
                  <a:gd name="-1163" fmla="*/ 1508794 w 8033654"/>
                  <a:gd name="-1164" fmla="*/ 6649657 h 7031915"/>
                  <a:gd name="-1165" fmla="*/ 115723 w 8033654"/>
                  <a:gd name="-1166" fmla="*/ 3863519 h 7031915"/>
                  <a:gd name="-1167" fmla="*/ 115722 w 8033654"/>
                  <a:gd name="-1168" fmla="*/ 3863518 h 7031915"/>
                  <a:gd name="-1169" fmla="*/ 29470 w 8033654"/>
                  <a:gd name="-1170" fmla="*/ 3691014 h 7031915"/>
                  <a:gd name="-1171" fmla="*/ 11962 w 8033654"/>
                  <a:gd name="-1172" fmla="*/ 3634608 h 7031915"/>
                  <a:gd name="-1173" fmla="*/ 0 w 8033654"/>
                  <a:gd name="-1174" fmla="*/ 3515957 h 7031915"/>
                  <a:gd name="-1175" fmla="*/ 11962 w 8033654"/>
                  <a:gd name="-1176" fmla="*/ 3397306 h 7031915"/>
                  <a:gd name="-1177" fmla="*/ 29470 w 8033654"/>
                  <a:gd name="-1178" fmla="*/ 3340901 h 7031915"/>
                  <a:gd name="-1179" fmla="*/ 115722 w 8033654"/>
                  <a:gd name="-1180" fmla="*/ 3168396 h 7031915"/>
                  <a:gd name="-1181" fmla="*/ 115723 w 8033654"/>
                  <a:gd name="-1182" fmla="*/ 3168396 h 7031915"/>
                  <a:gd name="-1183" fmla="*/ 1508796 w 8033654"/>
                  <a:gd name="-1184" fmla="*/ 382255 h 7031915"/>
                  <a:gd name="-1185" fmla="*/ 1570174 w 8033654"/>
                  <a:gd name="-1186" fmla="*/ 259499 h 7031915"/>
                  <a:gd name="-1187" fmla="*/ 1642008 w 8033654"/>
                  <a:gd name="-1188" fmla="*/ 172435 h 7031915"/>
                  <a:gd name="-1189" fmla="*/ 1939656 w 8033654"/>
                  <a:gd name="-1190" fmla="*/ 11959 h 7031915"/>
                  <a:gd name="-1191" fmla="*/ 2058287 w 8033654"/>
                  <a:gd name="-1192" fmla="*/ 0 h 7031915"/>
                  <a:gd name="-1193" fmla="*/ 6529086 w 8033654"/>
                  <a:gd name="-1194" fmla="*/ 402424 h 7031915"/>
                  <a:gd name="-1195" fmla="*/ 6540064 w 8033654"/>
                  <a:gd name="-1196" fmla="*/ 434562 h 7031915"/>
                  <a:gd name="-1197" fmla="*/ 6529086 w 8033654"/>
                  <a:gd name="-1198" fmla="*/ 402424 h 7031915"/>
                  <a:gd name="-1199" fmla="*/ 2058287 w 8033654"/>
                  <a:gd name="-1200" fmla="*/ 0 h 7031915"/>
                  <a:gd name="-1201" fmla="*/ 2058326 w 8033654"/>
                  <a:gd name="-1202" fmla="*/ 0 h 7031915"/>
                  <a:gd name="-1203" fmla="*/ 5971699 w 8033654"/>
                  <a:gd name="-1204" fmla="*/ 0 h 7031915"/>
                  <a:gd name="-1205" fmla="*/ 5971700 w 8033654"/>
                  <a:gd name="-1206" fmla="*/ 0 h 7031915"/>
                  <a:gd name="-1207" fmla="*/ 5971740 w 8033654"/>
                  <a:gd name="-1208" fmla="*/ 0 h 7031915"/>
                  <a:gd name="-1209" fmla="*/ 6090371 w 8033654"/>
                  <a:gd name="-1210" fmla="*/ 11959 h 7031915"/>
                  <a:gd name="-1211" fmla="*/ 6357004 w 8033654"/>
                  <a:gd name="-1212" fmla="*/ 143562 h 7031915"/>
                  <a:gd name="-1213" fmla="*/ 6421756 w 8033654"/>
                  <a:gd name="-1214" fmla="*/ 209878 h 7031915"/>
                  <a:gd name="-1215" fmla="*/ 6426018 w 8033654"/>
                  <a:gd name="-1216" fmla="*/ 214243 h 7031915"/>
                  <a:gd name="-1217" fmla="*/ 6463356 w 8033654"/>
                  <a:gd name="-1218" fmla="*/ 268125 h 7031915"/>
                  <a:gd name="-1219" fmla="*/ 6480094 w 8033654"/>
                  <a:gd name="-1220" fmla="*/ 292278 h 7031915"/>
                  <a:gd name="-1221" fmla="*/ 7949332 w 8033654"/>
                  <a:gd name="-1222" fmla="*/ 3216682 h 7031915"/>
                  <a:gd name="-1223" fmla="*/ 7992299 w 8033654"/>
                  <a:gd name="-1224" fmla="*/ 3302616 h 7031915"/>
                  <a:gd name="-1225" fmla="*/ 8021693 w 8033654"/>
                  <a:gd name="-1226" fmla="*/ 3397306 h 7031915"/>
                  <a:gd name="-1227" fmla="*/ 8033654 w 8033654"/>
                  <a:gd name="-1228" fmla="*/ 3515957 h 7031915"/>
                  <a:gd name="-1229" fmla="*/ 8021693 w 8033654"/>
                  <a:gd name="-1230" fmla="*/ 3634608 h 7031915"/>
                  <a:gd name="-1231" fmla="*/ 7992299 w 8033654"/>
                  <a:gd name="-1232" fmla="*/ 3729298 h 7031915"/>
                  <a:gd name="-1233" fmla="*/ 7949332 w 8033654"/>
                  <a:gd name="-1234" fmla="*/ 3815232 h 7031915"/>
                  <a:gd name="-1235" fmla="*/ 6535055 w 8033654"/>
                  <a:gd name="-1236" fmla="*/ 6638796 h 7031915"/>
                  <a:gd name="-1237" fmla="*/ 6524461 w 8033654"/>
                  <a:gd name="-1238" fmla="*/ 6646190 h 7031915"/>
                  <a:gd name="-1239" fmla="*/ 6482456 w 8033654"/>
                  <a:gd name="-1240" fmla="*/ 6736229 h 7031915"/>
                  <a:gd name="-1241" fmla="*/ 6090371 w 8033654"/>
                  <a:gd name="-1242" fmla="*/ 7019956 h 7031915"/>
                  <a:gd name="-1243" fmla="*/ 5971740 w 8033654"/>
                  <a:gd name="-1244" fmla="*/ 7031915 h 7031915"/>
                  <a:gd name="-1245" fmla="*/ 5971700 w 8033654"/>
                  <a:gd name="-1246" fmla="*/ 7031915 h 7031915"/>
                  <a:gd name="-1247" fmla="*/ 2058326 w 8033654"/>
                  <a:gd name="-1248" fmla="*/ 7031915 h 7031915"/>
                  <a:gd name="-1249" fmla="*/ 2176958 w 8033654"/>
                  <a:gd name="-1250" fmla="*/ 7019956 h 7031915"/>
                  <a:gd name="-1251" fmla="*/ 2176957 w 8033654"/>
                  <a:gd name="-1252" fmla="*/ 7019956 h 7031915"/>
                  <a:gd name="-1253" fmla="*/ 2058326 w 8033654"/>
                  <a:gd name="-1254" fmla="*/ 7031915 h 7031915"/>
                  <a:gd name="-1255" fmla="*/ 2058286 w 8033654"/>
                  <a:gd name="-1256" fmla="*/ 7031915 h 7031915"/>
                  <a:gd name="-1257" fmla="*/ 1939655 w 8033654"/>
                  <a:gd name="-1258" fmla="*/ 7019956 h 7031915"/>
                  <a:gd name="-1259" fmla="*/ 1642007 w 8033654"/>
                  <a:gd name="-1260" fmla="*/ 6859480 h 7031915"/>
                  <a:gd name="-1261" fmla="*/ 1570173 w 8033654"/>
                  <a:gd name="-1262" fmla="*/ 6772417 h 7031915"/>
                  <a:gd name="-1263" fmla="*/ 1508795 w 8033654"/>
                  <a:gd name="-1264" fmla="*/ 6649661 h 7031915"/>
                  <a:gd name="-1265" fmla="*/ 1508794 w 8033654"/>
                  <a:gd name="-1266" fmla="*/ 6649657 h 7031915"/>
                  <a:gd name="-1267" fmla="*/ 115723 w 8033654"/>
                  <a:gd name="-1268" fmla="*/ 3863519 h 7031915"/>
                  <a:gd name="-1269" fmla="*/ 115722 w 8033654"/>
                  <a:gd name="-1270" fmla="*/ 3863518 h 7031915"/>
                  <a:gd name="-1271" fmla="*/ 29470 w 8033654"/>
                  <a:gd name="-1272" fmla="*/ 3691014 h 7031915"/>
                  <a:gd name="-1273" fmla="*/ 11962 w 8033654"/>
                  <a:gd name="-1274" fmla="*/ 3634608 h 7031915"/>
                  <a:gd name="-1275" fmla="*/ 0 w 8033654"/>
                  <a:gd name="-1276" fmla="*/ 3515957 h 7031915"/>
                  <a:gd name="-1277" fmla="*/ 11962 w 8033654"/>
                  <a:gd name="-1278" fmla="*/ 3397306 h 7031915"/>
                  <a:gd name="-1279" fmla="*/ 29470 w 8033654"/>
                  <a:gd name="-1280" fmla="*/ 3340901 h 7031915"/>
                  <a:gd name="-1281" fmla="*/ 115722 w 8033654"/>
                  <a:gd name="-1282" fmla="*/ 3168396 h 7031915"/>
                  <a:gd name="-1283" fmla="*/ 115723 w 8033654"/>
                  <a:gd name="-1284" fmla="*/ 3168396 h 7031915"/>
                  <a:gd name="-1285" fmla="*/ 1508796 w 8033654"/>
                  <a:gd name="-1286" fmla="*/ 382255 h 7031915"/>
                  <a:gd name="-1287" fmla="*/ 1570174 w 8033654"/>
                  <a:gd name="-1288" fmla="*/ 259499 h 7031915"/>
                  <a:gd name="-1289" fmla="*/ 1642008 w 8033654"/>
                  <a:gd name="-1290" fmla="*/ 172435 h 7031915"/>
                  <a:gd name="-1291" fmla="*/ 1939656 w 8033654"/>
                  <a:gd name="-1292" fmla="*/ 11959 h 7031915"/>
                  <a:gd name="-1293" fmla="*/ 2058287 w 8033654"/>
                  <a:gd name="-1294" fmla="*/ 0 h 7031915"/>
                  <a:gd name="-1295" fmla="*/ 2058287 w 8033654"/>
                  <a:gd name="-1296" fmla="*/ 0 h 7031915"/>
                  <a:gd name="-1297" fmla="*/ 2058326 w 8033654"/>
                  <a:gd name="-1298" fmla="*/ 0 h 7031915"/>
                  <a:gd name="-1299" fmla="*/ 5971699 w 8033654"/>
                  <a:gd name="-1300" fmla="*/ 0 h 7031915"/>
                  <a:gd name="-1301" fmla="*/ 5971700 w 8033654"/>
                  <a:gd name="-1302" fmla="*/ 0 h 7031915"/>
                  <a:gd name="-1303" fmla="*/ 5971740 w 8033654"/>
                  <a:gd name="-1304" fmla="*/ 0 h 7031915"/>
                  <a:gd name="-1305" fmla="*/ 6090371 w 8033654"/>
                  <a:gd name="-1306" fmla="*/ 11959 h 7031915"/>
                  <a:gd name="-1307" fmla="*/ 6357004 w 8033654"/>
                  <a:gd name="-1308" fmla="*/ 143562 h 7031915"/>
                  <a:gd name="-1309" fmla="*/ 6421756 w 8033654"/>
                  <a:gd name="-1310" fmla="*/ 209878 h 7031915"/>
                  <a:gd name="-1311" fmla="*/ 6426018 w 8033654"/>
                  <a:gd name="-1312" fmla="*/ 214243 h 7031915"/>
                  <a:gd name="-1313" fmla="*/ 6463356 w 8033654"/>
                  <a:gd name="-1314" fmla="*/ 268125 h 7031915"/>
                  <a:gd name="-1315" fmla="*/ 6480094 w 8033654"/>
                  <a:gd name="-1316" fmla="*/ 292278 h 7031915"/>
                  <a:gd name="-1317" fmla="*/ 7949332 w 8033654"/>
                  <a:gd name="-1318" fmla="*/ 3216682 h 7031915"/>
                  <a:gd name="-1319" fmla="*/ 7992299 w 8033654"/>
                  <a:gd name="-1320" fmla="*/ 3302616 h 7031915"/>
                  <a:gd name="-1321" fmla="*/ 8021693 w 8033654"/>
                  <a:gd name="-1322" fmla="*/ 3397306 h 7031915"/>
                  <a:gd name="-1323" fmla="*/ 8033654 w 8033654"/>
                  <a:gd name="-1324" fmla="*/ 3515957 h 7031915"/>
                  <a:gd name="-1325" fmla="*/ 8021693 w 8033654"/>
                  <a:gd name="-1326" fmla="*/ 3634608 h 7031915"/>
                  <a:gd name="-1327" fmla="*/ 7992299 w 8033654"/>
                  <a:gd name="-1328" fmla="*/ 3729298 h 7031915"/>
                  <a:gd name="-1329" fmla="*/ 7949332 w 8033654"/>
                  <a:gd name="-1330" fmla="*/ 3815232 h 7031915"/>
                  <a:gd name="-1331" fmla="*/ 6535055 w 8033654"/>
                  <a:gd name="-1332" fmla="*/ 6638796 h 7031915"/>
                  <a:gd name="-1333" fmla="*/ 6524461 w 8033654"/>
                  <a:gd name="-1334" fmla="*/ 6646190 h 7031915"/>
                  <a:gd name="-1335" fmla="*/ 6482456 w 8033654"/>
                  <a:gd name="-1336" fmla="*/ 6736229 h 7031915"/>
                  <a:gd name="-1337" fmla="*/ 6090371 w 8033654"/>
                  <a:gd name="-1338" fmla="*/ 7019956 h 7031915"/>
                  <a:gd name="-1339" fmla="*/ 5971740 w 8033654"/>
                  <a:gd name="-1340" fmla="*/ 7031915 h 7031915"/>
                  <a:gd name="-1341" fmla="*/ 5971700 w 8033654"/>
                  <a:gd name="-1342" fmla="*/ 7031915 h 7031915"/>
                  <a:gd name="-1343" fmla="*/ 2058326 w 8033654"/>
                  <a:gd name="-1344" fmla="*/ 7031915 h 7031915"/>
                  <a:gd name="-1345" fmla="*/ 2176958 w 8033654"/>
                  <a:gd name="-1346" fmla="*/ 7019956 h 7031915"/>
                  <a:gd name="-1347" fmla="*/ 2176957 w 8033654"/>
                  <a:gd name="-1348" fmla="*/ 7019956 h 7031915"/>
                  <a:gd name="-1349" fmla="*/ 2058326 w 8033654"/>
                  <a:gd name="-1350" fmla="*/ 7031915 h 7031915"/>
                  <a:gd name="-1351" fmla="*/ 2058286 w 8033654"/>
                  <a:gd name="-1352" fmla="*/ 7031915 h 7031915"/>
                  <a:gd name="-1353" fmla="*/ 1939655 w 8033654"/>
                  <a:gd name="-1354" fmla="*/ 7019956 h 7031915"/>
                  <a:gd name="-1355" fmla="*/ 1642007 w 8033654"/>
                  <a:gd name="-1356" fmla="*/ 6859480 h 7031915"/>
                  <a:gd name="-1357" fmla="*/ 1570173 w 8033654"/>
                  <a:gd name="-1358" fmla="*/ 6772417 h 7031915"/>
                  <a:gd name="-1359" fmla="*/ 1508795 w 8033654"/>
                  <a:gd name="-1360" fmla="*/ 6649661 h 7031915"/>
                  <a:gd name="-1361" fmla="*/ 1508794 w 8033654"/>
                  <a:gd name="-1362" fmla="*/ 6649657 h 7031915"/>
                  <a:gd name="-1363" fmla="*/ 115723 w 8033654"/>
                  <a:gd name="-1364" fmla="*/ 3863519 h 7031915"/>
                  <a:gd name="-1365" fmla="*/ 115722 w 8033654"/>
                  <a:gd name="-1366" fmla="*/ 3863518 h 7031915"/>
                  <a:gd name="-1367" fmla="*/ 29470 w 8033654"/>
                  <a:gd name="-1368" fmla="*/ 3691014 h 7031915"/>
                  <a:gd name="-1369" fmla="*/ 11962 w 8033654"/>
                  <a:gd name="-1370" fmla="*/ 3634608 h 7031915"/>
                  <a:gd name="-1371" fmla="*/ 0 w 8033654"/>
                  <a:gd name="-1372" fmla="*/ 3515957 h 7031915"/>
                  <a:gd name="-1373" fmla="*/ 11962 w 8033654"/>
                  <a:gd name="-1374" fmla="*/ 3397306 h 7031915"/>
                  <a:gd name="-1375" fmla="*/ 29470 w 8033654"/>
                  <a:gd name="-1376" fmla="*/ 3340901 h 7031915"/>
                  <a:gd name="-1377" fmla="*/ 115722 w 8033654"/>
                  <a:gd name="-1378" fmla="*/ 3168396 h 7031915"/>
                  <a:gd name="-1379" fmla="*/ 115723 w 8033654"/>
                  <a:gd name="-1380" fmla="*/ 3168396 h 7031915"/>
                  <a:gd name="-1381" fmla="*/ 1508796 w 8033654"/>
                  <a:gd name="-1382" fmla="*/ 382255 h 7031915"/>
                  <a:gd name="-1383" fmla="*/ 1570174 w 8033654"/>
                  <a:gd name="-1384" fmla="*/ 259499 h 7031915"/>
                  <a:gd name="-1385" fmla="*/ 1642008 w 8033654"/>
                  <a:gd name="-1386" fmla="*/ 172435 h 7031915"/>
                  <a:gd name="-1387" fmla="*/ 1939656 w 8033654"/>
                  <a:gd name="-1388" fmla="*/ 11959 h 7031915"/>
                  <a:gd name="-1389" fmla="*/ 2058287 w 8033654"/>
                  <a:gd name="-1390" fmla="*/ 0 h 7031915"/>
                  <a:gd name="-1391" fmla="*/ 2058287 w 8033654"/>
                  <a:gd name="-1392" fmla="*/ 0 h 7031915"/>
                  <a:gd name="-1393" fmla="*/ 2058326 w 8033654"/>
                  <a:gd name="-1394" fmla="*/ 0 h 7031915"/>
                  <a:gd name="-1395" fmla="*/ 5971699 w 8033654"/>
                  <a:gd name="-1396" fmla="*/ 0 h 7031915"/>
                  <a:gd name="-1397" fmla="*/ 5971700 w 8033654"/>
                  <a:gd name="-1398" fmla="*/ 0 h 7031915"/>
                  <a:gd name="-1399" fmla="*/ 5971740 w 8033654"/>
                  <a:gd name="-1400" fmla="*/ 0 h 7031915"/>
                  <a:gd name="-1401" fmla="*/ 6090371 w 8033654"/>
                  <a:gd name="-1402" fmla="*/ 11959 h 7031915"/>
                  <a:gd name="-1403" fmla="*/ 6357004 w 8033654"/>
                  <a:gd name="-1404" fmla="*/ 143562 h 7031915"/>
                  <a:gd name="-1405" fmla="*/ 6421756 w 8033654"/>
                  <a:gd name="-1406" fmla="*/ 209878 h 7031915"/>
                  <a:gd name="-1407" fmla="*/ 6426018 w 8033654"/>
                  <a:gd name="-1408" fmla="*/ 214243 h 7031915"/>
                  <a:gd name="-1409" fmla="*/ 6463356 w 8033654"/>
                  <a:gd name="-1410" fmla="*/ 268125 h 7031915"/>
                  <a:gd name="-1411" fmla="*/ 7949332 w 8033654"/>
                  <a:gd name="-1412" fmla="*/ 3216682 h 7031915"/>
                  <a:gd name="-1413" fmla="*/ 7992299 w 8033654"/>
                  <a:gd name="-1414" fmla="*/ 3302616 h 7031915"/>
                  <a:gd name="-1415" fmla="*/ 8021693 w 8033654"/>
                  <a:gd name="-1416" fmla="*/ 3397306 h 7031915"/>
                  <a:gd name="-1417" fmla="*/ 8033654 w 8033654"/>
                  <a:gd name="-1418" fmla="*/ 3515957 h 7031915"/>
                  <a:gd name="-1419" fmla="*/ 8021693 w 8033654"/>
                  <a:gd name="-1420" fmla="*/ 3634608 h 7031915"/>
                  <a:gd name="-1421" fmla="*/ 7992299 w 8033654"/>
                  <a:gd name="-1422" fmla="*/ 3729298 h 7031915"/>
                  <a:gd name="-1423" fmla="*/ 7949332 w 8033654"/>
                  <a:gd name="-1424" fmla="*/ 3815232 h 7031915"/>
                  <a:gd name="-1425" fmla="*/ 6535055 w 8033654"/>
                  <a:gd name="-1426" fmla="*/ 6638796 h 7031915"/>
                  <a:gd name="-1427" fmla="*/ 6524461 w 8033654"/>
                  <a:gd name="-1428" fmla="*/ 6646190 h 7031915"/>
                  <a:gd name="-1429" fmla="*/ 6482456 w 8033654"/>
                  <a:gd name="-1430" fmla="*/ 6736229 h 7031915"/>
                  <a:gd name="-1431" fmla="*/ 6090371 w 8033654"/>
                  <a:gd name="-1432" fmla="*/ 7019956 h 7031915"/>
                  <a:gd name="-1433" fmla="*/ 5971740 w 8033654"/>
                  <a:gd name="-1434" fmla="*/ 7031915 h 7031915"/>
                  <a:gd name="-1435" fmla="*/ 5971700 w 8033654"/>
                  <a:gd name="-1436" fmla="*/ 7031915 h 7031915"/>
                  <a:gd name="-1437" fmla="*/ 2058326 w 8033654"/>
                  <a:gd name="-1438" fmla="*/ 7031915 h 7031915"/>
                  <a:gd name="-1439" fmla="*/ 2176958 w 8033654"/>
                  <a:gd name="-1440" fmla="*/ 7019956 h 7031915"/>
                  <a:gd name="-1441" fmla="*/ 2176957 w 8033654"/>
                  <a:gd name="-1442" fmla="*/ 7019956 h 7031915"/>
                  <a:gd name="-1443" fmla="*/ 2058326 w 8033654"/>
                  <a:gd name="-1444" fmla="*/ 7031915 h 7031915"/>
                  <a:gd name="-1445" fmla="*/ 2058286 w 8033654"/>
                  <a:gd name="-1446" fmla="*/ 7031915 h 7031915"/>
                  <a:gd name="-1447" fmla="*/ 1939655 w 8033654"/>
                  <a:gd name="-1448" fmla="*/ 7019956 h 7031915"/>
                  <a:gd name="-1449" fmla="*/ 1642007 w 8033654"/>
                  <a:gd name="-1450" fmla="*/ 6859480 h 7031915"/>
                  <a:gd name="-1451" fmla="*/ 1570173 w 8033654"/>
                  <a:gd name="-1452" fmla="*/ 6772417 h 7031915"/>
                  <a:gd name="-1453" fmla="*/ 1508795 w 8033654"/>
                  <a:gd name="-1454" fmla="*/ 6649661 h 7031915"/>
                  <a:gd name="-1455" fmla="*/ 1508794 w 8033654"/>
                  <a:gd name="-1456" fmla="*/ 6649657 h 7031915"/>
                  <a:gd name="-1457" fmla="*/ 115723 w 8033654"/>
                  <a:gd name="-1458" fmla="*/ 3863519 h 7031915"/>
                  <a:gd name="-1459" fmla="*/ 115722 w 8033654"/>
                  <a:gd name="-1460" fmla="*/ 3863518 h 7031915"/>
                  <a:gd name="-1461" fmla="*/ 29470 w 8033654"/>
                  <a:gd name="-1462" fmla="*/ 3691014 h 7031915"/>
                  <a:gd name="-1463" fmla="*/ 11962 w 8033654"/>
                  <a:gd name="-1464" fmla="*/ 3634608 h 7031915"/>
                  <a:gd name="-1465" fmla="*/ 0 w 8033654"/>
                  <a:gd name="-1466" fmla="*/ 3515957 h 7031915"/>
                  <a:gd name="-1467" fmla="*/ 11962 w 8033654"/>
                  <a:gd name="-1468" fmla="*/ 3397306 h 7031915"/>
                  <a:gd name="-1469" fmla="*/ 29470 w 8033654"/>
                  <a:gd name="-1470" fmla="*/ 3340901 h 7031915"/>
                  <a:gd name="-1471" fmla="*/ 115722 w 8033654"/>
                  <a:gd name="-1472" fmla="*/ 3168396 h 7031915"/>
                  <a:gd name="-1473" fmla="*/ 115723 w 8033654"/>
                  <a:gd name="-1474" fmla="*/ 3168396 h 7031915"/>
                  <a:gd name="-1475" fmla="*/ 1508796 w 8033654"/>
                  <a:gd name="-1476" fmla="*/ 382255 h 7031915"/>
                  <a:gd name="-1477" fmla="*/ 1570174 w 8033654"/>
                  <a:gd name="-1478" fmla="*/ 259499 h 7031915"/>
                  <a:gd name="-1479" fmla="*/ 1642008 w 8033654"/>
                  <a:gd name="-1480" fmla="*/ 172435 h 7031915"/>
                  <a:gd name="-1481" fmla="*/ 1939656 w 8033654"/>
                  <a:gd name="-1482" fmla="*/ 11959 h 7031915"/>
                  <a:gd name="-1483" fmla="*/ 2058287 w 8033654"/>
                  <a:gd name="-1484" fmla="*/ 0 h 7031915"/>
                  <a:gd name="-1485" fmla="*/ 2058287 w 8033654"/>
                  <a:gd name="-1486" fmla="*/ 0 h 7031915"/>
                  <a:gd name="-1487" fmla="*/ 2058326 w 8033654"/>
                  <a:gd name="-1488" fmla="*/ 0 h 7031915"/>
                  <a:gd name="-1489" fmla="*/ 5971699 w 8033654"/>
                  <a:gd name="-1490" fmla="*/ 0 h 7031915"/>
                  <a:gd name="-1491" fmla="*/ 5971700 w 8033654"/>
                  <a:gd name="-1492" fmla="*/ 0 h 7031915"/>
                  <a:gd name="-1493" fmla="*/ 5971740 w 8033654"/>
                  <a:gd name="-1494" fmla="*/ 0 h 7031915"/>
                  <a:gd name="-1495" fmla="*/ 6090371 w 8033654"/>
                  <a:gd name="-1496" fmla="*/ 11959 h 7031915"/>
                  <a:gd name="-1497" fmla="*/ 6357004 w 8033654"/>
                  <a:gd name="-1498" fmla="*/ 143562 h 7031915"/>
                  <a:gd name="-1499" fmla="*/ 6421756 w 8033654"/>
                  <a:gd name="-1500" fmla="*/ 209878 h 7031915"/>
                  <a:gd name="-1501" fmla="*/ 6426018 w 8033654"/>
                  <a:gd name="-1502" fmla="*/ 214243 h 7031915"/>
                  <a:gd name="-1503" fmla="*/ 6463356 w 8033654"/>
                  <a:gd name="-1504" fmla="*/ 268125 h 7031915"/>
                  <a:gd name="-1505" fmla="*/ 7949332 w 8033654"/>
                  <a:gd name="-1506" fmla="*/ 3216682 h 7031915"/>
                  <a:gd name="-1507" fmla="*/ 7992299 w 8033654"/>
                  <a:gd name="-1508" fmla="*/ 3302616 h 7031915"/>
                  <a:gd name="-1509" fmla="*/ 8021693 w 8033654"/>
                  <a:gd name="-1510" fmla="*/ 3397306 h 7031915"/>
                  <a:gd name="-1511" fmla="*/ 8033654 w 8033654"/>
                  <a:gd name="-1512" fmla="*/ 3515957 h 7031915"/>
                  <a:gd name="-1513" fmla="*/ 8021693 w 8033654"/>
                  <a:gd name="-1514" fmla="*/ 3634608 h 7031915"/>
                  <a:gd name="-1515" fmla="*/ 7992299 w 8033654"/>
                  <a:gd name="-1516" fmla="*/ 3729298 h 7031915"/>
                  <a:gd name="-1517" fmla="*/ 7949332 w 8033654"/>
                  <a:gd name="-1518" fmla="*/ 3815232 h 7031915"/>
                  <a:gd name="-1519" fmla="*/ 6535055 w 8033654"/>
                  <a:gd name="-1520" fmla="*/ 6638796 h 7031915"/>
                  <a:gd name="-1521" fmla="*/ 6524461 w 8033654"/>
                  <a:gd name="-1522" fmla="*/ 6646190 h 7031915"/>
                  <a:gd name="-1523" fmla="*/ 6482456 w 8033654"/>
                  <a:gd name="-1524" fmla="*/ 6736229 h 7031915"/>
                  <a:gd name="-1525" fmla="*/ 6090371 w 8033654"/>
                  <a:gd name="-1526" fmla="*/ 7019956 h 7031915"/>
                  <a:gd name="-1527" fmla="*/ 5971740 w 8033654"/>
                  <a:gd name="-1528" fmla="*/ 7031915 h 7031915"/>
                  <a:gd name="-1529" fmla="*/ 5971700 w 8033654"/>
                  <a:gd name="-1530" fmla="*/ 7031915 h 7031915"/>
                  <a:gd name="-1531" fmla="*/ 2058326 w 8033654"/>
                  <a:gd name="-1532" fmla="*/ 7031915 h 7031915"/>
                  <a:gd name="-1533" fmla="*/ 2176958 w 8033654"/>
                  <a:gd name="-1534" fmla="*/ 7019956 h 7031915"/>
                  <a:gd name="-1535" fmla="*/ 2058326 w 8033654"/>
                  <a:gd name="-1536" fmla="*/ 7031915 h 7031915"/>
                  <a:gd name="-1537" fmla="*/ 2058286 w 8033654"/>
                  <a:gd name="-1538" fmla="*/ 7031915 h 7031915"/>
                  <a:gd name="-1539" fmla="*/ 1939655 w 8033654"/>
                  <a:gd name="-1540" fmla="*/ 7019956 h 7031915"/>
                  <a:gd name="-1541" fmla="*/ 1642007 w 8033654"/>
                  <a:gd name="-1542" fmla="*/ 6859480 h 7031915"/>
                  <a:gd name="-1543" fmla="*/ 1570173 w 8033654"/>
                  <a:gd name="-1544" fmla="*/ 6772417 h 7031915"/>
                  <a:gd name="-1545" fmla="*/ 1508795 w 8033654"/>
                  <a:gd name="-1546" fmla="*/ 6649661 h 7031915"/>
                  <a:gd name="-1547" fmla="*/ 1508794 w 8033654"/>
                  <a:gd name="-1548" fmla="*/ 6649657 h 7031915"/>
                  <a:gd name="-1549" fmla="*/ 115723 w 8033654"/>
                  <a:gd name="-1550" fmla="*/ 3863519 h 7031915"/>
                  <a:gd name="-1551" fmla="*/ 115722 w 8033654"/>
                  <a:gd name="-1552" fmla="*/ 3863518 h 7031915"/>
                  <a:gd name="-1553" fmla="*/ 29470 w 8033654"/>
                  <a:gd name="-1554" fmla="*/ 3691014 h 7031915"/>
                  <a:gd name="-1555" fmla="*/ 11962 w 8033654"/>
                  <a:gd name="-1556" fmla="*/ 3634608 h 7031915"/>
                  <a:gd name="-1557" fmla="*/ 0 w 8033654"/>
                  <a:gd name="-1558" fmla="*/ 3515957 h 7031915"/>
                  <a:gd name="-1559" fmla="*/ 11962 w 8033654"/>
                  <a:gd name="-1560" fmla="*/ 3397306 h 7031915"/>
                  <a:gd name="-1561" fmla="*/ 29470 w 8033654"/>
                  <a:gd name="-1562" fmla="*/ 3340901 h 7031915"/>
                  <a:gd name="-1563" fmla="*/ 115722 w 8033654"/>
                  <a:gd name="-1564" fmla="*/ 3168396 h 7031915"/>
                  <a:gd name="-1565" fmla="*/ 115723 w 8033654"/>
                  <a:gd name="-1566" fmla="*/ 3168396 h 7031915"/>
                  <a:gd name="-1567" fmla="*/ 1508796 w 8033654"/>
                  <a:gd name="-1568" fmla="*/ 382255 h 7031915"/>
                  <a:gd name="-1569" fmla="*/ 1570174 w 8033654"/>
                  <a:gd name="-1570" fmla="*/ 259499 h 7031915"/>
                  <a:gd name="-1571" fmla="*/ 1642008 w 8033654"/>
                  <a:gd name="-1572" fmla="*/ 172435 h 7031915"/>
                  <a:gd name="-1573" fmla="*/ 1939656 w 8033654"/>
                  <a:gd name="-1574" fmla="*/ 11959 h 7031915"/>
                  <a:gd name="-1575" fmla="*/ 2058287 w 8033654"/>
                  <a:gd name="-1576" fmla="*/ 0 h 7031915"/>
                  <a:gd name="-1577" fmla="*/ 2058287 w 8033654"/>
                  <a:gd name="-1578" fmla="*/ 0 h 7031915"/>
                  <a:gd name="-1579" fmla="*/ 2058326 w 8033654"/>
                  <a:gd name="-1580" fmla="*/ 0 h 7031915"/>
                  <a:gd name="-1581" fmla="*/ 5971699 w 8033654"/>
                  <a:gd name="-1582" fmla="*/ 0 h 7031915"/>
                  <a:gd name="-1583" fmla="*/ 5971700 w 8033654"/>
                  <a:gd name="-1584" fmla="*/ 0 h 7031915"/>
                  <a:gd name="-1585" fmla="*/ 5971740 w 8033654"/>
                  <a:gd name="-1586" fmla="*/ 0 h 7031915"/>
                  <a:gd name="-1587" fmla="*/ 6090371 w 8033654"/>
                  <a:gd name="-1588" fmla="*/ 11959 h 7031915"/>
                  <a:gd name="-1589" fmla="*/ 6357004 w 8033654"/>
                  <a:gd name="-1590" fmla="*/ 143562 h 7031915"/>
                  <a:gd name="-1591" fmla="*/ 6421756 w 8033654"/>
                  <a:gd name="-1592" fmla="*/ 209878 h 7031915"/>
                  <a:gd name="-1593" fmla="*/ 6426018 w 8033654"/>
                  <a:gd name="-1594" fmla="*/ 214243 h 7031915"/>
                  <a:gd name="-1595" fmla="*/ 6463356 w 8033654"/>
                  <a:gd name="-1596" fmla="*/ 268125 h 7031915"/>
                  <a:gd name="-1597" fmla="*/ 7949332 w 8033654"/>
                  <a:gd name="-1598" fmla="*/ 3216682 h 7031915"/>
                  <a:gd name="-1599" fmla="*/ 7992299 w 8033654"/>
                  <a:gd name="-1600" fmla="*/ 3302616 h 7031915"/>
                  <a:gd name="-1601" fmla="*/ 8021693 w 8033654"/>
                  <a:gd name="-1602" fmla="*/ 3397306 h 7031915"/>
                  <a:gd name="-1603" fmla="*/ 8033654 w 8033654"/>
                  <a:gd name="-1604" fmla="*/ 3515957 h 7031915"/>
                  <a:gd name="-1605" fmla="*/ 8021693 w 8033654"/>
                  <a:gd name="-1606" fmla="*/ 3634608 h 7031915"/>
                  <a:gd name="-1607" fmla="*/ 7992299 w 8033654"/>
                  <a:gd name="-1608" fmla="*/ 3729298 h 7031915"/>
                  <a:gd name="-1609" fmla="*/ 7949332 w 8033654"/>
                  <a:gd name="-1610" fmla="*/ 3815232 h 7031915"/>
                  <a:gd name="-1611" fmla="*/ 6535055 w 8033654"/>
                  <a:gd name="-1612" fmla="*/ 6638796 h 7031915"/>
                  <a:gd name="-1613" fmla="*/ 6524461 w 8033654"/>
                  <a:gd name="-1614" fmla="*/ 6646190 h 7031915"/>
                  <a:gd name="-1615" fmla="*/ 6482456 w 8033654"/>
                  <a:gd name="-1616" fmla="*/ 6736229 h 7031915"/>
                  <a:gd name="-1617" fmla="*/ 6090371 w 8033654"/>
                  <a:gd name="-1618" fmla="*/ 7019956 h 7031915"/>
                  <a:gd name="-1619" fmla="*/ 5971740 w 8033654"/>
                  <a:gd name="-1620" fmla="*/ 7031915 h 7031915"/>
                  <a:gd name="-1621" fmla="*/ 5971700 w 8033654"/>
                  <a:gd name="-1622" fmla="*/ 7031915 h 7031915"/>
                  <a:gd name="-1623" fmla="*/ 2058326 w 8033654"/>
                  <a:gd name="-1624" fmla="*/ 7031915 h 7031915"/>
                  <a:gd name="-1625" fmla="*/ 2058326 w 8033654"/>
                  <a:gd name="-1626" fmla="*/ 7031915 h 7031915"/>
                  <a:gd name="-1627" fmla="*/ 2058286 w 8033654"/>
                  <a:gd name="-1628" fmla="*/ 7031915 h 7031915"/>
                  <a:gd name="-1629" fmla="*/ 1939655 w 8033654"/>
                  <a:gd name="-1630" fmla="*/ 7019956 h 7031915"/>
                  <a:gd name="-1631" fmla="*/ 1642007 w 8033654"/>
                  <a:gd name="-1632" fmla="*/ 6859480 h 7031915"/>
                  <a:gd name="-1633" fmla="*/ 1570173 w 8033654"/>
                  <a:gd name="-1634" fmla="*/ 6772417 h 7031915"/>
                  <a:gd name="-1635" fmla="*/ 1508795 w 8033654"/>
                  <a:gd name="-1636" fmla="*/ 6649661 h 7031915"/>
                  <a:gd name="-1637" fmla="*/ 1508794 w 8033654"/>
                  <a:gd name="-1638" fmla="*/ 6649657 h 7031915"/>
                  <a:gd name="-1639" fmla="*/ 115723 w 8033654"/>
                  <a:gd name="-1640" fmla="*/ 3863519 h 7031915"/>
                  <a:gd name="-1641" fmla="*/ 115722 w 8033654"/>
                  <a:gd name="-1642" fmla="*/ 3863518 h 7031915"/>
                  <a:gd name="-1643" fmla="*/ 29470 w 8033654"/>
                  <a:gd name="-1644" fmla="*/ 3691014 h 7031915"/>
                  <a:gd name="-1645" fmla="*/ 11962 w 8033654"/>
                  <a:gd name="-1646" fmla="*/ 3634608 h 7031915"/>
                  <a:gd name="-1647" fmla="*/ 0 w 8033654"/>
                  <a:gd name="-1648" fmla="*/ 3515957 h 7031915"/>
                  <a:gd name="-1649" fmla="*/ 11962 w 8033654"/>
                  <a:gd name="-1650" fmla="*/ 3397306 h 7031915"/>
                  <a:gd name="-1651" fmla="*/ 29470 w 8033654"/>
                  <a:gd name="-1652" fmla="*/ 3340901 h 7031915"/>
                  <a:gd name="-1653" fmla="*/ 115722 w 8033654"/>
                  <a:gd name="-1654" fmla="*/ 3168396 h 7031915"/>
                  <a:gd name="-1655" fmla="*/ 115723 w 8033654"/>
                  <a:gd name="-1656" fmla="*/ 3168396 h 7031915"/>
                  <a:gd name="-1657" fmla="*/ 1508796 w 8033654"/>
                  <a:gd name="-1658" fmla="*/ 382255 h 7031915"/>
                  <a:gd name="-1659" fmla="*/ 1570174 w 8033654"/>
                  <a:gd name="-1660" fmla="*/ 259499 h 7031915"/>
                  <a:gd name="-1661" fmla="*/ 1642008 w 8033654"/>
                  <a:gd name="-1662" fmla="*/ 172435 h 7031915"/>
                  <a:gd name="-1663" fmla="*/ 1939656 w 8033654"/>
                  <a:gd name="-1664" fmla="*/ 11959 h 7031915"/>
                  <a:gd name="-1665" fmla="*/ 2058287 w 8033654"/>
                  <a:gd name="-1666" fmla="*/ 0 h 7031915"/>
                  <a:gd name="-1667" fmla="*/ 2058287 w 8033654"/>
                  <a:gd name="-1668" fmla="*/ 0 h 7031915"/>
                  <a:gd name="-1669" fmla="*/ 2058326 w 8033654"/>
                  <a:gd name="-1670" fmla="*/ 0 h 7031915"/>
                  <a:gd name="-1671" fmla="*/ 5971699 w 8033654"/>
                  <a:gd name="-1672" fmla="*/ 0 h 7031915"/>
                  <a:gd name="-1673" fmla="*/ 5971700 w 8033654"/>
                  <a:gd name="-1674" fmla="*/ 0 h 7031915"/>
                  <a:gd name="-1675" fmla="*/ 5971740 w 8033654"/>
                  <a:gd name="-1676" fmla="*/ 0 h 7031915"/>
                  <a:gd name="-1677" fmla="*/ 6090371 w 8033654"/>
                  <a:gd name="-1678" fmla="*/ 11959 h 7031915"/>
                  <a:gd name="-1679" fmla="*/ 6357004 w 8033654"/>
                  <a:gd name="-1680" fmla="*/ 143562 h 7031915"/>
                  <a:gd name="-1681" fmla="*/ 6421756 w 8033654"/>
                  <a:gd name="-1682" fmla="*/ 209878 h 7031915"/>
                  <a:gd name="-1683" fmla="*/ 6426018 w 8033654"/>
                  <a:gd name="-1684" fmla="*/ 214243 h 7031915"/>
                  <a:gd name="-1685" fmla="*/ 6463356 w 8033654"/>
                  <a:gd name="-1686" fmla="*/ 268125 h 7031915"/>
                  <a:gd name="-1687" fmla="*/ 7949332 w 8033654"/>
                  <a:gd name="-1688" fmla="*/ 3216682 h 7031915"/>
                  <a:gd name="-1689" fmla="*/ 7992299 w 8033654"/>
                  <a:gd name="-1690" fmla="*/ 3302616 h 7031915"/>
                  <a:gd name="-1691" fmla="*/ 8021693 w 8033654"/>
                  <a:gd name="-1692" fmla="*/ 3397306 h 7031915"/>
                  <a:gd name="-1693" fmla="*/ 8033654 w 8033654"/>
                  <a:gd name="-1694" fmla="*/ 3515957 h 7031915"/>
                  <a:gd name="-1695" fmla="*/ 8021693 w 8033654"/>
                  <a:gd name="-1696" fmla="*/ 3634608 h 7031915"/>
                  <a:gd name="-1697" fmla="*/ 7992299 w 8033654"/>
                  <a:gd name="-1698" fmla="*/ 3729298 h 7031915"/>
                  <a:gd name="-1699" fmla="*/ 7949332 w 8033654"/>
                  <a:gd name="-1700" fmla="*/ 3815232 h 7031915"/>
                  <a:gd name="-1701" fmla="*/ 6535055 w 8033654"/>
                  <a:gd name="-1702" fmla="*/ 6638796 h 7031915"/>
                  <a:gd name="-1703" fmla="*/ 6482456 w 8033654"/>
                  <a:gd name="-1704" fmla="*/ 6736229 h 7031915"/>
                  <a:gd name="-1705" fmla="*/ 6090371 w 8033654"/>
                  <a:gd name="-1706" fmla="*/ 7019956 h 7031915"/>
                  <a:gd name="-1707" fmla="*/ 5971740 w 8033654"/>
                  <a:gd name="-1708" fmla="*/ 7031915 h 7031915"/>
                  <a:gd name="-1709" fmla="*/ 5971700 w 8033654"/>
                  <a:gd name="-1710" fmla="*/ 7031915 h 7031915"/>
                  <a:gd name="-1711" fmla="*/ 2058326 w 8033654"/>
                  <a:gd name="-1712" fmla="*/ 7031915 h 7031915"/>
                  <a:gd name="-1713" fmla="*/ 2058326 w 8033654"/>
                  <a:gd name="-1714" fmla="*/ 7031915 h 7031915"/>
                  <a:gd name="-1715" fmla="*/ 2058286 w 8033654"/>
                  <a:gd name="-1716" fmla="*/ 7031915 h 7031915"/>
                  <a:gd name="-1717" fmla="*/ 1939655 w 8033654"/>
                  <a:gd name="-1718" fmla="*/ 7019956 h 7031915"/>
                  <a:gd name="-1719" fmla="*/ 1642007 w 8033654"/>
                  <a:gd name="-1720" fmla="*/ 6859480 h 7031915"/>
                  <a:gd name="-1721" fmla="*/ 1570173 w 8033654"/>
                  <a:gd name="-1722" fmla="*/ 6772417 h 7031915"/>
                  <a:gd name="-1723" fmla="*/ 1508795 w 8033654"/>
                  <a:gd name="-1724" fmla="*/ 6649661 h 7031915"/>
                  <a:gd name="-1725" fmla="*/ 1508794 w 8033654"/>
                  <a:gd name="-1726" fmla="*/ 6649657 h 7031915"/>
                  <a:gd name="-1727" fmla="*/ 115723 w 8033654"/>
                  <a:gd name="-1728" fmla="*/ 3863519 h 7031915"/>
                  <a:gd name="-1729" fmla="*/ 115722 w 8033654"/>
                  <a:gd name="-1730" fmla="*/ 3863518 h 7031915"/>
                  <a:gd name="-1731" fmla="*/ 29470 w 8033654"/>
                  <a:gd name="-1732" fmla="*/ 3691014 h 7031915"/>
                  <a:gd name="-1733" fmla="*/ 11962 w 8033654"/>
                  <a:gd name="-1734" fmla="*/ 3634608 h 7031915"/>
                  <a:gd name="-1735" fmla="*/ 0 w 8033654"/>
                  <a:gd name="-1736" fmla="*/ 3515957 h 7031915"/>
                  <a:gd name="-1737" fmla="*/ 11962 w 8033654"/>
                  <a:gd name="-1738" fmla="*/ 3397306 h 7031915"/>
                  <a:gd name="-1739" fmla="*/ 29470 w 8033654"/>
                  <a:gd name="-1740" fmla="*/ 3340901 h 7031915"/>
                  <a:gd name="-1741" fmla="*/ 115722 w 8033654"/>
                  <a:gd name="-1742" fmla="*/ 3168396 h 7031915"/>
                  <a:gd name="-1743" fmla="*/ 115723 w 8033654"/>
                  <a:gd name="-1744" fmla="*/ 3168396 h 7031915"/>
                  <a:gd name="-1745" fmla="*/ 1508796 w 8033654"/>
                  <a:gd name="-1746" fmla="*/ 382255 h 7031915"/>
                  <a:gd name="-1747" fmla="*/ 1570174 w 8033654"/>
                  <a:gd name="-1748" fmla="*/ 259499 h 7031915"/>
                  <a:gd name="-1749" fmla="*/ 1642008 w 8033654"/>
                  <a:gd name="-1750" fmla="*/ 172435 h 7031915"/>
                  <a:gd name="-1751" fmla="*/ 1939656 w 8033654"/>
                  <a:gd name="-1752" fmla="*/ 11959 h 7031915"/>
                  <a:gd name="-1753" fmla="*/ 2058287 w 8033654"/>
                  <a:gd name="-1754" fmla="*/ 0 h 7031915"/>
                  <a:gd name="-1755" fmla="*/ 2058287 w 8033654"/>
                  <a:gd name="-1756" fmla="*/ 0 h 7031915"/>
                  <a:gd name="-1757" fmla="*/ 2058326 w 8033654"/>
                  <a:gd name="-1758" fmla="*/ 0 h 7031915"/>
                  <a:gd name="-1759" fmla="*/ 5971699 w 8033654"/>
                  <a:gd name="-1760" fmla="*/ 0 h 7031915"/>
                  <a:gd name="-1761" fmla="*/ 5971700 w 8033654"/>
                  <a:gd name="-1762" fmla="*/ 0 h 7031915"/>
                  <a:gd name="-1763" fmla="*/ 5971740 w 8033654"/>
                  <a:gd name="-1764" fmla="*/ 0 h 7031915"/>
                  <a:gd name="-1765" fmla="*/ 6090371 w 8033654"/>
                  <a:gd name="-1766" fmla="*/ 11959 h 7031915"/>
                  <a:gd name="-1767" fmla="*/ 6357004 w 8033654"/>
                  <a:gd name="-1768" fmla="*/ 143562 h 7031915"/>
                  <a:gd name="-1769" fmla="*/ 6421756 w 8033654"/>
                  <a:gd name="-1770" fmla="*/ 209878 h 7031915"/>
                  <a:gd name="-1771" fmla="*/ 6426018 w 8033654"/>
                  <a:gd name="-1772" fmla="*/ 214243 h 7031915"/>
                  <a:gd name="-1773" fmla="*/ 6463356 w 8033654"/>
                  <a:gd name="-1774" fmla="*/ 268125 h 7031915"/>
                  <a:gd name="-1775" fmla="*/ 7949332 w 8033654"/>
                  <a:gd name="-1776" fmla="*/ 3216682 h 7031915"/>
                  <a:gd name="-1777" fmla="*/ 7992299 w 8033654"/>
                  <a:gd name="-1778" fmla="*/ 3302616 h 7031915"/>
                  <a:gd name="-1779" fmla="*/ 8021693 w 8033654"/>
                  <a:gd name="-1780" fmla="*/ 3397306 h 7031915"/>
                  <a:gd name="-1781" fmla="*/ 8033654 w 8033654"/>
                  <a:gd name="-1782" fmla="*/ 3515957 h 7031915"/>
                  <a:gd name="-1783" fmla="*/ 8021693 w 8033654"/>
                  <a:gd name="-1784" fmla="*/ 3634608 h 7031915"/>
                  <a:gd name="-1785" fmla="*/ 7992299 w 8033654"/>
                  <a:gd name="-1786" fmla="*/ 3729298 h 7031915"/>
                  <a:gd name="-1787" fmla="*/ 7949332 w 8033654"/>
                  <a:gd name="-1788" fmla="*/ 3815232 h 7031915"/>
                  <a:gd name="-1789" fmla="*/ 6482456 w 8033654"/>
                  <a:gd name="-1790" fmla="*/ 6736229 h 7031915"/>
                  <a:gd name="-1791" fmla="*/ 6090371 w 8033654"/>
                  <a:gd name="-1792" fmla="*/ 7019956 h 7031915"/>
                  <a:gd name="-1793" fmla="*/ 5971740 w 8033654"/>
                  <a:gd name="-1794" fmla="*/ 7031915 h 7031915"/>
                  <a:gd name="-1795" fmla="*/ 5971700 w 8033654"/>
                  <a:gd name="-1796" fmla="*/ 7031915 h 7031915"/>
                  <a:gd name="-1797" fmla="*/ 2058326 w 8033654"/>
                  <a:gd name="-1798" fmla="*/ 7031915 h 7031915"/>
                  <a:gd name="-1799" fmla="*/ 2058326 w 8033654"/>
                  <a:gd name="-1800" fmla="*/ 7031915 h 7031915"/>
                  <a:gd name="-1801" fmla="*/ 2058286 w 8033654"/>
                  <a:gd name="-1802" fmla="*/ 7031915 h 7031915"/>
                  <a:gd name="-1803" fmla="*/ 1939655 w 8033654"/>
                  <a:gd name="-1804" fmla="*/ 7019956 h 7031915"/>
                  <a:gd name="-1805" fmla="*/ 1642007 w 8033654"/>
                  <a:gd name="-1806" fmla="*/ 6859480 h 7031915"/>
                  <a:gd name="-1807" fmla="*/ 1570173 w 8033654"/>
                  <a:gd name="-1808" fmla="*/ 6772417 h 7031915"/>
                  <a:gd name="-1809" fmla="*/ 1508795 w 8033654"/>
                  <a:gd name="-1810" fmla="*/ 6649661 h 7031915"/>
                  <a:gd name="-1811" fmla="*/ 1508794 w 8033654"/>
                  <a:gd name="-1812" fmla="*/ 6649657 h 7031915"/>
                  <a:gd name="-1813" fmla="*/ 115723 w 8033654"/>
                  <a:gd name="-1814" fmla="*/ 3863519 h 7031915"/>
                  <a:gd name="-1815" fmla="*/ 115722 w 8033654"/>
                  <a:gd name="-1816" fmla="*/ 3863518 h 7031915"/>
                  <a:gd name="-1817" fmla="*/ 29470 w 8033654"/>
                  <a:gd name="-1818" fmla="*/ 3691014 h 7031915"/>
                  <a:gd name="-1819" fmla="*/ 11962 w 8033654"/>
                  <a:gd name="-1820" fmla="*/ 3634608 h 7031915"/>
                  <a:gd name="-1821" fmla="*/ 0 w 8033654"/>
                  <a:gd name="-1822" fmla="*/ 3515957 h 7031915"/>
                  <a:gd name="-1823" fmla="*/ 11962 w 8033654"/>
                  <a:gd name="-1824" fmla="*/ 3397306 h 7031915"/>
                  <a:gd name="-1825" fmla="*/ 29470 w 8033654"/>
                  <a:gd name="-1826" fmla="*/ 3340901 h 7031915"/>
                  <a:gd name="-1827" fmla="*/ 115722 w 8033654"/>
                  <a:gd name="-1828" fmla="*/ 3168396 h 7031915"/>
                  <a:gd name="-1829" fmla="*/ 115723 w 8033654"/>
                  <a:gd name="-1830" fmla="*/ 3168396 h 7031915"/>
                  <a:gd name="-1831" fmla="*/ 1508796 w 8033654"/>
                  <a:gd name="-1832" fmla="*/ 382255 h 7031915"/>
                  <a:gd name="-1833" fmla="*/ 1570174 w 8033654"/>
                  <a:gd name="-1834" fmla="*/ 259499 h 7031915"/>
                  <a:gd name="-1835" fmla="*/ 1642008 w 8033654"/>
                  <a:gd name="-1836" fmla="*/ 172435 h 7031915"/>
                  <a:gd name="-1837" fmla="*/ 1939656 w 8033654"/>
                  <a:gd name="-1838" fmla="*/ 11959 h 7031915"/>
                  <a:gd name="-1839" fmla="*/ 2058287 w 8033654"/>
                  <a:gd name="-1840" fmla="*/ 0 h 7031915"/>
                  <a:gd name="-1841" fmla="*/ 2058287 w 8033654"/>
                  <a:gd name="-1842" fmla="*/ 0 h 7031915"/>
                  <a:gd name="-1843" fmla="*/ 2058326 w 8033654"/>
                  <a:gd name="-1844" fmla="*/ 0 h 7031915"/>
                  <a:gd name="-1845" fmla="*/ 5971699 w 8033654"/>
                  <a:gd name="-1846" fmla="*/ 0 h 7031915"/>
                  <a:gd name="-1847" fmla="*/ 5971700 w 8033654"/>
                  <a:gd name="-1848" fmla="*/ 0 h 7031915"/>
                  <a:gd name="-1849" fmla="*/ 5971740 w 8033654"/>
                  <a:gd name="-1850" fmla="*/ 0 h 7031915"/>
                  <a:gd name="-1851" fmla="*/ 6090371 w 8033654"/>
                  <a:gd name="-1852" fmla="*/ 11959 h 7031915"/>
                  <a:gd name="-1853" fmla="*/ 6357004 w 8033654"/>
                  <a:gd name="-1854" fmla="*/ 143562 h 7031915"/>
                  <a:gd name="-1855" fmla="*/ 6421756 w 8033654"/>
                  <a:gd name="-1856" fmla="*/ 209878 h 7031915"/>
                  <a:gd name="-1857" fmla="*/ 6426018 w 8033654"/>
                  <a:gd name="-1858" fmla="*/ 214243 h 7031915"/>
                  <a:gd name="-1859" fmla="*/ 7949332 w 8033654"/>
                  <a:gd name="-1860" fmla="*/ 3216682 h 7031915"/>
                  <a:gd name="-1861" fmla="*/ 7992299 w 8033654"/>
                  <a:gd name="-1862" fmla="*/ 3302616 h 7031915"/>
                  <a:gd name="-1863" fmla="*/ 8021693 w 8033654"/>
                  <a:gd name="-1864" fmla="*/ 3397306 h 7031915"/>
                  <a:gd name="-1865" fmla="*/ 8033654 w 8033654"/>
                  <a:gd name="-1866" fmla="*/ 3515957 h 7031915"/>
                  <a:gd name="-1867" fmla="*/ 8021693 w 8033654"/>
                  <a:gd name="-1868" fmla="*/ 3634608 h 7031915"/>
                  <a:gd name="-1869" fmla="*/ 7992299 w 8033654"/>
                  <a:gd name="-1870" fmla="*/ 3729298 h 7031915"/>
                  <a:gd name="-1871" fmla="*/ 7949332 w 8033654"/>
                  <a:gd name="-1872" fmla="*/ 3815232 h 7031915"/>
                  <a:gd name="-1873" fmla="*/ 6482456 w 8033654"/>
                  <a:gd name="-1874" fmla="*/ 6736229 h 7031915"/>
                  <a:gd name="-1875" fmla="*/ 6090371 w 8033654"/>
                  <a:gd name="-1876" fmla="*/ 7019956 h 7031915"/>
                  <a:gd name="-1877" fmla="*/ 5971740 w 8033654"/>
                  <a:gd name="-1878" fmla="*/ 7031915 h 7031915"/>
                  <a:gd name="-1879" fmla="*/ 5971700 w 8033654"/>
                  <a:gd name="-1880" fmla="*/ 7031915 h 7031915"/>
                  <a:gd name="-1881" fmla="*/ 2058326 w 8033654"/>
                  <a:gd name="-1882" fmla="*/ 7031915 h 7031915"/>
                  <a:gd name="-1883" fmla="*/ 2058326 w 8033654"/>
                  <a:gd name="-1884" fmla="*/ 7031915 h 7031915"/>
                  <a:gd name="-1885" fmla="*/ 2058286 w 8033654"/>
                  <a:gd name="-1886" fmla="*/ 7031915 h 7031915"/>
                  <a:gd name="-1887" fmla="*/ 1939655 w 8033654"/>
                  <a:gd name="-1888" fmla="*/ 7019956 h 7031915"/>
                  <a:gd name="-1889" fmla="*/ 1642007 w 8033654"/>
                  <a:gd name="-1890" fmla="*/ 6859480 h 7031915"/>
                  <a:gd name="-1891" fmla="*/ 1570173 w 8033654"/>
                  <a:gd name="-1892" fmla="*/ 6772417 h 7031915"/>
                  <a:gd name="-1893" fmla="*/ 1508795 w 8033654"/>
                  <a:gd name="-1894" fmla="*/ 6649661 h 7031915"/>
                  <a:gd name="-1895" fmla="*/ 1508794 w 8033654"/>
                  <a:gd name="-1896" fmla="*/ 6649657 h 7031915"/>
                  <a:gd name="-1897" fmla="*/ 115723 w 8033654"/>
                  <a:gd name="-1898" fmla="*/ 3863519 h 7031915"/>
                  <a:gd name="-1899" fmla="*/ 115722 w 8033654"/>
                  <a:gd name="-1900" fmla="*/ 3863518 h 7031915"/>
                  <a:gd name="-1901" fmla="*/ 29470 w 8033654"/>
                  <a:gd name="-1902" fmla="*/ 3691014 h 7031915"/>
                  <a:gd name="-1903" fmla="*/ 11962 w 8033654"/>
                  <a:gd name="-1904" fmla="*/ 3634608 h 7031915"/>
                  <a:gd name="-1905" fmla="*/ 0 w 8033654"/>
                  <a:gd name="-1906" fmla="*/ 3515957 h 7031915"/>
                  <a:gd name="-1907" fmla="*/ 11962 w 8033654"/>
                  <a:gd name="-1908" fmla="*/ 3397306 h 7031915"/>
                  <a:gd name="-1909" fmla="*/ 29470 w 8033654"/>
                  <a:gd name="-1910" fmla="*/ 3340901 h 7031915"/>
                  <a:gd name="-1911" fmla="*/ 115722 w 8033654"/>
                  <a:gd name="-1912" fmla="*/ 3168396 h 7031915"/>
                  <a:gd name="-1913" fmla="*/ 115723 w 8033654"/>
                  <a:gd name="-1914" fmla="*/ 3168396 h 7031915"/>
                  <a:gd name="-1915" fmla="*/ 1508796 w 8033654"/>
                  <a:gd name="-1916" fmla="*/ 382255 h 7031915"/>
                  <a:gd name="-1917" fmla="*/ 1570174 w 8033654"/>
                  <a:gd name="-1918" fmla="*/ 259499 h 7031915"/>
                  <a:gd name="-1919" fmla="*/ 1642008 w 8033654"/>
                  <a:gd name="-1920" fmla="*/ 172435 h 7031915"/>
                  <a:gd name="-1921" fmla="*/ 1939656 w 8033654"/>
                  <a:gd name="-1922" fmla="*/ 11959 h 7031915"/>
                  <a:gd name="-1923" fmla="*/ 2058287 w 8033654"/>
                  <a:gd name="-1924" fmla="*/ 0 h 7031915"/>
                </a:gdLst>
                <a:ahLst/>
                <a:cxnLst>
                  <a:cxn ang="0">
                    <a:pos x="-1841" y="-1842"/>
                  </a:cxn>
                  <a:cxn ang="0">
                    <a:pos x="-1843" y="-1844"/>
                  </a:cxn>
                  <a:cxn ang="0">
                    <a:pos x="-1845" y="-1846"/>
                  </a:cxn>
                  <a:cxn ang="0">
                    <a:pos x="-1847" y="-1848"/>
                  </a:cxn>
                  <a:cxn ang="0">
                    <a:pos x="-1849" y="-1850"/>
                  </a:cxn>
                  <a:cxn ang="0">
                    <a:pos x="-1851" y="-1852"/>
                  </a:cxn>
                  <a:cxn ang="0">
                    <a:pos x="-1853" y="-1854"/>
                  </a:cxn>
                  <a:cxn ang="0">
                    <a:pos x="-1855" y="-1856"/>
                  </a:cxn>
                  <a:cxn ang="0">
                    <a:pos x="-1857" y="-1858"/>
                  </a:cxn>
                  <a:cxn ang="0">
                    <a:pos x="-1859" y="-1860"/>
                  </a:cxn>
                  <a:cxn ang="0">
                    <a:pos x="-1861" y="-1862"/>
                  </a:cxn>
                  <a:cxn ang="0">
                    <a:pos x="-1863" y="-1864"/>
                  </a:cxn>
                  <a:cxn ang="0">
                    <a:pos x="-1865" y="-1866"/>
                  </a:cxn>
                  <a:cxn ang="0">
                    <a:pos x="-1867" y="-1868"/>
                  </a:cxn>
                  <a:cxn ang="0">
                    <a:pos x="-1869" y="-1870"/>
                  </a:cxn>
                  <a:cxn ang="0">
                    <a:pos x="-1871" y="-1872"/>
                  </a:cxn>
                  <a:cxn ang="0">
                    <a:pos x="-1873" y="-1874"/>
                  </a:cxn>
                  <a:cxn ang="0">
                    <a:pos x="-1875" y="-1876"/>
                  </a:cxn>
                  <a:cxn ang="0">
                    <a:pos x="-1877" y="-1878"/>
                  </a:cxn>
                  <a:cxn ang="0">
                    <a:pos x="-1879" y="-1880"/>
                  </a:cxn>
                  <a:cxn ang="0">
                    <a:pos x="-1881" y="-1882"/>
                  </a:cxn>
                  <a:cxn ang="0">
                    <a:pos x="-1883" y="-1884"/>
                  </a:cxn>
                  <a:cxn ang="0">
                    <a:pos x="-1885" y="-1886"/>
                  </a:cxn>
                  <a:cxn ang="0">
                    <a:pos x="-1887" y="-1888"/>
                  </a:cxn>
                  <a:cxn ang="0">
                    <a:pos x="-1889" y="-1890"/>
                  </a:cxn>
                  <a:cxn ang="0">
                    <a:pos x="-1891" y="-1892"/>
                  </a:cxn>
                  <a:cxn ang="0">
                    <a:pos x="-1893" y="-1894"/>
                  </a:cxn>
                  <a:cxn ang="0">
                    <a:pos x="-1895" y="-1896"/>
                  </a:cxn>
                  <a:cxn ang="0">
                    <a:pos x="-1897" y="-1898"/>
                  </a:cxn>
                  <a:cxn ang="0">
                    <a:pos x="-1899" y="-1900"/>
                  </a:cxn>
                  <a:cxn ang="0">
                    <a:pos x="-1901" y="-1902"/>
                  </a:cxn>
                  <a:cxn ang="0">
                    <a:pos x="-1903" y="-1904"/>
                  </a:cxn>
                  <a:cxn ang="0">
                    <a:pos x="-1905" y="-1906"/>
                  </a:cxn>
                  <a:cxn ang="0">
                    <a:pos x="-1907" y="-1908"/>
                  </a:cxn>
                  <a:cxn ang="0">
                    <a:pos x="-1909" y="-1910"/>
                  </a:cxn>
                  <a:cxn ang="0">
                    <a:pos x="-1911" y="-1912"/>
                  </a:cxn>
                  <a:cxn ang="0">
                    <a:pos x="-1913" y="-1914"/>
                  </a:cxn>
                  <a:cxn ang="0">
                    <a:pos x="-1915" y="-1916"/>
                  </a:cxn>
                  <a:cxn ang="0">
                    <a:pos x="-1917" y="-1918"/>
                  </a:cxn>
                  <a:cxn ang="0">
                    <a:pos x="-1919" y="-1920"/>
                  </a:cxn>
                  <a:cxn ang="0">
                    <a:pos x="-1921" y="-1922"/>
                  </a:cxn>
                  <a:cxn ang="0">
                    <a:pos x="-1923" y="-1924"/>
                  </a:cxn>
                </a:cxnLst>
                <a:rect l="l" t="t" r="r" b="b"/>
                <a:pathLst>
                  <a:path w="8033654" h="7031915">
                    <a:moveTo>
                      <a:pt x="2058287" y="0"/>
                    </a:moveTo>
                    <a:lnTo>
                      <a:pt x="2058326" y="0"/>
                    </a:lnTo>
                    <a:lnTo>
                      <a:pt x="5971699" y="0"/>
                    </a:lnTo>
                    <a:lnTo>
                      <a:pt x="5971700" y="0"/>
                    </a:lnTo>
                    <a:lnTo>
                      <a:pt x="5971740" y="0"/>
                    </a:lnTo>
                    <a:lnTo>
                      <a:pt x="6090371" y="11959"/>
                    </a:lnTo>
                    <a:cubicBezTo>
                      <a:pt x="6190975" y="32545"/>
                      <a:pt x="6282232" y="78792"/>
                      <a:pt x="6357004" y="143562"/>
                    </a:cubicBezTo>
                    <a:lnTo>
                      <a:pt x="6421756" y="209878"/>
                    </a:lnTo>
                    <a:lnTo>
                      <a:pt x="6426018" y="214243"/>
                    </a:lnTo>
                    <a:lnTo>
                      <a:pt x="7949332" y="3216682"/>
                    </a:lnTo>
                    <a:lnTo>
                      <a:pt x="7992299" y="3302616"/>
                    </a:lnTo>
                    <a:lnTo>
                      <a:pt x="8021693" y="3397306"/>
                    </a:lnTo>
                    <a:cubicBezTo>
                      <a:pt x="8029535" y="3435632"/>
                      <a:pt x="8033654" y="3475313"/>
                      <a:pt x="8033654" y="3515957"/>
                    </a:cubicBezTo>
                    <a:cubicBezTo>
                      <a:pt x="8033654" y="3556601"/>
                      <a:pt x="8029535" y="3596283"/>
                      <a:pt x="8021693" y="3634608"/>
                    </a:cubicBezTo>
                    <a:lnTo>
                      <a:pt x="7992299" y="3729298"/>
                    </a:lnTo>
                    <a:lnTo>
                      <a:pt x="7949332" y="3815232"/>
                    </a:lnTo>
                    <a:lnTo>
                      <a:pt x="6482456" y="6736229"/>
                    </a:lnTo>
                    <a:cubicBezTo>
                      <a:pt x="6399753" y="6880056"/>
                      <a:pt x="6258044" y="6985646"/>
                      <a:pt x="6090371" y="7019956"/>
                    </a:cubicBezTo>
                    <a:lnTo>
                      <a:pt x="5971740" y="7031915"/>
                    </a:lnTo>
                    <a:lnTo>
                      <a:pt x="5971700" y="7031915"/>
                    </a:lnTo>
                    <a:lnTo>
                      <a:pt x="2058326" y="7031915"/>
                    </a:lnTo>
                    <a:lnTo>
                      <a:pt x="2058326" y="7031915"/>
                    </a:lnTo>
                    <a:lnTo>
                      <a:pt x="2058286" y="7031915"/>
                    </a:lnTo>
                    <a:lnTo>
                      <a:pt x="1939655" y="7019956"/>
                    </a:lnTo>
                    <a:cubicBezTo>
                      <a:pt x="1824680" y="6996429"/>
                      <a:pt x="1721912" y="6939386"/>
                      <a:pt x="1642007" y="6859480"/>
                    </a:cubicBezTo>
                    <a:lnTo>
                      <a:pt x="1570173" y="6772417"/>
                    </a:lnTo>
                    <a:lnTo>
                      <a:pt x="1508795" y="6649661"/>
                    </a:lnTo>
                    <a:cubicBezTo>
                      <a:pt x="1508795" y="6649660"/>
                      <a:pt x="1508794" y="6649658"/>
                      <a:pt x="1508794" y="6649657"/>
                    </a:cubicBezTo>
                    <a:lnTo>
                      <a:pt x="115723" y="3863519"/>
                    </a:lnTo>
                    <a:lnTo>
                      <a:pt x="115722" y="3863518"/>
                    </a:lnTo>
                    <a:lnTo>
                      <a:pt x="29470" y="3691014"/>
                    </a:lnTo>
                    <a:lnTo>
                      <a:pt x="11962" y="3634608"/>
                    </a:lnTo>
                    <a:cubicBezTo>
                      <a:pt x="4119" y="3596283"/>
                      <a:pt x="0" y="3556601"/>
                      <a:pt x="0" y="3515957"/>
                    </a:cubicBezTo>
                    <a:cubicBezTo>
                      <a:pt x="0" y="3475313"/>
                      <a:pt x="4119" y="3435632"/>
                      <a:pt x="11962" y="3397306"/>
                    </a:cubicBezTo>
                    <a:lnTo>
                      <a:pt x="29470" y="3340901"/>
                    </a:lnTo>
                    <a:lnTo>
                      <a:pt x="115722" y="3168396"/>
                    </a:lnTo>
                    <a:lnTo>
                      <a:pt x="115723" y="3168396"/>
                    </a:lnTo>
                    <a:lnTo>
                      <a:pt x="1508796" y="382255"/>
                    </a:lnTo>
                    <a:lnTo>
                      <a:pt x="1570174" y="259499"/>
                    </a:lnTo>
                    <a:lnTo>
                      <a:pt x="1642008" y="172435"/>
                    </a:lnTo>
                    <a:cubicBezTo>
                      <a:pt x="1721913" y="92530"/>
                      <a:pt x="1824680" y="35486"/>
                      <a:pt x="1939656" y="11959"/>
                    </a:cubicBezTo>
                    <a:lnTo>
                      <a:pt x="2058287" y="0"/>
                    </a:lnTo>
                    <a:close/>
                  </a:path>
                </a:pathLst>
              </a:custGeom>
              <a:solidFill>
                <a:srgbClr val="FFC000"/>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grpSp>
        <p:sp>
          <p:nvSpPr>
            <p:cNvPr id="17" name="文本框 16"/>
            <p:cNvSpPr txBox="1"/>
            <p:nvPr/>
          </p:nvSpPr>
          <p:spPr>
            <a:xfrm>
              <a:off x="4514850" y="2635285"/>
              <a:ext cx="2470967" cy="523220"/>
            </a:xfrm>
            <a:prstGeom prst="rect">
              <a:avLst/>
            </a:prstGeom>
            <a:noFill/>
          </p:spPr>
          <p:txBody>
            <a:bodyPr wrap="square" rtlCol="0">
              <a:spAutoFit/>
              <a:scene3d>
                <a:camera prst="orthographicFront"/>
                <a:lightRig rig="threePt" dir="t"/>
              </a:scene3d>
              <a:sp3d contourW="12700"/>
            </a:bodyPr>
            <a:lstStyle/>
            <a:p>
              <a:pPr marL="0" marR="0" lvl="0" indent="0" algn="dist" defTabSz="914400" rtl="0" eaLnBrk="1" fontAlgn="auto" latinLnBrk="0" hangingPunct="1">
                <a:lnSpc>
                  <a:spcPct val="100000"/>
                </a:lnSpc>
                <a:spcBef>
                  <a:spcPts val="0"/>
                </a:spcBef>
                <a:spcAft>
                  <a:spcPts val="0"/>
                </a:spcAft>
                <a:buClrTx/>
                <a:buSzTx/>
                <a:buFontTx/>
                <a:buNone/>
                <a:defRPr/>
              </a:pPr>
              <a:r>
                <a:rPr lang="zh-CN" altLang="en-US" sz="2800" b="1" noProof="0" dirty="0" smtClean="0">
                  <a:solidFill>
                    <a:prstClr val="black">
                      <a:lumMod val="65000"/>
                      <a:lumOff val="35000"/>
                    </a:prstClr>
                  </a:solidFill>
                  <a:cs typeface="+mn-ea"/>
                  <a:sym typeface="+mn-lt"/>
                </a:rPr>
                <a:t>初识高职教育</a:t>
              </a:r>
              <a:endParaRPr kumimoji="0" lang="zh-CN" altLang="en-US" sz="2800" b="1" i="0" u="none" strike="noStrike" kern="1200" cap="none" spc="0" normalizeH="0" baseline="0" noProof="0" dirty="0">
                <a:ln>
                  <a:noFill/>
                </a:ln>
                <a:solidFill>
                  <a:prstClr val="black">
                    <a:lumMod val="65000"/>
                    <a:lumOff val="35000"/>
                  </a:prstClr>
                </a:solidFill>
                <a:effectLst/>
                <a:uLnTx/>
                <a:uFillTx/>
                <a:cs typeface="+mn-ea"/>
                <a:sym typeface="+mn-lt"/>
              </a:endParaRPr>
            </a:p>
          </p:txBody>
        </p:sp>
        <p:sp>
          <p:nvSpPr>
            <p:cNvPr id="19" name="矩形 18"/>
            <p:cNvSpPr/>
            <p:nvPr/>
          </p:nvSpPr>
          <p:spPr>
            <a:xfrm>
              <a:off x="3574588" y="2710539"/>
              <a:ext cx="529726" cy="344710"/>
            </a:xfrm>
            <a:prstGeom prst="rect">
              <a:avLst/>
            </a:prstGeom>
          </p:spPr>
          <p:txBody>
            <a:bodyPr wrap="square">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600" b="0" i="0" u="none" strike="noStrike" kern="1200" cap="none" spc="0" normalizeH="0" baseline="0" noProof="0" dirty="0">
                  <a:ln>
                    <a:noFill/>
                  </a:ln>
                  <a:solidFill>
                    <a:prstClr val="white"/>
                  </a:solidFill>
                  <a:effectLst/>
                  <a:uLnTx/>
                  <a:uFillTx/>
                  <a:cs typeface="+mn-ea"/>
                  <a:sym typeface="+mn-lt"/>
                </a:rPr>
                <a:t>01</a:t>
              </a:r>
              <a:endParaRPr kumimoji="0" lang="zh-CN" altLang="en-US" sz="1100" b="0" i="0" u="none" strike="noStrike" kern="0" cap="none" spc="0" normalizeH="0" baseline="0" noProof="0" dirty="0">
                <a:ln>
                  <a:noFill/>
                </a:ln>
                <a:solidFill>
                  <a:sysClr val="windowText" lastClr="000000"/>
                </a:solidFill>
                <a:effectLst/>
                <a:uLnTx/>
                <a:uFillTx/>
                <a:cs typeface="+mn-ea"/>
                <a:sym typeface="+mn-lt"/>
              </a:endParaRPr>
            </a:p>
          </p:txBody>
        </p:sp>
      </p:grpSp>
      <p:grpSp>
        <p:nvGrpSpPr>
          <p:cNvPr id="31" name="组合 30"/>
          <p:cNvGrpSpPr/>
          <p:nvPr/>
        </p:nvGrpSpPr>
        <p:grpSpPr>
          <a:xfrm>
            <a:off x="3584482" y="3171109"/>
            <a:ext cx="5023035" cy="559977"/>
            <a:chOff x="3574588" y="3439404"/>
            <a:chExt cx="5023035" cy="559977"/>
          </a:xfrm>
        </p:grpSpPr>
        <p:grpSp>
          <p:nvGrpSpPr>
            <p:cNvPr id="32" name="组合 31"/>
            <p:cNvGrpSpPr/>
            <p:nvPr/>
          </p:nvGrpSpPr>
          <p:grpSpPr>
            <a:xfrm>
              <a:off x="3594376" y="3439404"/>
              <a:ext cx="5003247" cy="559977"/>
              <a:chOff x="2915945" y="2268630"/>
              <a:chExt cx="5792628" cy="648327"/>
            </a:xfrm>
          </p:grpSpPr>
          <p:sp>
            <p:nvSpPr>
              <p:cNvPr id="36" name="矩形 35"/>
              <p:cNvSpPr/>
              <p:nvPr/>
            </p:nvSpPr>
            <p:spPr>
              <a:xfrm rot="5400000">
                <a:off x="5629967" y="-161650"/>
                <a:ext cx="648326" cy="5508887"/>
              </a:xfrm>
              <a:prstGeom prst="rect">
                <a:avLst/>
              </a:prstGeom>
              <a:pattFill prst="dkUpDiag">
                <a:fgClr>
                  <a:schemeClr val="bg1"/>
                </a:fgClr>
                <a:bgClr>
                  <a:schemeClr val="bg1">
                    <a:lumMod val="95000"/>
                  </a:schemeClr>
                </a:bgClr>
              </a:patt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37" name="任意多边形: 形状 36"/>
              <p:cNvSpPr/>
              <p:nvPr/>
            </p:nvSpPr>
            <p:spPr>
              <a:xfrm rot="5400000">
                <a:off x="2875524" y="2309051"/>
                <a:ext cx="648326" cy="567483"/>
              </a:xfrm>
              <a:custGeom>
                <a:avLst/>
                <a:gdLst>
                  <a:gd name="connsiteX0" fmla="*/ 6552162 w 8033654"/>
                  <a:gd name="connsiteY0" fmla="*/ 494730 h 7031915"/>
                  <a:gd name="connsiteX1" fmla="*/ 6555365 w 8033654"/>
                  <a:gd name="connsiteY1" fmla="*/ 531027 h 7031915"/>
                  <a:gd name="connsiteX2" fmla="*/ 6556798 w 8033654"/>
                  <a:gd name="connsiteY2" fmla="*/ 533489 h 7031915"/>
                  <a:gd name="connsiteX3" fmla="*/ 6555247 w 8033654"/>
                  <a:gd name="connsiteY3" fmla="*/ 510071 h 7031915"/>
                  <a:gd name="connsiteX4" fmla="*/ 6529086 w 8033654"/>
                  <a:gd name="connsiteY4" fmla="*/ 402424 h 7031915"/>
                  <a:gd name="connsiteX5" fmla="*/ 6546753 w 8033654"/>
                  <a:gd name="connsiteY5" fmla="*/ 467828 h 7031915"/>
                  <a:gd name="connsiteX6" fmla="*/ 6540064 w 8033654"/>
                  <a:gd name="connsiteY6" fmla="*/ 434562 h 7031915"/>
                  <a:gd name="connsiteX7" fmla="*/ 6482461 w 8033654"/>
                  <a:gd name="connsiteY7" fmla="*/ 295697 h 7031915"/>
                  <a:gd name="connsiteX8" fmla="*/ 6520430 w 8033654"/>
                  <a:gd name="connsiteY8" fmla="*/ 377086 h 7031915"/>
                  <a:gd name="connsiteX9" fmla="*/ 6515577 w 8033654"/>
                  <a:gd name="connsiteY9" fmla="*/ 362878 h 7031915"/>
                  <a:gd name="connsiteX10" fmla="*/ 2058287 w 8033654"/>
                  <a:gd name="connsiteY10" fmla="*/ 0 h 7031915"/>
                  <a:gd name="connsiteX11" fmla="*/ 2058326 w 8033654"/>
                  <a:gd name="connsiteY11" fmla="*/ 0 h 7031915"/>
                  <a:gd name="connsiteX12" fmla="*/ 5971699 w 8033654"/>
                  <a:gd name="connsiteY12" fmla="*/ 0 h 7031915"/>
                  <a:gd name="connsiteX13" fmla="*/ 5971700 w 8033654"/>
                  <a:gd name="connsiteY13" fmla="*/ 0 h 7031915"/>
                  <a:gd name="connsiteX14" fmla="*/ 5971740 w 8033654"/>
                  <a:gd name="connsiteY14" fmla="*/ 0 h 7031915"/>
                  <a:gd name="connsiteX15" fmla="*/ 6090371 w 8033654"/>
                  <a:gd name="connsiteY15" fmla="*/ 11959 h 7031915"/>
                  <a:gd name="connsiteX16" fmla="*/ 6357004 w 8033654"/>
                  <a:gd name="connsiteY16" fmla="*/ 143562 h 7031915"/>
                  <a:gd name="connsiteX17" fmla="*/ 6421756 w 8033654"/>
                  <a:gd name="connsiteY17" fmla="*/ 209878 h 7031915"/>
                  <a:gd name="connsiteX18" fmla="*/ 6426018 w 8033654"/>
                  <a:gd name="connsiteY18" fmla="*/ 214243 h 7031915"/>
                  <a:gd name="connsiteX19" fmla="*/ 6463356 w 8033654"/>
                  <a:gd name="connsiteY19" fmla="*/ 268125 h 7031915"/>
                  <a:gd name="connsiteX20" fmla="*/ 6480094 w 8033654"/>
                  <a:gd name="connsiteY20" fmla="*/ 292278 h 7031915"/>
                  <a:gd name="connsiteX21" fmla="*/ 6490605 w 8033654"/>
                  <a:gd name="connsiteY21" fmla="*/ 298322 h 7031915"/>
                  <a:gd name="connsiteX22" fmla="*/ 7949332 w 8033654"/>
                  <a:gd name="connsiteY22" fmla="*/ 3216682 h 7031915"/>
                  <a:gd name="connsiteX23" fmla="*/ 7992299 w 8033654"/>
                  <a:gd name="connsiteY23" fmla="*/ 3302616 h 7031915"/>
                  <a:gd name="connsiteX24" fmla="*/ 8021693 w 8033654"/>
                  <a:gd name="connsiteY24" fmla="*/ 3397306 h 7031915"/>
                  <a:gd name="connsiteX25" fmla="*/ 8033654 w 8033654"/>
                  <a:gd name="connsiteY25" fmla="*/ 3515957 h 7031915"/>
                  <a:gd name="connsiteX26" fmla="*/ 8021693 w 8033654"/>
                  <a:gd name="connsiteY26" fmla="*/ 3634608 h 7031915"/>
                  <a:gd name="connsiteX27" fmla="*/ 7992299 w 8033654"/>
                  <a:gd name="connsiteY27" fmla="*/ 3729298 h 7031915"/>
                  <a:gd name="connsiteX28" fmla="*/ 7949332 w 8033654"/>
                  <a:gd name="connsiteY28" fmla="*/ 3815232 h 7031915"/>
                  <a:gd name="connsiteX29" fmla="*/ 6535055 w 8033654"/>
                  <a:gd name="connsiteY29" fmla="*/ 6638796 h 7031915"/>
                  <a:gd name="connsiteX30" fmla="*/ 6524461 w 8033654"/>
                  <a:gd name="connsiteY30" fmla="*/ 6646190 h 7031915"/>
                  <a:gd name="connsiteX31" fmla="*/ 6482456 w 8033654"/>
                  <a:gd name="connsiteY31" fmla="*/ 6736229 h 7031915"/>
                  <a:gd name="connsiteX32" fmla="*/ 6090371 w 8033654"/>
                  <a:gd name="connsiteY32" fmla="*/ 7019956 h 7031915"/>
                  <a:gd name="connsiteX33" fmla="*/ 5971740 w 8033654"/>
                  <a:gd name="connsiteY33" fmla="*/ 7031915 h 7031915"/>
                  <a:gd name="connsiteX34" fmla="*/ 5971700 w 8033654"/>
                  <a:gd name="connsiteY34" fmla="*/ 7031915 h 7031915"/>
                  <a:gd name="connsiteX35" fmla="*/ 2058326 w 8033654"/>
                  <a:gd name="connsiteY35" fmla="*/ 7031915 h 7031915"/>
                  <a:gd name="connsiteX36" fmla="*/ 2176958 w 8033654"/>
                  <a:gd name="connsiteY36" fmla="*/ 7019956 h 7031915"/>
                  <a:gd name="connsiteX37" fmla="*/ 2363588 w 8033654"/>
                  <a:gd name="connsiteY37" fmla="*/ 6946684 h 7031915"/>
                  <a:gd name="connsiteX38" fmla="*/ 2418335 w 8033654"/>
                  <a:gd name="connsiteY38" fmla="*/ 6906767 h 7031915"/>
                  <a:gd name="connsiteX39" fmla="*/ 2418334 w 8033654"/>
                  <a:gd name="connsiteY39" fmla="*/ 6906767 h 7031915"/>
                  <a:gd name="connsiteX40" fmla="*/ 2363588 w 8033654"/>
                  <a:gd name="connsiteY40" fmla="*/ 6946684 h 7031915"/>
                  <a:gd name="connsiteX41" fmla="*/ 2176957 w 8033654"/>
                  <a:gd name="connsiteY41" fmla="*/ 7019956 h 7031915"/>
                  <a:gd name="connsiteX42" fmla="*/ 2058326 w 8033654"/>
                  <a:gd name="connsiteY42" fmla="*/ 7031915 h 7031915"/>
                  <a:gd name="connsiteX43" fmla="*/ 2058286 w 8033654"/>
                  <a:gd name="connsiteY43" fmla="*/ 7031915 h 7031915"/>
                  <a:gd name="connsiteX44" fmla="*/ 1939655 w 8033654"/>
                  <a:gd name="connsiteY44" fmla="*/ 7019956 h 7031915"/>
                  <a:gd name="connsiteX45" fmla="*/ 1642007 w 8033654"/>
                  <a:gd name="connsiteY45" fmla="*/ 6859480 h 7031915"/>
                  <a:gd name="connsiteX46" fmla="*/ 1570173 w 8033654"/>
                  <a:gd name="connsiteY46" fmla="*/ 6772417 h 7031915"/>
                  <a:gd name="connsiteX47" fmla="*/ 1508795 w 8033654"/>
                  <a:gd name="connsiteY47" fmla="*/ 6649661 h 7031915"/>
                  <a:gd name="connsiteX48" fmla="*/ 1508794 w 8033654"/>
                  <a:gd name="connsiteY48" fmla="*/ 6649657 h 7031915"/>
                  <a:gd name="connsiteX49" fmla="*/ 115723 w 8033654"/>
                  <a:gd name="connsiteY49" fmla="*/ 3863519 h 7031915"/>
                  <a:gd name="connsiteX50" fmla="*/ 115722 w 8033654"/>
                  <a:gd name="connsiteY50" fmla="*/ 3863518 h 7031915"/>
                  <a:gd name="connsiteX51" fmla="*/ 29470 w 8033654"/>
                  <a:gd name="connsiteY51" fmla="*/ 3691014 h 7031915"/>
                  <a:gd name="connsiteX52" fmla="*/ 11962 w 8033654"/>
                  <a:gd name="connsiteY52" fmla="*/ 3634608 h 7031915"/>
                  <a:gd name="connsiteX53" fmla="*/ 0 w 8033654"/>
                  <a:gd name="connsiteY53" fmla="*/ 3515957 h 7031915"/>
                  <a:gd name="connsiteX54" fmla="*/ 11962 w 8033654"/>
                  <a:gd name="connsiteY54" fmla="*/ 3397306 h 7031915"/>
                  <a:gd name="connsiteX55" fmla="*/ 29470 w 8033654"/>
                  <a:gd name="connsiteY55" fmla="*/ 3340901 h 7031915"/>
                  <a:gd name="connsiteX56" fmla="*/ 115722 w 8033654"/>
                  <a:gd name="connsiteY56" fmla="*/ 3168396 h 7031915"/>
                  <a:gd name="connsiteX57" fmla="*/ 115723 w 8033654"/>
                  <a:gd name="connsiteY57" fmla="*/ 3168396 h 7031915"/>
                  <a:gd name="connsiteX58" fmla="*/ 1508796 w 8033654"/>
                  <a:gd name="connsiteY58" fmla="*/ 382255 h 7031915"/>
                  <a:gd name="connsiteX59" fmla="*/ 1570174 w 8033654"/>
                  <a:gd name="connsiteY59" fmla="*/ 259499 h 7031915"/>
                  <a:gd name="connsiteX60" fmla="*/ 1642008 w 8033654"/>
                  <a:gd name="connsiteY60" fmla="*/ 172435 h 7031915"/>
                  <a:gd name="connsiteX61" fmla="*/ 1939656 w 8033654"/>
                  <a:gd name="connsiteY61" fmla="*/ 11959 h 7031915"/>
                  <a:gd name="-1" fmla="*/ 6552162 w 8033654"/>
                  <a:gd name="-2" fmla="*/ 494730 h 7031915"/>
                  <a:gd name="-3" fmla="*/ 6555365 w 8033654"/>
                  <a:gd name="-4" fmla="*/ 531027 h 7031915"/>
                  <a:gd name="-5" fmla="*/ 6556798 w 8033654"/>
                  <a:gd name="-6" fmla="*/ 533489 h 7031915"/>
                  <a:gd name="-7" fmla="*/ 6555247 w 8033654"/>
                  <a:gd name="-8" fmla="*/ 510071 h 7031915"/>
                  <a:gd name="-9" fmla="*/ 6552162 w 8033654"/>
                  <a:gd name="-10" fmla="*/ 494730 h 7031915"/>
                  <a:gd name="-11" fmla="*/ 6529086 w 8033654"/>
                  <a:gd name="-12" fmla="*/ 402424 h 7031915"/>
                  <a:gd name="-13" fmla="*/ 6546753 w 8033654"/>
                  <a:gd name="-14" fmla="*/ 467828 h 7031915"/>
                  <a:gd name="-15" fmla="*/ 6540064 w 8033654"/>
                  <a:gd name="-16" fmla="*/ 434562 h 7031915"/>
                  <a:gd name="-17" fmla="*/ 6529086 w 8033654"/>
                  <a:gd name="-18" fmla="*/ 402424 h 7031915"/>
                  <a:gd name="-19" fmla="*/ 6482461 w 8033654"/>
                  <a:gd name="-20" fmla="*/ 295697 h 7031915"/>
                  <a:gd name="-21" fmla="*/ 6520430 w 8033654"/>
                  <a:gd name="-22" fmla="*/ 377086 h 7031915"/>
                  <a:gd name="-23" fmla="*/ 6515577 w 8033654"/>
                  <a:gd name="-24" fmla="*/ 362878 h 7031915"/>
                  <a:gd name="-25" fmla="*/ 6482461 w 8033654"/>
                  <a:gd name="-26" fmla="*/ 295697 h 7031915"/>
                  <a:gd name="-27" fmla="*/ 2058287 w 8033654"/>
                  <a:gd name="-28" fmla="*/ 0 h 7031915"/>
                  <a:gd name="-29" fmla="*/ 2058326 w 8033654"/>
                  <a:gd name="-30" fmla="*/ 0 h 7031915"/>
                  <a:gd name="-31" fmla="*/ 5971699 w 8033654"/>
                  <a:gd name="-32" fmla="*/ 0 h 7031915"/>
                  <a:gd name="-33" fmla="*/ 5971700 w 8033654"/>
                  <a:gd name="-34" fmla="*/ 0 h 7031915"/>
                  <a:gd name="-35" fmla="*/ 5971740 w 8033654"/>
                  <a:gd name="-36" fmla="*/ 0 h 7031915"/>
                  <a:gd name="-37" fmla="*/ 6090371 w 8033654"/>
                  <a:gd name="-38" fmla="*/ 11959 h 7031915"/>
                  <a:gd name="-39" fmla="*/ 6357004 w 8033654"/>
                  <a:gd name="-40" fmla="*/ 143562 h 7031915"/>
                  <a:gd name="-41" fmla="*/ 6421756 w 8033654"/>
                  <a:gd name="-42" fmla="*/ 209878 h 7031915"/>
                  <a:gd name="-43" fmla="*/ 6426018 w 8033654"/>
                  <a:gd name="-44" fmla="*/ 214243 h 7031915"/>
                  <a:gd name="-45" fmla="*/ 6463356 w 8033654"/>
                  <a:gd name="-46" fmla="*/ 268125 h 7031915"/>
                  <a:gd name="-47" fmla="*/ 6480094 w 8033654"/>
                  <a:gd name="-48" fmla="*/ 292278 h 7031915"/>
                  <a:gd name="-49" fmla="*/ 6490605 w 8033654"/>
                  <a:gd name="-50" fmla="*/ 298322 h 7031915"/>
                  <a:gd name="-51" fmla="*/ 7949332 w 8033654"/>
                  <a:gd name="-52" fmla="*/ 3216682 h 7031915"/>
                  <a:gd name="-53" fmla="*/ 7992299 w 8033654"/>
                  <a:gd name="-54" fmla="*/ 3302616 h 7031915"/>
                  <a:gd name="-55" fmla="*/ 8021693 w 8033654"/>
                  <a:gd name="-56" fmla="*/ 3397306 h 7031915"/>
                  <a:gd name="-57" fmla="*/ 8033654 w 8033654"/>
                  <a:gd name="-58" fmla="*/ 3515957 h 7031915"/>
                  <a:gd name="-59" fmla="*/ 8021693 w 8033654"/>
                  <a:gd name="-60" fmla="*/ 3634608 h 7031915"/>
                  <a:gd name="-61" fmla="*/ 7992299 w 8033654"/>
                  <a:gd name="-62" fmla="*/ 3729298 h 7031915"/>
                  <a:gd name="-63" fmla="*/ 7949332 w 8033654"/>
                  <a:gd name="-64" fmla="*/ 3815232 h 7031915"/>
                  <a:gd name="-65" fmla="*/ 6535055 w 8033654"/>
                  <a:gd name="-66" fmla="*/ 6638796 h 7031915"/>
                  <a:gd name="-67" fmla="*/ 6524461 w 8033654"/>
                  <a:gd name="-68" fmla="*/ 6646190 h 7031915"/>
                  <a:gd name="-69" fmla="*/ 6482456 w 8033654"/>
                  <a:gd name="-70" fmla="*/ 6736229 h 7031915"/>
                  <a:gd name="-71" fmla="*/ 6090371 w 8033654"/>
                  <a:gd name="-72" fmla="*/ 7019956 h 7031915"/>
                  <a:gd name="-73" fmla="*/ 5971740 w 8033654"/>
                  <a:gd name="-74" fmla="*/ 7031915 h 7031915"/>
                  <a:gd name="-75" fmla="*/ 5971700 w 8033654"/>
                  <a:gd name="-76" fmla="*/ 7031915 h 7031915"/>
                  <a:gd name="-77" fmla="*/ 2058326 w 8033654"/>
                  <a:gd name="-78" fmla="*/ 7031915 h 7031915"/>
                  <a:gd name="-79" fmla="*/ 2176958 w 8033654"/>
                  <a:gd name="-80" fmla="*/ 7019956 h 7031915"/>
                  <a:gd name="-81" fmla="*/ 2363588 w 8033654"/>
                  <a:gd name="-82" fmla="*/ 6946684 h 7031915"/>
                  <a:gd name="-83" fmla="*/ 2418335 w 8033654"/>
                  <a:gd name="-84" fmla="*/ 6906767 h 7031915"/>
                  <a:gd name="-85" fmla="*/ 2418334 w 8033654"/>
                  <a:gd name="-86" fmla="*/ 6906767 h 7031915"/>
                  <a:gd name="-87" fmla="*/ 2176957 w 8033654"/>
                  <a:gd name="-88" fmla="*/ 7019956 h 7031915"/>
                  <a:gd name="-89" fmla="*/ 2058326 w 8033654"/>
                  <a:gd name="-90" fmla="*/ 7031915 h 7031915"/>
                  <a:gd name="-91" fmla="*/ 2058286 w 8033654"/>
                  <a:gd name="-92" fmla="*/ 7031915 h 7031915"/>
                  <a:gd name="-93" fmla="*/ 1939655 w 8033654"/>
                  <a:gd name="-94" fmla="*/ 7019956 h 7031915"/>
                  <a:gd name="-95" fmla="*/ 1642007 w 8033654"/>
                  <a:gd name="-96" fmla="*/ 6859480 h 7031915"/>
                  <a:gd name="-97" fmla="*/ 1570173 w 8033654"/>
                  <a:gd name="-98" fmla="*/ 6772417 h 7031915"/>
                  <a:gd name="-99" fmla="*/ 1508795 w 8033654"/>
                  <a:gd name="-100" fmla="*/ 6649661 h 7031915"/>
                  <a:gd name="-101" fmla="*/ 1508794 w 8033654"/>
                  <a:gd name="-102" fmla="*/ 6649657 h 7031915"/>
                  <a:gd name="-103" fmla="*/ 115723 w 8033654"/>
                  <a:gd name="-104" fmla="*/ 3863519 h 7031915"/>
                  <a:gd name="-105" fmla="*/ 115722 w 8033654"/>
                  <a:gd name="-106" fmla="*/ 3863518 h 7031915"/>
                  <a:gd name="-107" fmla="*/ 29470 w 8033654"/>
                  <a:gd name="-108" fmla="*/ 3691014 h 7031915"/>
                  <a:gd name="-109" fmla="*/ 11962 w 8033654"/>
                  <a:gd name="-110" fmla="*/ 3634608 h 7031915"/>
                  <a:gd name="-111" fmla="*/ 0 w 8033654"/>
                  <a:gd name="-112" fmla="*/ 3515957 h 7031915"/>
                  <a:gd name="-113" fmla="*/ 11962 w 8033654"/>
                  <a:gd name="-114" fmla="*/ 3397306 h 7031915"/>
                  <a:gd name="-115" fmla="*/ 29470 w 8033654"/>
                  <a:gd name="-116" fmla="*/ 3340901 h 7031915"/>
                  <a:gd name="-117" fmla="*/ 115722 w 8033654"/>
                  <a:gd name="-118" fmla="*/ 3168396 h 7031915"/>
                  <a:gd name="-119" fmla="*/ 115723 w 8033654"/>
                  <a:gd name="-120" fmla="*/ 3168396 h 7031915"/>
                  <a:gd name="-121" fmla="*/ 1508796 w 8033654"/>
                  <a:gd name="-122" fmla="*/ 382255 h 7031915"/>
                  <a:gd name="-123" fmla="*/ 1570174 w 8033654"/>
                  <a:gd name="-124" fmla="*/ 259499 h 7031915"/>
                  <a:gd name="connsiteX62" fmla="*/ 1642008 w 8033654"/>
                  <a:gd name="connsiteY62" fmla="*/ 172435 h 7031915"/>
                  <a:gd name="connsiteX63" fmla="*/ 1939656 w 8033654"/>
                  <a:gd name="connsiteY63" fmla="*/ 11959 h 7031915"/>
                  <a:gd name="connsiteX64" fmla="*/ 2058287 w 8033654"/>
                  <a:gd name="connsiteY64" fmla="*/ 0 h 7031915"/>
                  <a:gd name="-125" fmla="*/ 6552162 w 8033654"/>
                  <a:gd name="-126" fmla="*/ 494730 h 7031915"/>
                  <a:gd name="-127" fmla="*/ 6555365 w 8033654"/>
                  <a:gd name="-128" fmla="*/ 531027 h 7031915"/>
                  <a:gd name="-129" fmla="*/ 6556798 w 8033654"/>
                  <a:gd name="-130" fmla="*/ 533489 h 7031915"/>
                  <a:gd name="-131" fmla="*/ 6555247 w 8033654"/>
                  <a:gd name="-132" fmla="*/ 510071 h 7031915"/>
                  <a:gd name="-133" fmla="*/ 6552162 w 8033654"/>
                  <a:gd name="-134" fmla="*/ 494730 h 7031915"/>
                  <a:gd name="-135" fmla="*/ 6529086 w 8033654"/>
                  <a:gd name="-136" fmla="*/ 402424 h 7031915"/>
                  <a:gd name="-137" fmla="*/ 6546753 w 8033654"/>
                  <a:gd name="-138" fmla="*/ 467828 h 7031915"/>
                  <a:gd name="-139" fmla="*/ 6540064 w 8033654"/>
                  <a:gd name="-140" fmla="*/ 434562 h 7031915"/>
                  <a:gd name="-141" fmla="*/ 6529086 w 8033654"/>
                  <a:gd name="-142" fmla="*/ 402424 h 7031915"/>
                  <a:gd name="-143" fmla="*/ 6482461 w 8033654"/>
                  <a:gd name="-144" fmla="*/ 295697 h 7031915"/>
                  <a:gd name="-145" fmla="*/ 6520430 w 8033654"/>
                  <a:gd name="-146" fmla="*/ 377086 h 7031915"/>
                  <a:gd name="-147" fmla="*/ 6515577 w 8033654"/>
                  <a:gd name="-148" fmla="*/ 362878 h 7031915"/>
                  <a:gd name="-149" fmla="*/ 6482461 w 8033654"/>
                  <a:gd name="-150" fmla="*/ 295697 h 7031915"/>
                  <a:gd name="-151" fmla="*/ 2058287 w 8033654"/>
                  <a:gd name="-152" fmla="*/ 0 h 7031915"/>
                  <a:gd name="-153" fmla="*/ 2058326 w 8033654"/>
                  <a:gd name="-154" fmla="*/ 0 h 7031915"/>
                  <a:gd name="-155" fmla="*/ 5971699 w 8033654"/>
                  <a:gd name="-156" fmla="*/ 0 h 7031915"/>
                  <a:gd name="-157" fmla="*/ 5971700 w 8033654"/>
                  <a:gd name="-158" fmla="*/ 0 h 7031915"/>
                  <a:gd name="-159" fmla="*/ 5971740 w 8033654"/>
                  <a:gd name="-160" fmla="*/ 0 h 7031915"/>
                  <a:gd name="-161" fmla="*/ 6090371 w 8033654"/>
                  <a:gd name="-162" fmla="*/ 11959 h 7031915"/>
                  <a:gd name="-163" fmla="*/ 6357004 w 8033654"/>
                  <a:gd name="-164" fmla="*/ 143562 h 7031915"/>
                  <a:gd name="-165" fmla="*/ 6421756 w 8033654"/>
                  <a:gd name="-166" fmla="*/ 209878 h 7031915"/>
                  <a:gd name="-167" fmla="*/ 6426018 w 8033654"/>
                  <a:gd name="-168" fmla="*/ 214243 h 7031915"/>
                  <a:gd name="-169" fmla="*/ 6463356 w 8033654"/>
                  <a:gd name="-170" fmla="*/ 268125 h 7031915"/>
                  <a:gd name="-171" fmla="*/ 6480094 w 8033654"/>
                  <a:gd name="-172" fmla="*/ 292278 h 7031915"/>
                  <a:gd name="-173" fmla="*/ 6490605 w 8033654"/>
                  <a:gd name="-174" fmla="*/ 298322 h 7031915"/>
                  <a:gd name="-175" fmla="*/ 7949332 w 8033654"/>
                  <a:gd name="-176" fmla="*/ 3216682 h 7031915"/>
                  <a:gd name="-177" fmla="*/ 7992299 w 8033654"/>
                  <a:gd name="-178" fmla="*/ 3302616 h 7031915"/>
                  <a:gd name="-179" fmla="*/ 8021693 w 8033654"/>
                  <a:gd name="-180" fmla="*/ 3397306 h 7031915"/>
                  <a:gd name="-181" fmla="*/ 8033654 w 8033654"/>
                  <a:gd name="-182" fmla="*/ 3515957 h 7031915"/>
                  <a:gd name="-183" fmla="*/ 8021693 w 8033654"/>
                  <a:gd name="-184" fmla="*/ 3634608 h 7031915"/>
                  <a:gd name="-185" fmla="*/ 7992299 w 8033654"/>
                  <a:gd name="-186" fmla="*/ 3729298 h 7031915"/>
                  <a:gd name="-187" fmla="*/ 7949332 w 8033654"/>
                  <a:gd name="-188" fmla="*/ 3815232 h 7031915"/>
                  <a:gd name="-189" fmla="*/ 6535055 w 8033654"/>
                  <a:gd name="-190" fmla="*/ 6638796 h 7031915"/>
                  <a:gd name="-191" fmla="*/ 6524461 w 8033654"/>
                  <a:gd name="-192" fmla="*/ 6646190 h 7031915"/>
                  <a:gd name="-193" fmla="*/ 6482456 w 8033654"/>
                  <a:gd name="-194" fmla="*/ 6736229 h 7031915"/>
                  <a:gd name="-195" fmla="*/ 6090371 w 8033654"/>
                  <a:gd name="-196" fmla="*/ 7019956 h 7031915"/>
                  <a:gd name="-197" fmla="*/ 5971740 w 8033654"/>
                  <a:gd name="-198" fmla="*/ 7031915 h 7031915"/>
                  <a:gd name="-199" fmla="*/ 5971700 w 8033654"/>
                  <a:gd name="-200" fmla="*/ 7031915 h 7031915"/>
                  <a:gd name="-201" fmla="*/ 2058326 w 8033654"/>
                  <a:gd name="-202" fmla="*/ 7031915 h 7031915"/>
                  <a:gd name="-203" fmla="*/ 2176958 w 8033654"/>
                  <a:gd name="-204" fmla="*/ 7019956 h 7031915"/>
                  <a:gd name="-205" fmla="*/ 2363588 w 8033654"/>
                  <a:gd name="-206" fmla="*/ 6946684 h 7031915"/>
                  <a:gd name="-207" fmla="*/ 2418335 w 8033654"/>
                  <a:gd name="-208" fmla="*/ 6906767 h 7031915"/>
                  <a:gd name="-209" fmla="*/ 2176957 w 8033654"/>
                  <a:gd name="-210" fmla="*/ 7019956 h 7031915"/>
                  <a:gd name="-211" fmla="*/ 2058326 w 8033654"/>
                  <a:gd name="-212" fmla="*/ 7031915 h 7031915"/>
                  <a:gd name="-213" fmla="*/ 2058286 w 8033654"/>
                  <a:gd name="-214" fmla="*/ 7031915 h 7031915"/>
                  <a:gd name="-215" fmla="*/ 1939655 w 8033654"/>
                  <a:gd name="-216" fmla="*/ 7019956 h 7031915"/>
                  <a:gd name="-217" fmla="*/ 1642007 w 8033654"/>
                  <a:gd name="-218" fmla="*/ 6859480 h 7031915"/>
                  <a:gd name="-219" fmla="*/ 1570173 w 8033654"/>
                  <a:gd name="-220" fmla="*/ 6772417 h 7031915"/>
                  <a:gd name="-221" fmla="*/ 1508795 w 8033654"/>
                  <a:gd name="-222" fmla="*/ 6649661 h 7031915"/>
                  <a:gd name="-223" fmla="*/ 1508794 w 8033654"/>
                  <a:gd name="-224" fmla="*/ 6649657 h 7031915"/>
                  <a:gd name="-225" fmla="*/ 115723 w 8033654"/>
                  <a:gd name="-226" fmla="*/ 3863519 h 7031915"/>
                  <a:gd name="-227" fmla="*/ 115722 w 8033654"/>
                  <a:gd name="-228" fmla="*/ 3863518 h 7031915"/>
                  <a:gd name="-229" fmla="*/ 29470 w 8033654"/>
                  <a:gd name="-230" fmla="*/ 3691014 h 7031915"/>
                  <a:gd name="-231" fmla="*/ 11962 w 8033654"/>
                  <a:gd name="-232" fmla="*/ 3634608 h 7031915"/>
                  <a:gd name="-233" fmla="*/ 0 w 8033654"/>
                  <a:gd name="-234" fmla="*/ 3515957 h 7031915"/>
                  <a:gd name="-235" fmla="*/ 11962 w 8033654"/>
                  <a:gd name="-236" fmla="*/ 3397306 h 7031915"/>
                  <a:gd name="-237" fmla="*/ 29470 w 8033654"/>
                  <a:gd name="-238" fmla="*/ 3340901 h 7031915"/>
                  <a:gd name="-239" fmla="*/ 115722 w 8033654"/>
                  <a:gd name="-240" fmla="*/ 3168396 h 7031915"/>
                  <a:gd name="-241" fmla="*/ 115723 w 8033654"/>
                  <a:gd name="-242" fmla="*/ 3168396 h 7031915"/>
                  <a:gd name="-243" fmla="*/ 1508796 w 8033654"/>
                  <a:gd name="-244" fmla="*/ 382255 h 7031915"/>
                  <a:gd name="-245" fmla="*/ 1570174 w 8033654"/>
                  <a:gd name="-246" fmla="*/ 259499 h 7031915"/>
                  <a:gd name="-247" fmla="*/ 1642008 w 8033654"/>
                  <a:gd name="-248" fmla="*/ 172435 h 7031915"/>
                  <a:gd name="-249" fmla="*/ 1939656 w 8033654"/>
                  <a:gd name="-250" fmla="*/ 11959 h 7031915"/>
                  <a:gd name="-251" fmla="*/ 2058287 w 8033654"/>
                  <a:gd name="-252" fmla="*/ 0 h 7031915"/>
                  <a:gd name="-253" fmla="*/ 6552162 w 8033654"/>
                  <a:gd name="-254" fmla="*/ 494730 h 7031915"/>
                  <a:gd name="-255" fmla="*/ 6555365 w 8033654"/>
                  <a:gd name="-256" fmla="*/ 531027 h 7031915"/>
                  <a:gd name="-257" fmla="*/ 6556798 w 8033654"/>
                  <a:gd name="-258" fmla="*/ 533489 h 7031915"/>
                  <a:gd name="-259" fmla="*/ 6555247 w 8033654"/>
                  <a:gd name="-260" fmla="*/ 510071 h 7031915"/>
                  <a:gd name="-261" fmla="*/ 6552162 w 8033654"/>
                  <a:gd name="-262" fmla="*/ 494730 h 7031915"/>
                  <a:gd name="-263" fmla="*/ 6529086 w 8033654"/>
                  <a:gd name="-264" fmla="*/ 402424 h 7031915"/>
                  <a:gd name="-265" fmla="*/ 6546753 w 8033654"/>
                  <a:gd name="-266" fmla="*/ 467828 h 7031915"/>
                  <a:gd name="-267" fmla="*/ 6540064 w 8033654"/>
                  <a:gd name="-268" fmla="*/ 434562 h 7031915"/>
                  <a:gd name="-269" fmla="*/ 6529086 w 8033654"/>
                  <a:gd name="-270" fmla="*/ 402424 h 7031915"/>
                  <a:gd name="-271" fmla="*/ 6482461 w 8033654"/>
                  <a:gd name="-272" fmla="*/ 295697 h 7031915"/>
                  <a:gd name="-273" fmla="*/ 6520430 w 8033654"/>
                  <a:gd name="-274" fmla="*/ 377086 h 7031915"/>
                  <a:gd name="-275" fmla="*/ 6515577 w 8033654"/>
                  <a:gd name="-276" fmla="*/ 362878 h 7031915"/>
                  <a:gd name="-277" fmla="*/ 6482461 w 8033654"/>
                  <a:gd name="-278" fmla="*/ 295697 h 7031915"/>
                  <a:gd name="-279" fmla="*/ 2058287 w 8033654"/>
                  <a:gd name="-280" fmla="*/ 0 h 7031915"/>
                  <a:gd name="-281" fmla="*/ 2058326 w 8033654"/>
                  <a:gd name="-282" fmla="*/ 0 h 7031915"/>
                  <a:gd name="-283" fmla="*/ 5971699 w 8033654"/>
                  <a:gd name="-284" fmla="*/ 0 h 7031915"/>
                  <a:gd name="-285" fmla="*/ 5971700 w 8033654"/>
                  <a:gd name="-286" fmla="*/ 0 h 7031915"/>
                  <a:gd name="-287" fmla="*/ 5971740 w 8033654"/>
                  <a:gd name="-288" fmla="*/ 0 h 7031915"/>
                  <a:gd name="-289" fmla="*/ 6090371 w 8033654"/>
                  <a:gd name="-290" fmla="*/ 11959 h 7031915"/>
                  <a:gd name="-291" fmla="*/ 6357004 w 8033654"/>
                  <a:gd name="-292" fmla="*/ 143562 h 7031915"/>
                  <a:gd name="-293" fmla="*/ 6421756 w 8033654"/>
                  <a:gd name="-294" fmla="*/ 209878 h 7031915"/>
                  <a:gd name="-295" fmla="*/ 6426018 w 8033654"/>
                  <a:gd name="-296" fmla="*/ 214243 h 7031915"/>
                  <a:gd name="-297" fmla="*/ 6463356 w 8033654"/>
                  <a:gd name="-298" fmla="*/ 268125 h 7031915"/>
                  <a:gd name="-299" fmla="*/ 6480094 w 8033654"/>
                  <a:gd name="-300" fmla="*/ 292278 h 7031915"/>
                  <a:gd name="-301" fmla="*/ 6490605 w 8033654"/>
                  <a:gd name="-302" fmla="*/ 298322 h 7031915"/>
                  <a:gd name="-303" fmla="*/ 7949332 w 8033654"/>
                  <a:gd name="-304" fmla="*/ 3216682 h 7031915"/>
                  <a:gd name="-305" fmla="*/ 7992299 w 8033654"/>
                  <a:gd name="-306" fmla="*/ 3302616 h 7031915"/>
                  <a:gd name="-307" fmla="*/ 8021693 w 8033654"/>
                  <a:gd name="-308" fmla="*/ 3397306 h 7031915"/>
                  <a:gd name="-309" fmla="*/ 8033654 w 8033654"/>
                  <a:gd name="-310" fmla="*/ 3515957 h 7031915"/>
                  <a:gd name="-311" fmla="*/ 8021693 w 8033654"/>
                  <a:gd name="-312" fmla="*/ 3634608 h 7031915"/>
                  <a:gd name="-313" fmla="*/ 7992299 w 8033654"/>
                  <a:gd name="-314" fmla="*/ 3729298 h 7031915"/>
                  <a:gd name="-315" fmla="*/ 7949332 w 8033654"/>
                  <a:gd name="-316" fmla="*/ 3815232 h 7031915"/>
                  <a:gd name="-317" fmla="*/ 6535055 w 8033654"/>
                  <a:gd name="-318" fmla="*/ 6638796 h 7031915"/>
                  <a:gd name="-319" fmla="*/ 6524461 w 8033654"/>
                  <a:gd name="-320" fmla="*/ 6646190 h 7031915"/>
                  <a:gd name="-321" fmla="*/ 6482456 w 8033654"/>
                  <a:gd name="-322" fmla="*/ 6736229 h 7031915"/>
                  <a:gd name="-323" fmla="*/ 6090371 w 8033654"/>
                  <a:gd name="-324" fmla="*/ 7019956 h 7031915"/>
                  <a:gd name="-325" fmla="*/ 5971740 w 8033654"/>
                  <a:gd name="-326" fmla="*/ 7031915 h 7031915"/>
                  <a:gd name="-327" fmla="*/ 5971700 w 8033654"/>
                  <a:gd name="-328" fmla="*/ 7031915 h 7031915"/>
                  <a:gd name="-329" fmla="*/ 2058326 w 8033654"/>
                  <a:gd name="-330" fmla="*/ 7031915 h 7031915"/>
                  <a:gd name="-331" fmla="*/ 2176958 w 8033654"/>
                  <a:gd name="-332" fmla="*/ 7019956 h 7031915"/>
                  <a:gd name="-333" fmla="*/ 2363588 w 8033654"/>
                  <a:gd name="-334" fmla="*/ 6946684 h 7031915"/>
                  <a:gd name="-335" fmla="*/ 2176957 w 8033654"/>
                  <a:gd name="-336" fmla="*/ 7019956 h 7031915"/>
                  <a:gd name="-337" fmla="*/ 2058326 w 8033654"/>
                  <a:gd name="-338" fmla="*/ 7031915 h 7031915"/>
                  <a:gd name="-339" fmla="*/ 2058286 w 8033654"/>
                  <a:gd name="-340" fmla="*/ 7031915 h 7031915"/>
                  <a:gd name="-341" fmla="*/ 1939655 w 8033654"/>
                  <a:gd name="-342" fmla="*/ 7019956 h 7031915"/>
                  <a:gd name="-343" fmla="*/ 1642007 w 8033654"/>
                  <a:gd name="-344" fmla="*/ 6859480 h 7031915"/>
                  <a:gd name="-345" fmla="*/ 1570173 w 8033654"/>
                  <a:gd name="-346" fmla="*/ 6772417 h 7031915"/>
                  <a:gd name="-347" fmla="*/ 1508795 w 8033654"/>
                  <a:gd name="-348" fmla="*/ 6649661 h 7031915"/>
                  <a:gd name="-349" fmla="*/ 1508794 w 8033654"/>
                  <a:gd name="-350" fmla="*/ 6649657 h 7031915"/>
                  <a:gd name="-351" fmla="*/ 115723 w 8033654"/>
                  <a:gd name="-352" fmla="*/ 3863519 h 7031915"/>
                  <a:gd name="-353" fmla="*/ 115722 w 8033654"/>
                  <a:gd name="-354" fmla="*/ 3863518 h 7031915"/>
                  <a:gd name="-355" fmla="*/ 29470 w 8033654"/>
                  <a:gd name="-356" fmla="*/ 3691014 h 7031915"/>
                  <a:gd name="-357" fmla="*/ 11962 w 8033654"/>
                  <a:gd name="-358" fmla="*/ 3634608 h 7031915"/>
                  <a:gd name="-359" fmla="*/ 0 w 8033654"/>
                  <a:gd name="-360" fmla="*/ 3515957 h 7031915"/>
                  <a:gd name="-361" fmla="*/ 11962 w 8033654"/>
                  <a:gd name="-362" fmla="*/ 3397306 h 7031915"/>
                  <a:gd name="-363" fmla="*/ 29470 w 8033654"/>
                  <a:gd name="-364" fmla="*/ 3340901 h 7031915"/>
                  <a:gd name="-365" fmla="*/ 115722 w 8033654"/>
                  <a:gd name="-366" fmla="*/ 3168396 h 7031915"/>
                  <a:gd name="-367" fmla="*/ 115723 w 8033654"/>
                  <a:gd name="-368" fmla="*/ 3168396 h 7031915"/>
                  <a:gd name="-369" fmla="*/ 1508796 w 8033654"/>
                  <a:gd name="-370" fmla="*/ 382255 h 7031915"/>
                  <a:gd name="-371" fmla="*/ 1570174 w 8033654"/>
                  <a:gd name="-372" fmla="*/ 259499 h 7031915"/>
                  <a:gd name="-373" fmla="*/ 1642008 w 8033654"/>
                  <a:gd name="-374" fmla="*/ 172435 h 7031915"/>
                  <a:gd name="-375" fmla="*/ 1939656 w 8033654"/>
                  <a:gd name="-376" fmla="*/ 11959 h 7031915"/>
                  <a:gd name="-377" fmla="*/ 2058287 w 8033654"/>
                  <a:gd name="-378" fmla="*/ 0 h 7031915"/>
                  <a:gd name="-379" fmla="*/ 6552162 w 8033654"/>
                  <a:gd name="-380" fmla="*/ 494730 h 7031915"/>
                  <a:gd name="-381" fmla="*/ 6555365 w 8033654"/>
                  <a:gd name="-382" fmla="*/ 531027 h 7031915"/>
                  <a:gd name="-383" fmla="*/ 6556798 w 8033654"/>
                  <a:gd name="-384" fmla="*/ 533489 h 7031915"/>
                  <a:gd name="-385" fmla="*/ 6555247 w 8033654"/>
                  <a:gd name="-386" fmla="*/ 510071 h 7031915"/>
                  <a:gd name="-387" fmla="*/ 6552162 w 8033654"/>
                  <a:gd name="-388" fmla="*/ 494730 h 7031915"/>
                  <a:gd name="-389" fmla="*/ 6529086 w 8033654"/>
                  <a:gd name="-390" fmla="*/ 402424 h 7031915"/>
                  <a:gd name="-391" fmla="*/ 6546753 w 8033654"/>
                  <a:gd name="-392" fmla="*/ 467828 h 7031915"/>
                  <a:gd name="-393" fmla="*/ 6540064 w 8033654"/>
                  <a:gd name="-394" fmla="*/ 434562 h 7031915"/>
                  <a:gd name="-395" fmla="*/ 6529086 w 8033654"/>
                  <a:gd name="-396" fmla="*/ 402424 h 7031915"/>
                  <a:gd name="-397" fmla="*/ 6482461 w 8033654"/>
                  <a:gd name="-398" fmla="*/ 295697 h 7031915"/>
                  <a:gd name="-399" fmla="*/ 6520430 w 8033654"/>
                  <a:gd name="-400" fmla="*/ 377086 h 7031915"/>
                  <a:gd name="-401" fmla="*/ 6515577 w 8033654"/>
                  <a:gd name="-402" fmla="*/ 362878 h 7031915"/>
                  <a:gd name="-403" fmla="*/ 6482461 w 8033654"/>
                  <a:gd name="-404" fmla="*/ 295697 h 7031915"/>
                  <a:gd name="-405" fmla="*/ 2058287 w 8033654"/>
                  <a:gd name="-406" fmla="*/ 0 h 7031915"/>
                  <a:gd name="-407" fmla="*/ 2058326 w 8033654"/>
                  <a:gd name="-408" fmla="*/ 0 h 7031915"/>
                  <a:gd name="-409" fmla="*/ 5971699 w 8033654"/>
                  <a:gd name="-410" fmla="*/ 0 h 7031915"/>
                  <a:gd name="-411" fmla="*/ 5971700 w 8033654"/>
                  <a:gd name="-412" fmla="*/ 0 h 7031915"/>
                  <a:gd name="-413" fmla="*/ 5971740 w 8033654"/>
                  <a:gd name="-414" fmla="*/ 0 h 7031915"/>
                  <a:gd name="-415" fmla="*/ 6090371 w 8033654"/>
                  <a:gd name="-416" fmla="*/ 11959 h 7031915"/>
                  <a:gd name="-417" fmla="*/ 6357004 w 8033654"/>
                  <a:gd name="-418" fmla="*/ 143562 h 7031915"/>
                  <a:gd name="-419" fmla="*/ 6421756 w 8033654"/>
                  <a:gd name="-420" fmla="*/ 209878 h 7031915"/>
                  <a:gd name="-421" fmla="*/ 6426018 w 8033654"/>
                  <a:gd name="-422" fmla="*/ 214243 h 7031915"/>
                  <a:gd name="-423" fmla="*/ 6463356 w 8033654"/>
                  <a:gd name="-424" fmla="*/ 268125 h 7031915"/>
                  <a:gd name="-425" fmla="*/ 6480094 w 8033654"/>
                  <a:gd name="-426" fmla="*/ 292278 h 7031915"/>
                  <a:gd name="-427" fmla="*/ 6490605 w 8033654"/>
                  <a:gd name="-428" fmla="*/ 298322 h 7031915"/>
                  <a:gd name="-429" fmla="*/ 7949332 w 8033654"/>
                  <a:gd name="-430" fmla="*/ 3216682 h 7031915"/>
                  <a:gd name="-431" fmla="*/ 7992299 w 8033654"/>
                  <a:gd name="-432" fmla="*/ 3302616 h 7031915"/>
                  <a:gd name="-433" fmla="*/ 8021693 w 8033654"/>
                  <a:gd name="-434" fmla="*/ 3397306 h 7031915"/>
                  <a:gd name="-435" fmla="*/ 8033654 w 8033654"/>
                  <a:gd name="-436" fmla="*/ 3515957 h 7031915"/>
                  <a:gd name="-437" fmla="*/ 8021693 w 8033654"/>
                  <a:gd name="-438" fmla="*/ 3634608 h 7031915"/>
                  <a:gd name="-439" fmla="*/ 7992299 w 8033654"/>
                  <a:gd name="-440" fmla="*/ 3729298 h 7031915"/>
                  <a:gd name="-441" fmla="*/ 7949332 w 8033654"/>
                  <a:gd name="-442" fmla="*/ 3815232 h 7031915"/>
                  <a:gd name="-443" fmla="*/ 6535055 w 8033654"/>
                  <a:gd name="-444" fmla="*/ 6638796 h 7031915"/>
                  <a:gd name="-445" fmla="*/ 6524461 w 8033654"/>
                  <a:gd name="-446" fmla="*/ 6646190 h 7031915"/>
                  <a:gd name="-447" fmla="*/ 6482456 w 8033654"/>
                  <a:gd name="-448" fmla="*/ 6736229 h 7031915"/>
                  <a:gd name="-449" fmla="*/ 6090371 w 8033654"/>
                  <a:gd name="-450" fmla="*/ 7019956 h 7031915"/>
                  <a:gd name="-451" fmla="*/ 5971740 w 8033654"/>
                  <a:gd name="-452" fmla="*/ 7031915 h 7031915"/>
                  <a:gd name="-453" fmla="*/ 5971700 w 8033654"/>
                  <a:gd name="-454" fmla="*/ 7031915 h 7031915"/>
                  <a:gd name="-455" fmla="*/ 2058326 w 8033654"/>
                  <a:gd name="-456" fmla="*/ 7031915 h 7031915"/>
                  <a:gd name="-457" fmla="*/ 2176958 w 8033654"/>
                  <a:gd name="-458" fmla="*/ 7019956 h 7031915"/>
                  <a:gd name="-459" fmla="*/ 2176957 w 8033654"/>
                  <a:gd name="-460" fmla="*/ 7019956 h 7031915"/>
                  <a:gd name="-461" fmla="*/ 2058326 w 8033654"/>
                  <a:gd name="-462" fmla="*/ 7031915 h 7031915"/>
                  <a:gd name="-463" fmla="*/ 2058286 w 8033654"/>
                  <a:gd name="-464" fmla="*/ 7031915 h 7031915"/>
                  <a:gd name="-465" fmla="*/ 1939655 w 8033654"/>
                  <a:gd name="-466" fmla="*/ 7019956 h 7031915"/>
                  <a:gd name="-467" fmla="*/ 1642007 w 8033654"/>
                  <a:gd name="-468" fmla="*/ 6859480 h 7031915"/>
                  <a:gd name="-469" fmla="*/ 1570173 w 8033654"/>
                  <a:gd name="-470" fmla="*/ 6772417 h 7031915"/>
                  <a:gd name="-471" fmla="*/ 1508795 w 8033654"/>
                  <a:gd name="-472" fmla="*/ 6649661 h 7031915"/>
                  <a:gd name="-473" fmla="*/ 1508794 w 8033654"/>
                  <a:gd name="-474" fmla="*/ 6649657 h 7031915"/>
                  <a:gd name="-475" fmla="*/ 115723 w 8033654"/>
                  <a:gd name="-476" fmla="*/ 3863519 h 7031915"/>
                  <a:gd name="-477" fmla="*/ 115722 w 8033654"/>
                  <a:gd name="-478" fmla="*/ 3863518 h 7031915"/>
                  <a:gd name="-479" fmla="*/ 29470 w 8033654"/>
                  <a:gd name="-480" fmla="*/ 3691014 h 7031915"/>
                  <a:gd name="-481" fmla="*/ 11962 w 8033654"/>
                  <a:gd name="-482" fmla="*/ 3634608 h 7031915"/>
                  <a:gd name="-483" fmla="*/ 0 w 8033654"/>
                  <a:gd name="-484" fmla="*/ 3515957 h 7031915"/>
                  <a:gd name="-485" fmla="*/ 11962 w 8033654"/>
                  <a:gd name="-486" fmla="*/ 3397306 h 7031915"/>
                  <a:gd name="-487" fmla="*/ 29470 w 8033654"/>
                  <a:gd name="-488" fmla="*/ 3340901 h 7031915"/>
                  <a:gd name="-489" fmla="*/ 115722 w 8033654"/>
                  <a:gd name="-490" fmla="*/ 3168396 h 7031915"/>
                  <a:gd name="-491" fmla="*/ 115723 w 8033654"/>
                  <a:gd name="-492" fmla="*/ 3168396 h 7031915"/>
                  <a:gd name="-493" fmla="*/ 1508796 w 8033654"/>
                  <a:gd name="-494" fmla="*/ 382255 h 7031915"/>
                  <a:gd name="-495" fmla="*/ 1570174 w 8033654"/>
                  <a:gd name="-496" fmla="*/ 259499 h 7031915"/>
                  <a:gd name="-497" fmla="*/ 1642008 w 8033654"/>
                  <a:gd name="-498" fmla="*/ 172435 h 7031915"/>
                  <a:gd name="-499" fmla="*/ 1939656 w 8033654"/>
                  <a:gd name="-500" fmla="*/ 11959 h 7031915"/>
                  <a:gd name="-501" fmla="*/ 2058287 w 8033654"/>
                  <a:gd name="-502" fmla="*/ 0 h 7031915"/>
                  <a:gd name="-503" fmla="*/ 6552162 w 8033654"/>
                  <a:gd name="-504" fmla="*/ 494730 h 7031915"/>
                  <a:gd name="-505" fmla="*/ 6555365 w 8033654"/>
                  <a:gd name="-506" fmla="*/ 531027 h 7031915"/>
                  <a:gd name="-507" fmla="*/ 6556798 w 8033654"/>
                  <a:gd name="-508" fmla="*/ 533489 h 7031915"/>
                  <a:gd name="-509" fmla="*/ 6555247 w 8033654"/>
                  <a:gd name="-510" fmla="*/ 510071 h 7031915"/>
                  <a:gd name="-511" fmla="*/ 6552162 w 8033654"/>
                  <a:gd name="-512" fmla="*/ 494730 h 7031915"/>
                  <a:gd name="-513" fmla="*/ 6529086 w 8033654"/>
                  <a:gd name="-514" fmla="*/ 402424 h 7031915"/>
                  <a:gd name="-515" fmla="*/ 6540064 w 8033654"/>
                  <a:gd name="-516" fmla="*/ 434562 h 7031915"/>
                  <a:gd name="-517" fmla="*/ 6529086 w 8033654"/>
                  <a:gd name="-518" fmla="*/ 402424 h 7031915"/>
                  <a:gd name="-519" fmla="*/ 6482461 w 8033654"/>
                  <a:gd name="-520" fmla="*/ 295697 h 7031915"/>
                  <a:gd name="-521" fmla="*/ 6520430 w 8033654"/>
                  <a:gd name="-522" fmla="*/ 377086 h 7031915"/>
                  <a:gd name="-523" fmla="*/ 6515577 w 8033654"/>
                  <a:gd name="-524" fmla="*/ 362878 h 7031915"/>
                  <a:gd name="-525" fmla="*/ 6482461 w 8033654"/>
                  <a:gd name="-526" fmla="*/ 295697 h 7031915"/>
                  <a:gd name="-527" fmla="*/ 2058287 w 8033654"/>
                  <a:gd name="-528" fmla="*/ 0 h 7031915"/>
                  <a:gd name="-529" fmla="*/ 2058326 w 8033654"/>
                  <a:gd name="-530" fmla="*/ 0 h 7031915"/>
                  <a:gd name="-531" fmla="*/ 5971699 w 8033654"/>
                  <a:gd name="-532" fmla="*/ 0 h 7031915"/>
                  <a:gd name="-533" fmla="*/ 5971700 w 8033654"/>
                  <a:gd name="-534" fmla="*/ 0 h 7031915"/>
                  <a:gd name="-535" fmla="*/ 5971740 w 8033654"/>
                  <a:gd name="-536" fmla="*/ 0 h 7031915"/>
                  <a:gd name="-537" fmla="*/ 6090371 w 8033654"/>
                  <a:gd name="-538" fmla="*/ 11959 h 7031915"/>
                  <a:gd name="-539" fmla="*/ 6357004 w 8033654"/>
                  <a:gd name="-540" fmla="*/ 143562 h 7031915"/>
                  <a:gd name="-541" fmla="*/ 6421756 w 8033654"/>
                  <a:gd name="-542" fmla="*/ 209878 h 7031915"/>
                  <a:gd name="-543" fmla="*/ 6426018 w 8033654"/>
                  <a:gd name="-544" fmla="*/ 214243 h 7031915"/>
                  <a:gd name="-545" fmla="*/ 6463356 w 8033654"/>
                  <a:gd name="-546" fmla="*/ 268125 h 7031915"/>
                  <a:gd name="-547" fmla="*/ 6480094 w 8033654"/>
                  <a:gd name="-548" fmla="*/ 292278 h 7031915"/>
                  <a:gd name="-549" fmla="*/ 6490605 w 8033654"/>
                  <a:gd name="-550" fmla="*/ 298322 h 7031915"/>
                  <a:gd name="-551" fmla="*/ 7949332 w 8033654"/>
                  <a:gd name="-552" fmla="*/ 3216682 h 7031915"/>
                  <a:gd name="-553" fmla="*/ 7992299 w 8033654"/>
                  <a:gd name="-554" fmla="*/ 3302616 h 7031915"/>
                  <a:gd name="-555" fmla="*/ 8021693 w 8033654"/>
                  <a:gd name="-556" fmla="*/ 3397306 h 7031915"/>
                  <a:gd name="-557" fmla="*/ 8033654 w 8033654"/>
                  <a:gd name="-558" fmla="*/ 3515957 h 7031915"/>
                  <a:gd name="-559" fmla="*/ 8021693 w 8033654"/>
                  <a:gd name="-560" fmla="*/ 3634608 h 7031915"/>
                  <a:gd name="-561" fmla="*/ 7992299 w 8033654"/>
                  <a:gd name="-562" fmla="*/ 3729298 h 7031915"/>
                  <a:gd name="-563" fmla="*/ 7949332 w 8033654"/>
                  <a:gd name="-564" fmla="*/ 3815232 h 7031915"/>
                  <a:gd name="-565" fmla="*/ 6535055 w 8033654"/>
                  <a:gd name="-566" fmla="*/ 6638796 h 7031915"/>
                  <a:gd name="-567" fmla="*/ 6524461 w 8033654"/>
                  <a:gd name="-568" fmla="*/ 6646190 h 7031915"/>
                  <a:gd name="-569" fmla="*/ 6482456 w 8033654"/>
                  <a:gd name="-570" fmla="*/ 6736229 h 7031915"/>
                  <a:gd name="-571" fmla="*/ 6090371 w 8033654"/>
                  <a:gd name="-572" fmla="*/ 7019956 h 7031915"/>
                  <a:gd name="-573" fmla="*/ 5971740 w 8033654"/>
                  <a:gd name="-574" fmla="*/ 7031915 h 7031915"/>
                  <a:gd name="-575" fmla="*/ 5971700 w 8033654"/>
                  <a:gd name="-576" fmla="*/ 7031915 h 7031915"/>
                  <a:gd name="-577" fmla="*/ 2058326 w 8033654"/>
                  <a:gd name="-578" fmla="*/ 7031915 h 7031915"/>
                  <a:gd name="-579" fmla="*/ 2176958 w 8033654"/>
                  <a:gd name="-580" fmla="*/ 7019956 h 7031915"/>
                  <a:gd name="-581" fmla="*/ 2176957 w 8033654"/>
                  <a:gd name="-582" fmla="*/ 7019956 h 7031915"/>
                  <a:gd name="-583" fmla="*/ 2058326 w 8033654"/>
                  <a:gd name="-584" fmla="*/ 7031915 h 7031915"/>
                  <a:gd name="-585" fmla="*/ 2058286 w 8033654"/>
                  <a:gd name="-586" fmla="*/ 7031915 h 7031915"/>
                  <a:gd name="-587" fmla="*/ 1939655 w 8033654"/>
                  <a:gd name="-588" fmla="*/ 7019956 h 7031915"/>
                  <a:gd name="-589" fmla="*/ 1642007 w 8033654"/>
                  <a:gd name="-590" fmla="*/ 6859480 h 7031915"/>
                  <a:gd name="-591" fmla="*/ 1570173 w 8033654"/>
                  <a:gd name="-592" fmla="*/ 6772417 h 7031915"/>
                  <a:gd name="-593" fmla="*/ 1508795 w 8033654"/>
                  <a:gd name="-594" fmla="*/ 6649661 h 7031915"/>
                  <a:gd name="-595" fmla="*/ 1508794 w 8033654"/>
                  <a:gd name="-596" fmla="*/ 6649657 h 7031915"/>
                  <a:gd name="-597" fmla="*/ 115723 w 8033654"/>
                  <a:gd name="-598" fmla="*/ 3863519 h 7031915"/>
                  <a:gd name="-599" fmla="*/ 115722 w 8033654"/>
                  <a:gd name="-600" fmla="*/ 3863518 h 7031915"/>
                  <a:gd name="-601" fmla="*/ 29470 w 8033654"/>
                  <a:gd name="-602" fmla="*/ 3691014 h 7031915"/>
                  <a:gd name="-603" fmla="*/ 11962 w 8033654"/>
                  <a:gd name="-604" fmla="*/ 3634608 h 7031915"/>
                  <a:gd name="-605" fmla="*/ 0 w 8033654"/>
                  <a:gd name="-606" fmla="*/ 3515957 h 7031915"/>
                  <a:gd name="-607" fmla="*/ 11962 w 8033654"/>
                  <a:gd name="-608" fmla="*/ 3397306 h 7031915"/>
                  <a:gd name="-609" fmla="*/ 29470 w 8033654"/>
                  <a:gd name="-610" fmla="*/ 3340901 h 7031915"/>
                  <a:gd name="-611" fmla="*/ 115722 w 8033654"/>
                  <a:gd name="-612" fmla="*/ 3168396 h 7031915"/>
                  <a:gd name="-613" fmla="*/ 115723 w 8033654"/>
                  <a:gd name="-614" fmla="*/ 3168396 h 7031915"/>
                  <a:gd name="-615" fmla="*/ 1508796 w 8033654"/>
                  <a:gd name="-616" fmla="*/ 382255 h 7031915"/>
                  <a:gd name="-617" fmla="*/ 1570174 w 8033654"/>
                  <a:gd name="-618" fmla="*/ 259499 h 7031915"/>
                  <a:gd name="-619" fmla="*/ 1642008 w 8033654"/>
                  <a:gd name="-620" fmla="*/ 172435 h 7031915"/>
                  <a:gd name="-621" fmla="*/ 1939656 w 8033654"/>
                  <a:gd name="-622" fmla="*/ 11959 h 7031915"/>
                  <a:gd name="-623" fmla="*/ 2058287 w 8033654"/>
                  <a:gd name="-624" fmla="*/ 0 h 7031915"/>
                  <a:gd name="-625" fmla="*/ 6555247 w 8033654"/>
                  <a:gd name="-626" fmla="*/ 510071 h 7031915"/>
                  <a:gd name="-627" fmla="*/ 6555365 w 8033654"/>
                  <a:gd name="-628" fmla="*/ 531027 h 7031915"/>
                  <a:gd name="-629" fmla="*/ 6556798 w 8033654"/>
                  <a:gd name="-630" fmla="*/ 533489 h 7031915"/>
                  <a:gd name="-631" fmla="*/ 6555247 w 8033654"/>
                  <a:gd name="-632" fmla="*/ 510071 h 7031915"/>
                  <a:gd name="-633" fmla="*/ 6529086 w 8033654"/>
                  <a:gd name="-634" fmla="*/ 402424 h 7031915"/>
                  <a:gd name="-635" fmla="*/ 6540064 w 8033654"/>
                  <a:gd name="-636" fmla="*/ 434562 h 7031915"/>
                  <a:gd name="-637" fmla="*/ 6529086 w 8033654"/>
                  <a:gd name="-638" fmla="*/ 402424 h 7031915"/>
                  <a:gd name="-639" fmla="*/ 6482461 w 8033654"/>
                  <a:gd name="-640" fmla="*/ 295697 h 7031915"/>
                  <a:gd name="-641" fmla="*/ 6520430 w 8033654"/>
                  <a:gd name="-642" fmla="*/ 377086 h 7031915"/>
                  <a:gd name="-643" fmla="*/ 6515577 w 8033654"/>
                  <a:gd name="-644" fmla="*/ 362878 h 7031915"/>
                  <a:gd name="-645" fmla="*/ 6482461 w 8033654"/>
                  <a:gd name="-646" fmla="*/ 295697 h 7031915"/>
                  <a:gd name="-647" fmla="*/ 2058287 w 8033654"/>
                  <a:gd name="-648" fmla="*/ 0 h 7031915"/>
                  <a:gd name="-649" fmla="*/ 2058326 w 8033654"/>
                  <a:gd name="-650" fmla="*/ 0 h 7031915"/>
                  <a:gd name="-651" fmla="*/ 5971699 w 8033654"/>
                  <a:gd name="-652" fmla="*/ 0 h 7031915"/>
                  <a:gd name="-653" fmla="*/ 5971700 w 8033654"/>
                  <a:gd name="-654" fmla="*/ 0 h 7031915"/>
                  <a:gd name="-655" fmla="*/ 5971740 w 8033654"/>
                  <a:gd name="-656" fmla="*/ 0 h 7031915"/>
                  <a:gd name="-657" fmla="*/ 6090371 w 8033654"/>
                  <a:gd name="-658" fmla="*/ 11959 h 7031915"/>
                  <a:gd name="-659" fmla="*/ 6357004 w 8033654"/>
                  <a:gd name="-660" fmla="*/ 143562 h 7031915"/>
                  <a:gd name="-661" fmla="*/ 6421756 w 8033654"/>
                  <a:gd name="-662" fmla="*/ 209878 h 7031915"/>
                  <a:gd name="-663" fmla="*/ 6426018 w 8033654"/>
                  <a:gd name="-664" fmla="*/ 214243 h 7031915"/>
                  <a:gd name="-665" fmla="*/ 6463356 w 8033654"/>
                  <a:gd name="-666" fmla="*/ 268125 h 7031915"/>
                  <a:gd name="-667" fmla="*/ 6480094 w 8033654"/>
                  <a:gd name="-668" fmla="*/ 292278 h 7031915"/>
                  <a:gd name="-669" fmla="*/ 6490605 w 8033654"/>
                  <a:gd name="-670" fmla="*/ 298322 h 7031915"/>
                  <a:gd name="-671" fmla="*/ 7949332 w 8033654"/>
                  <a:gd name="-672" fmla="*/ 3216682 h 7031915"/>
                  <a:gd name="-673" fmla="*/ 7992299 w 8033654"/>
                  <a:gd name="-674" fmla="*/ 3302616 h 7031915"/>
                  <a:gd name="-675" fmla="*/ 8021693 w 8033654"/>
                  <a:gd name="-676" fmla="*/ 3397306 h 7031915"/>
                  <a:gd name="-677" fmla="*/ 8033654 w 8033654"/>
                  <a:gd name="-678" fmla="*/ 3515957 h 7031915"/>
                  <a:gd name="-679" fmla="*/ 8021693 w 8033654"/>
                  <a:gd name="-680" fmla="*/ 3634608 h 7031915"/>
                  <a:gd name="-681" fmla="*/ 7992299 w 8033654"/>
                  <a:gd name="-682" fmla="*/ 3729298 h 7031915"/>
                  <a:gd name="-683" fmla="*/ 7949332 w 8033654"/>
                  <a:gd name="-684" fmla="*/ 3815232 h 7031915"/>
                  <a:gd name="-685" fmla="*/ 6535055 w 8033654"/>
                  <a:gd name="-686" fmla="*/ 6638796 h 7031915"/>
                  <a:gd name="-687" fmla="*/ 6524461 w 8033654"/>
                  <a:gd name="-688" fmla="*/ 6646190 h 7031915"/>
                  <a:gd name="-689" fmla="*/ 6482456 w 8033654"/>
                  <a:gd name="-690" fmla="*/ 6736229 h 7031915"/>
                  <a:gd name="-691" fmla="*/ 6090371 w 8033654"/>
                  <a:gd name="-692" fmla="*/ 7019956 h 7031915"/>
                  <a:gd name="-693" fmla="*/ 5971740 w 8033654"/>
                  <a:gd name="-694" fmla="*/ 7031915 h 7031915"/>
                  <a:gd name="-695" fmla="*/ 5971700 w 8033654"/>
                  <a:gd name="-696" fmla="*/ 7031915 h 7031915"/>
                  <a:gd name="-697" fmla="*/ 2058326 w 8033654"/>
                  <a:gd name="-698" fmla="*/ 7031915 h 7031915"/>
                  <a:gd name="-699" fmla="*/ 2176958 w 8033654"/>
                  <a:gd name="-700" fmla="*/ 7019956 h 7031915"/>
                  <a:gd name="-701" fmla="*/ 2176957 w 8033654"/>
                  <a:gd name="-702" fmla="*/ 7019956 h 7031915"/>
                  <a:gd name="-703" fmla="*/ 2058326 w 8033654"/>
                  <a:gd name="-704" fmla="*/ 7031915 h 7031915"/>
                  <a:gd name="-705" fmla="*/ 2058286 w 8033654"/>
                  <a:gd name="-706" fmla="*/ 7031915 h 7031915"/>
                  <a:gd name="-707" fmla="*/ 1939655 w 8033654"/>
                  <a:gd name="-708" fmla="*/ 7019956 h 7031915"/>
                  <a:gd name="-709" fmla="*/ 1642007 w 8033654"/>
                  <a:gd name="-710" fmla="*/ 6859480 h 7031915"/>
                  <a:gd name="-711" fmla="*/ 1570173 w 8033654"/>
                  <a:gd name="-712" fmla="*/ 6772417 h 7031915"/>
                  <a:gd name="-713" fmla="*/ 1508795 w 8033654"/>
                  <a:gd name="-714" fmla="*/ 6649661 h 7031915"/>
                  <a:gd name="-715" fmla="*/ 1508794 w 8033654"/>
                  <a:gd name="-716" fmla="*/ 6649657 h 7031915"/>
                  <a:gd name="-717" fmla="*/ 115723 w 8033654"/>
                  <a:gd name="-718" fmla="*/ 3863519 h 7031915"/>
                  <a:gd name="-719" fmla="*/ 115722 w 8033654"/>
                  <a:gd name="-720" fmla="*/ 3863518 h 7031915"/>
                  <a:gd name="-721" fmla="*/ 29470 w 8033654"/>
                  <a:gd name="-722" fmla="*/ 3691014 h 7031915"/>
                  <a:gd name="-723" fmla="*/ 11962 w 8033654"/>
                  <a:gd name="-724" fmla="*/ 3634608 h 7031915"/>
                  <a:gd name="-725" fmla="*/ 0 w 8033654"/>
                  <a:gd name="-726" fmla="*/ 3515957 h 7031915"/>
                  <a:gd name="-727" fmla="*/ 11962 w 8033654"/>
                  <a:gd name="-728" fmla="*/ 3397306 h 7031915"/>
                  <a:gd name="-729" fmla="*/ 29470 w 8033654"/>
                  <a:gd name="-730" fmla="*/ 3340901 h 7031915"/>
                  <a:gd name="-731" fmla="*/ 115722 w 8033654"/>
                  <a:gd name="-732" fmla="*/ 3168396 h 7031915"/>
                  <a:gd name="-733" fmla="*/ 115723 w 8033654"/>
                  <a:gd name="-734" fmla="*/ 3168396 h 7031915"/>
                  <a:gd name="-735" fmla="*/ 1508796 w 8033654"/>
                  <a:gd name="-736" fmla="*/ 382255 h 7031915"/>
                  <a:gd name="-737" fmla="*/ 1570174 w 8033654"/>
                  <a:gd name="-738" fmla="*/ 259499 h 7031915"/>
                  <a:gd name="-739" fmla="*/ 1642008 w 8033654"/>
                  <a:gd name="-740" fmla="*/ 172435 h 7031915"/>
                  <a:gd name="-741" fmla="*/ 1939656 w 8033654"/>
                  <a:gd name="-742" fmla="*/ 11959 h 7031915"/>
                  <a:gd name="-743" fmla="*/ 2058287 w 8033654"/>
                  <a:gd name="-744" fmla="*/ 0 h 7031915"/>
                  <a:gd name="-745" fmla="*/ 6556798 w 8033654"/>
                  <a:gd name="-746" fmla="*/ 533489 h 7031915"/>
                  <a:gd name="-747" fmla="*/ 6555365 w 8033654"/>
                  <a:gd name="-748" fmla="*/ 531027 h 7031915"/>
                  <a:gd name="-749" fmla="*/ 6556798 w 8033654"/>
                  <a:gd name="-750" fmla="*/ 533489 h 7031915"/>
                  <a:gd name="-751" fmla="*/ 6529086 w 8033654"/>
                  <a:gd name="-752" fmla="*/ 402424 h 7031915"/>
                  <a:gd name="-753" fmla="*/ 6540064 w 8033654"/>
                  <a:gd name="-754" fmla="*/ 434562 h 7031915"/>
                  <a:gd name="-755" fmla="*/ 6529086 w 8033654"/>
                  <a:gd name="-756" fmla="*/ 402424 h 7031915"/>
                  <a:gd name="-757" fmla="*/ 6482461 w 8033654"/>
                  <a:gd name="-758" fmla="*/ 295697 h 7031915"/>
                  <a:gd name="-759" fmla="*/ 6520430 w 8033654"/>
                  <a:gd name="-760" fmla="*/ 377086 h 7031915"/>
                  <a:gd name="-761" fmla="*/ 6515577 w 8033654"/>
                  <a:gd name="-762" fmla="*/ 362878 h 7031915"/>
                  <a:gd name="-763" fmla="*/ 6482461 w 8033654"/>
                  <a:gd name="-764" fmla="*/ 295697 h 7031915"/>
                  <a:gd name="-765" fmla="*/ 2058287 w 8033654"/>
                  <a:gd name="-766" fmla="*/ 0 h 7031915"/>
                  <a:gd name="-767" fmla="*/ 2058326 w 8033654"/>
                  <a:gd name="-768" fmla="*/ 0 h 7031915"/>
                  <a:gd name="-769" fmla="*/ 5971699 w 8033654"/>
                  <a:gd name="-770" fmla="*/ 0 h 7031915"/>
                  <a:gd name="-771" fmla="*/ 5971700 w 8033654"/>
                  <a:gd name="-772" fmla="*/ 0 h 7031915"/>
                  <a:gd name="-773" fmla="*/ 5971740 w 8033654"/>
                  <a:gd name="-774" fmla="*/ 0 h 7031915"/>
                  <a:gd name="-775" fmla="*/ 6090371 w 8033654"/>
                  <a:gd name="-776" fmla="*/ 11959 h 7031915"/>
                  <a:gd name="-777" fmla="*/ 6357004 w 8033654"/>
                  <a:gd name="-778" fmla="*/ 143562 h 7031915"/>
                  <a:gd name="-779" fmla="*/ 6421756 w 8033654"/>
                  <a:gd name="-780" fmla="*/ 209878 h 7031915"/>
                  <a:gd name="-781" fmla="*/ 6426018 w 8033654"/>
                  <a:gd name="-782" fmla="*/ 214243 h 7031915"/>
                  <a:gd name="-783" fmla="*/ 6463356 w 8033654"/>
                  <a:gd name="-784" fmla="*/ 268125 h 7031915"/>
                  <a:gd name="-785" fmla="*/ 6480094 w 8033654"/>
                  <a:gd name="-786" fmla="*/ 292278 h 7031915"/>
                  <a:gd name="-787" fmla="*/ 6490605 w 8033654"/>
                  <a:gd name="-788" fmla="*/ 298322 h 7031915"/>
                  <a:gd name="-789" fmla="*/ 7949332 w 8033654"/>
                  <a:gd name="-790" fmla="*/ 3216682 h 7031915"/>
                  <a:gd name="-791" fmla="*/ 7992299 w 8033654"/>
                  <a:gd name="-792" fmla="*/ 3302616 h 7031915"/>
                  <a:gd name="-793" fmla="*/ 8021693 w 8033654"/>
                  <a:gd name="-794" fmla="*/ 3397306 h 7031915"/>
                  <a:gd name="-795" fmla="*/ 8033654 w 8033654"/>
                  <a:gd name="-796" fmla="*/ 3515957 h 7031915"/>
                  <a:gd name="-797" fmla="*/ 8021693 w 8033654"/>
                  <a:gd name="-798" fmla="*/ 3634608 h 7031915"/>
                  <a:gd name="-799" fmla="*/ 7992299 w 8033654"/>
                  <a:gd name="-800" fmla="*/ 3729298 h 7031915"/>
                  <a:gd name="-801" fmla="*/ 7949332 w 8033654"/>
                  <a:gd name="-802" fmla="*/ 3815232 h 7031915"/>
                  <a:gd name="-803" fmla="*/ 6535055 w 8033654"/>
                  <a:gd name="-804" fmla="*/ 6638796 h 7031915"/>
                  <a:gd name="-805" fmla="*/ 6524461 w 8033654"/>
                  <a:gd name="-806" fmla="*/ 6646190 h 7031915"/>
                  <a:gd name="-807" fmla="*/ 6482456 w 8033654"/>
                  <a:gd name="-808" fmla="*/ 6736229 h 7031915"/>
                  <a:gd name="-809" fmla="*/ 6090371 w 8033654"/>
                  <a:gd name="-810" fmla="*/ 7019956 h 7031915"/>
                  <a:gd name="-811" fmla="*/ 5971740 w 8033654"/>
                  <a:gd name="-812" fmla="*/ 7031915 h 7031915"/>
                  <a:gd name="-813" fmla="*/ 5971700 w 8033654"/>
                  <a:gd name="-814" fmla="*/ 7031915 h 7031915"/>
                  <a:gd name="-815" fmla="*/ 2058326 w 8033654"/>
                  <a:gd name="-816" fmla="*/ 7031915 h 7031915"/>
                  <a:gd name="-817" fmla="*/ 2176958 w 8033654"/>
                  <a:gd name="-818" fmla="*/ 7019956 h 7031915"/>
                  <a:gd name="-819" fmla="*/ 2176957 w 8033654"/>
                  <a:gd name="-820" fmla="*/ 7019956 h 7031915"/>
                  <a:gd name="-821" fmla="*/ 2058326 w 8033654"/>
                  <a:gd name="-822" fmla="*/ 7031915 h 7031915"/>
                  <a:gd name="-823" fmla="*/ 2058286 w 8033654"/>
                  <a:gd name="-824" fmla="*/ 7031915 h 7031915"/>
                  <a:gd name="-825" fmla="*/ 1939655 w 8033654"/>
                  <a:gd name="-826" fmla="*/ 7019956 h 7031915"/>
                  <a:gd name="-827" fmla="*/ 1642007 w 8033654"/>
                  <a:gd name="-828" fmla="*/ 6859480 h 7031915"/>
                  <a:gd name="-829" fmla="*/ 1570173 w 8033654"/>
                  <a:gd name="-830" fmla="*/ 6772417 h 7031915"/>
                  <a:gd name="-831" fmla="*/ 1508795 w 8033654"/>
                  <a:gd name="-832" fmla="*/ 6649661 h 7031915"/>
                  <a:gd name="-833" fmla="*/ 1508794 w 8033654"/>
                  <a:gd name="-834" fmla="*/ 6649657 h 7031915"/>
                  <a:gd name="-835" fmla="*/ 115723 w 8033654"/>
                  <a:gd name="-836" fmla="*/ 3863519 h 7031915"/>
                  <a:gd name="-837" fmla="*/ 115722 w 8033654"/>
                  <a:gd name="-838" fmla="*/ 3863518 h 7031915"/>
                  <a:gd name="-839" fmla="*/ 29470 w 8033654"/>
                  <a:gd name="-840" fmla="*/ 3691014 h 7031915"/>
                  <a:gd name="-841" fmla="*/ 11962 w 8033654"/>
                  <a:gd name="-842" fmla="*/ 3634608 h 7031915"/>
                  <a:gd name="-843" fmla="*/ 0 w 8033654"/>
                  <a:gd name="-844" fmla="*/ 3515957 h 7031915"/>
                  <a:gd name="-845" fmla="*/ 11962 w 8033654"/>
                  <a:gd name="-846" fmla="*/ 3397306 h 7031915"/>
                  <a:gd name="-847" fmla="*/ 29470 w 8033654"/>
                  <a:gd name="-848" fmla="*/ 3340901 h 7031915"/>
                  <a:gd name="-849" fmla="*/ 115722 w 8033654"/>
                  <a:gd name="-850" fmla="*/ 3168396 h 7031915"/>
                  <a:gd name="-851" fmla="*/ 115723 w 8033654"/>
                  <a:gd name="-852" fmla="*/ 3168396 h 7031915"/>
                  <a:gd name="-853" fmla="*/ 1508796 w 8033654"/>
                  <a:gd name="-854" fmla="*/ 382255 h 7031915"/>
                  <a:gd name="-855" fmla="*/ 1570174 w 8033654"/>
                  <a:gd name="-856" fmla="*/ 259499 h 7031915"/>
                  <a:gd name="-857" fmla="*/ 1642008 w 8033654"/>
                  <a:gd name="-858" fmla="*/ 172435 h 7031915"/>
                  <a:gd name="-859" fmla="*/ 1939656 w 8033654"/>
                  <a:gd name="-860" fmla="*/ 11959 h 7031915"/>
                  <a:gd name="-861" fmla="*/ 2058287 w 8033654"/>
                  <a:gd name="-862" fmla="*/ 0 h 7031915"/>
                  <a:gd name="-863" fmla="*/ 6529086 w 8033654"/>
                  <a:gd name="-864" fmla="*/ 402424 h 7031915"/>
                  <a:gd name="-865" fmla="*/ 6540064 w 8033654"/>
                  <a:gd name="-866" fmla="*/ 434562 h 7031915"/>
                  <a:gd name="-867" fmla="*/ 6529086 w 8033654"/>
                  <a:gd name="-868" fmla="*/ 402424 h 7031915"/>
                  <a:gd name="-869" fmla="*/ 6482461 w 8033654"/>
                  <a:gd name="-870" fmla="*/ 295697 h 7031915"/>
                  <a:gd name="-871" fmla="*/ 6520430 w 8033654"/>
                  <a:gd name="-872" fmla="*/ 377086 h 7031915"/>
                  <a:gd name="-873" fmla="*/ 6515577 w 8033654"/>
                  <a:gd name="-874" fmla="*/ 362878 h 7031915"/>
                  <a:gd name="-875" fmla="*/ 6482461 w 8033654"/>
                  <a:gd name="-876" fmla="*/ 295697 h 7031915"/>
                  <a:gd name="-877" fmla="*/ 2058287 w 8033654"/>
                  <a:gd name="-878" fmla="*/ 0 h 7031915"/>
                  <a:gd name="-879" fmla="*/ 2058326 w 8033654"/>
                  <a:gd name="-880" fmla="*/ 0 h 7031915"/>
                  <a:gd name="-881" fmla="*/ 5971699 w 8033654"/>
                  <a:gd name="-882" fmla="*/ 0 h 7031915"/>
                  <a:gd name="-883" fmla="*/ 5971700 w 8033654"/>
                  <a:gd name="-884" fmla="*/ 0 h 7031915"/>
                  <a:gd name="-885" fmla="*/ 5971740 w 8033654"/>
                  <a:gd name="-886" fmla="*/ 0 h 7031915"/>
                  <a:gd name="-887" fmla="*/ 6090371 w 8033654"/>
                  <a:gd name="-888" fmla="*/ 11959 h 7031915"/>
                  <a:gd name="-889" fmla="*/ 6357004 w 8033654"/>
                  <a:gd name="-890" fmla="*/ 143562 h 7031915"/>
                  <a:gd name="-891" fmla="*/ 6421756 w 8033654"/>
                  <a:gd name="-892" fmla="*/ 209878 h 7031915"/>
                  <a:gd name="-893" fmla="*/ 6426018 w 8033654"/>
                  <a:gd name="-894" fmla="*/ 214243 h 7031915"/>
                  <a:gd name="-895" fmla="*/ 6463356 w 8033654"/>
                  <a:gd name="-896" fmla="*/ 268125 h 7031915"/>
                  <a:gd name="-897" fmla="*/ 6480094 w 8033654"/>
                  <a:gd name="-898" fmla="*/ 292278 h 7031915"/>
                  <a:gd name="-899" fmla="*/ 6490605 w 8033654"/>
                  <a:gd name="-900" fmla="*/ 298322 h 7031915"/>
                  <a:gd name="-901" fmla="*/ 7949332 w 8033654"/>
                  <a:gd name="-902" fmla="*/ 3216682 h 7031915"/>
                  <a:gd name="-903" fmla="*/ 7992299 w 8033654"/>
                  <a:gd name="-904" fmla="*/ 3302616 h 7031915"/>
                  <a:gd name="-905" fmla="*/ 8021693 w 8033654"/>
                  <a:gd name="-906" fmla="*/ 3397306 h 7031915"/>
                  <a:gd name="-907" fmla="*/ 8033654 w 8033654"/>
                  <a:gd name="-908" fmla="*/ 3515957 h 7031915"/>
                  <a:gd name="-909" fmla="*/ 8021693 w 8033654"/>
                  <a:gd name="-910" fmla="*/ 3634608 h 7031915"/>
                  <a:gd name="-911" fmla="*/ 7992299 w 8033654"/>
                  <a:gd name="-912" fmla="*/ 3729298 h 7031915"/>
                  <a:gd name="-913" fmla="*/ 7949332 w 8033654"/>
                  <a:gd name="-914" fmla="*/ 3815232 h 7031915"/>
                  <a:gd name="-915" fmla="*/ 6535055 w 8033654"/>
                  <a:gd name="-916" fmla="*/ 6638796 h 7031915"/>
                  <a:gd name="-917" fmla="*/ 6524461 w 8033654"/>
                  <a:gd name="-918" fmla="*/ 6646190 h 7031915"/>
                  <a:gd name="-919" fmla="*/ 6482456 w 8033654"/>
                  <a:gd name="-920" fmla="*/ 6736229 h 7031915"/>
                  <a:gd name="-921" fmla="*/ 6090371 w 8033654"/>
                  <a:gd name="-922" fmla="*/ 7019956 h 7031915"/>
                  <a:gd name="-923" fmla="*/ 5971740 w 8033654"/>
                  <a:gd name="-924" fmla="*/ 7031915 h 7031915"/>
                  <a:gd name="-925" fmla="*/ 5971700 w 8033654"/>
                  <a:gd name="-926" fmla="*/ 7031915 h 7031915"/>
                  <a:gd name="-927" fmla="*/ 2058326 w 8033654"/>
                  <a:gd name="-928" fmla="*/ 7031915 h 7031915"/>
                  <a:gd name="-929" fmla="*/ 2176958 w 8033654"/>
                  <a:gd name="-930" fmla="*/ 7019956 h 7031915"/>
                  <a:gd name="-931" fmla="*/ 2176957 w 8033654"/>
                  <a:gd name="-932" fmla="*/ 7019956 h 7031915"/>
                  <a:gd name="-933" fmla="*/ 2058326 w 8033654"/>
                  <a:gd name="-934" fmla="*/ 7031915 h 7031915"/>
                  <a:gd name="-935" fmla="*/ 2058286 w 8033654"/>
                  <a:gd name="-936" fmla="*/ 7031915 h 7031915"/>
                  <a:gd name="-937" fmla="*/ 1939655 w 8033654"/>
                  <a:gd name="-938" fmla="*/ 7019956 h 7031915"/>
                  <a:gd name="-939" fmla="*/ 1642007 w 8033654"/>
                  <a:gd name="-940" fmla="*/ 6859480 h 7031915"/>
                  <a:gd name="-941" fmla="*/ 1570173 w 8033654"/>
                  <a:gd name="-942" fmla="*/ 6772417 h 7031915"/>
                  <a:gd name="-943" fmla="*/ 1508795 w 8033654"/>
                  <a:gd name="-944" fmla="*/ 6649661 h 7031915"/>
                  <a:gd name="-945" fmla="*/ 1508794 w 8033654"/>
                  <a:gd name="-946" fmla="*/ 6649657 h 7031915"/>
                  <a:gd name="-947" fmla="*/ 115723 w 8033654"/>
                  <a:gd name="-948" fmla="*/ 3863519 h 7031915"/>
                  <a:gd name="-949" fmla="*/ 115722 w 8033654"/>
                  <a:gd name="-950" fmla="*/ 3863518 h 7031915"/>
                  <a:gd name="-951" fmla="*/ 29470 w 8033654"/>
                  <a:gd name="-952" fmla="*/ 3691014 h 7031915"/>
                  <a:gd name="-953" fmla="*/ 11962 w 8033654"/>
                  <a:gd name="-954" fmla="*/ 3634608 h 7031915"/>
                  <a:gd name="-955" fmla="*/ 0 w 8033654"/>
                  <a:gd name="-956" fmla="*/ 3515957 h 7031915"/>
                  <a:gd name="-957" fmla="*/ 11962 w 8033654"/>
                  <a:gd name="-958" fmla="*/ 3397306 h 7031915"/>
                  <a:gd name="-959" fmla="*/ 29470 w 8033654"/>
                  <a:gd name="-960" fmla="*/ 3340901 h 7031915"/>
                  <a:gd name="-961" fmla="*/ 115722 w 8033654"/>
                  <a:gd name="-962" fmla="*/ 3168396 h 7031915"/>
                  <a:gd name="-963" fmla="*/ 115723 w 8033654"/>
                  <a:gd name="-964" fmla="*/ 3168396 h 7031915"/>
                  <a:gd name="-965" fmla="*/ 1508796 w 8033654"/>
                  <a:gd name="-966" fmla="*/ 382255 h 7031915"/>
                  <a:gd name="-967" fmla="*/ 1570174 w 8033654"/>
                  <a:gd name="-968" fmla="*/ 259499 h 7031915"/>
                  <a:gd name="-969" fmla="*/ 1642008 w 8033654"/>
                  <a:gd name="-970" fmla="*/ 172435 h 7031915"/>
                  <a:gd name="-971" fmla="*/ 1939656 w 8033654"/>
                  <a:gd name="-972" fmla="*/ 11959 h 7031915"/>
                  <a:gd name="-973" fmla="*/ 2058287 w 8033654"/>
                  <a:gd name="-974" fmla="*/ 0 h 7031915"/>
                  <a:gd name="-975" fmla="*/ 6529086 w 8033654"/>
                  <a:gd name="-976" fmla="*/ 402424 h 7031915"/>
                  <a:gd name="-977" fmla="*/ 6540064 w 8033654"/>
                  <a:gd name="-978" fmla="*/ 434562 h 7031915"/>
                  <a:gd name="-979" fmla="*/ 6529086 w 8033654"/>
                  <a:gd name="-980" fmla="*/ 402424 h 7031915"/>
                  <a:gd name="-981" fmla="*/ 6482461 w 8033654"/>
                  <a:gd name="-982" fmla="*/ 295697 h 7031915"/>
                  <a:gd name="-983" fmla="*/ 6520430 w 8033654"/>
                  <a:gd name="-984" fmla="*/ 377086 h 7031915"/>
                  <a:gd name="-985" fmla="*/ 6515577 w 8033654"/>
                  <a:gd name="-986" fmla="*/ 362878 h 7031915"/>
                  <a:gd name="-987" fmla="*/ 6482461 w 8033654"/>
                  <a:gd name="-988" fmla="*/ 295697 h 7031915"/>
                  <a:gd name="-989" fmla="*/ 2058287 w 8033654"/>
                  <a:gd name="-990" fmla="*/ 0 h 7031915"/>
                  <a:gd name="-991" fmla="*/ 2058326 w 8033654"/>
                  <a:gd name="-992" fmla="*/ 0 h 7031915"/>
                  <a:gd name="-993" fmla="*/ 5971699 w 8033654"/>
                  <a:gd name="-994" fmla="*/ 0 h 7031915"/>
                  <a:gd name="-995" fmla="*/ 5971700 w 8033654"/>
                  <a:gd name="-996" fmla="*/ 0 h 7031915"/>
                  <a:gd name="-997" fmla="*/ 5971740 w 8033654"/>
                  <a:gd name="-998" fmla="*/ 0 h 7031915"/>
                  <a:gd name="-999" fmla="*/ 6090371 w 8033654"/>
                  <a:gd name="-1000" fmla="*/ 11959 h 7031915"/>
                  <a:gd name="-1001" fmla="*/ 6357004 w 8033654"/>
                  <a:gd name="-1002" fmla="*/ 143562 h 7031915"/>
                  <a:gd name="-1003" fmla="*/ 6421756 w 8033654"/>
                  <a:gd name="-1004" fmla="*/ 209878 h 7031915"/>
                  <a:gd name="-1005" fmla="*/ 6426018 w 8033654"/>
                  <a:gd name="-1006" fmla="*/ 214243 h 7031915"/>
                  <a:gd name="-1007" fmla="*/ 6463356 w 8033654"/>
                  <a:gd name="-1008" fmla="*/ 268125 h 7031915"/>
                  <a:gd name="-1009" fmla="*/ 6480094 w 8033654"/>
                  <a:gd name="-1010" fmla="*/ 292278 h 7031915"/>
                  <a:gd name="-1011" fmla="*/ 7949332 w 8033654"/>
                  <a:gd name="-1012" fmla="*/ 3216682 h 7031915"/>
                  <a:gd name="-1013" fmla="*/ 7992299 w 8033654"/>
                  <a:gd name="-1014" fmla="*/ 3302616 h 7031915"/>
                  <a:gd name="-1015" fmla="*/ 8021693 w 8033654"/>
                  <a:gd name="-1016" fmla="*/ 3397306 h 7031915"/>
                  <a:gd name="-1017" fmla="*/ 8033654 w 8033654"/>
                  <a:gd name="-1018" fmla="*/ 3515957 h 7031915"/>
                  <a:gd name="-1019" fmla="*/ 8021693 w 8033654"/>
                  <a:gd name="-1020" fmla="*/ 3634608 h 7031915"/>
                  <a:gd name="-1021" fmla="*/ 7992299 w 8033654"/>
                  <a:gd name="-1022" fmla="*/ 3729298 h 7031915"/>
                  <a:gd name="-1023" fmla="*/ 7949332 w 8033654"/>
                  <a:gd name="-1024" fmla="*/ 3815232 h 7031915"/>
                  <a:gd name="-1025" fmla="*/ 6535055 w 8033654"/>
                  <a:gd name="-1026" fmla="*/ 6638796 h 7031915"/>
                  <a:gd name="-1027" fmla="*/ 6524461 w 8033654"/>
                  <a:gd name="-1028" fmla="*/ 6646190 h 7031915"/>
                  <a:gd name="-1029" fmla="*/ 6482456 w 8033654"/>
                  <a:gd name="-1030" fmla="*/ 6736229 h 7031915"/>
                  <a:gd name="-1031" fmla="*/ 6090371 w 8033654"/>
                  <a:gd name="-1032" fmla="*/ 7019956 h 7031915"/>
                  <a:gd name="-1033" fmla="*/ 5971740 w 8033654"/>
                  <a:gd name="-1034" fmla="*/ 7031915 h 7031915"/>
                  <a:gd name="-1035" fmla="*/ 5971700 w 8033654"/>
                  <a:gd name="-1036" fmla="*/ 7031915 h 7031915"/>
                  <a:gd name="-1037" fmla="*/ 2058326 w 8033654"/>
                  <a:gd name="-1038" fmla="*/ 7031915 h 7031915"/>
                  <a:gd name="-1039" fmla="*/ 2176958 w 8033654"/>
                  <a:gd name="-1040" fmla="*/ 7019956 h 7031915"/>
                  <a:gd name="-1041" fmla="*/ 2176957 w 8033654"/>
                  <a:gd name="-1042" fmla="*/ 7019956 h 7031915"/>
                  <a:gd name="-1043" fmla="*/ 2058326 w 8033654"/>
                  <a:gd name="-1044" fmla="*/ 7031915 h 7031915"/>
                  <a:gd name="-1045" fmla="*/ 2058286 w 8033654"/>
                  <a:gd name="-1046" fmla="*/ 7031915 h 7031915"/>
                  <a:gd name="-1047" fmla="*/ 1939655 w 8033654"/>
                  <a:gd name="-1048" fmla="*/ 7019956 h 7031915"/>
                  <a:gd name="-1049" fmla="*/ 1642007 w 8033654"/>
                  <a:gd name="-1050" fmla="*/ 6859480 h 7031915"/>
                  <a:gd name="-1051" fmla="*/ 1570173 w 8033654"/>
                  <a:gd name="-1052" fmla="*/ 6772417 h 7031915"/>
                  <a:gd name="-1053" fmla="*/ 1508795 w 8033654"/>
                  <a:gd name="-1054" fmla="*/ 6649661 h 7031915"/>
                  <a:gd name="-1055" fmla="*/ 1508794 w 8033654"/>
                  <a:gd name="-1056" fmla="*/ 6649657 h 7031915"/>
                  <a:gd name="-1057" fmla="*/ 115723 w 8033654"/>
                  <a:gd name="-1058" fmla="*/ 3863519 h 7031915"/>
                  <a:gd name="-1059" fmla="*/ 115722 w 8033654"/>
                  <a:gd name="-1060" fmla="*/ 3863518 h 7031915"/>
                  <a:gd name="-1061" fmla="*/ 29470 w 8033654"/>
                  <a:gd name="-1062" fmla="*/ 3691014 h 7031915"/>
                  <a:gd name="-1063" fmla="*/ 11962 w 8033654"/>
                  <a:gd name="-1064" fmla="*/ 3634608 h 7031915"/>
                  <a:gd name="-1065" fmla="*/ 0 w 8033654"/>
                  <a:gd name="-1066" fmla="*/ 3515957 h 7031915"/>
                  <a:gd name="-1067" fmla="*/ 11962 w 8033654"/>
                  <a:gd name="-1068" fmla="*/ 3397306 h 7031915"/>
                  <a:gd name="-1069" fmla="*/ 29470 w 8033654"/>
                  <a:gd name="-1070" fmla="*/ 3340901 h 7031915"/>
                  <a:gd name="-1071" fmla="*/ 115722 w 8033654"/>
                  <a:gd name="-1072" fmla="*/ 3168396 h 7031915"/>
                  <a:gd name="-1073" fmla="*/ 115723 w 8033654"/>
                  <a:gd name="-1074" fmla="*/ 3168396 h 7031915"/>
                  <a:gd name="-1075" fmla="*/ 1508796 w 8033654"/>
                  <a:gd name="-1076" fmla="*/ 382255 h 7031915"/>
                  <a:gd name="-1077" fmla="*/ 1570174 w 8033654"/>
                  <a:gd name="-1078" fmla="*/ 259499 h 7031915"/>
                  <a:gd name="-1079" fmla="*/ 1642008 w 8033654"/>
                  <a:gd name="-1080" fmla="*/ 172435 h 7031915"/>
                  <a:gd name="-1081" fmla="*/ 1939656 w 8033654"/>
                  <a:gd name="-1082" fmla="*/ 11959 h 7031915"/>
                  <a:gd name="-1083" fmla="*/ 2058287 w 8033654"/>
                  <a:gd name="-1084" fmla="*/ 0 h 7031915"/>
                  <a:gd name="-1085" fmla="*/ 6529086 w 8033654"/>
                  <a:gd name="-1086" fmla="*/ 402424 h 7031915"/>
                  <a:gd name="-1087" fmla="*/ 6540064 w 8033654"/>
                  <a:gd name="-1088" fmla="*/ 434562 h 7031915"/>
                  <a:gd name="-1089" fmla="*/ 6529086 w 8033654"/>
                  <a:gd name="-1090" fmla="*/ 402424 h 7031915"/>
                  <a:gd name="-1091" fmla="*/ 6482461 w 8033654"/>
                  <a:gd name="-1092" fmla="*/ 295697 h 7031915"/>
                  <a:gd name="-1093" fmla="*/ 6520430 w 8033654"/>
                  <a:gd name="-1094" fmla="*/ 377086 h 7031915"/>
                  <a:gd name="-1095" fmla="*/ 6482461 w 8033654"/>
                  <a:gd name="-1096" fmla="*/ 295697 h 7031915"/>
                  <a:gd name="-1097" fmla="*/ 2058287 w 8033654"/>
                  <a:gd name="-1098" fmla="*/ 0 h 7031915"/>
                  <a:gd name="-1099" fmla="*/ 2058326 w 8033654"/>
                  <a:gd name="-1100" fmla="*/ 0 h 7031915"/>
                  <a:gd name="-1101" fmla="*/ 5971699 w 8033654"/>
                  <a:gd name="-1102" fmla="*/ 0 h 7031915"/>
                  <a:gd name="-1103" fmla="*/ 5971700 w 8033654"/>
                  <a:gd name="-1104" fmla="*/ 0 h 7031915"/>
                  <a:gd name="-1105" fmla="*/ 5971740 w 8033654"/>
                  <a:gd name="-1106" fmla="*/ 0 h 7031915"/>
                  <a:gd name="-1107" fmla="*/ 6090371 w 8033654"/>
                  <a:gd name="-1108" fmla="*/ 11959 h 7031915"/>
                  <a:gd name="-1109" fmla="*/ 6357004 w 8033654"/>
                  <a:gd name="-1110" fmla="*/ 143562 h 7031915"/>
                  <a:gd name="-1111" fmla="*/ 6421756 w 8033654"/>
                  <a:gd name="-1112" fmla="*/ 209878 h 7031915"/>
                  <a:gd name="-1113" fmla="*/ 6426018 w 8033654"/>
                  <a:gd name="-1114" fmla="*/ 214243 h 7031915"/>
                  <a:gd name="-1115" fmla="*/ 6463356 w 8033654"/>
                  <a:gd name="-1116" fmla="*/ 268125 h 7031915"/>
                  <a:gd name="-1117" fmla="*/ 6480094 w 8033654"/>
                  <a:gd name="-1118" fmla="*/ 292278 h 7031915"/>
                  <a:gd name="-1119" fmla="*/ 7949332 w 8033654"/>
                  <a:gd name="-1120" fmla="*/ 3216682 h 7031915"/>
                  <a:gd name="-1121" fmla="*/ 7992299 w 8033654"/>
                  <a:gd name="-1122" fmla="*/ 3302616 h 7031915"/>
                  <a:gd name="-1123" fmla="*/ 8021693 w 8033654"/>
                  <a:gd name="-1124" fmla="*/ 3397306 h 7031915"/>
                  <a:gd name="-1125" fmla="*/ 8033654 w 8033654"/>
                  <a:gd name="-1126" fmla="*/ 3515957 h 7031915"/>
                  <a:gd name="-1127" fmla="*/ 8021693 w 8033654"/>
                  <a:gd name="-1128" fmla="*/ 3634608 h 7031915"/>
                  <a:gd name="-1129" fmla="*/ 7992299 w 8033654"/>
                  <a:gd name="-1130" fmla="*/ 3729298 h 7031915"/>
                  <a:gd name="-1131" fmla="*/ 7949332 w 8033654"/>
                  <a:gd name="-1132" fmla="*/ 3815232 h 7031915"/>
                  <a:gd name="-1133" fmla="*/ 6535055 w 8033654"/>
                  <a:gd name="-1134" fmla="*/ 6638796 h 7031915"/>
                  <a:gd name="-1135" fmla="*/ 6524461 w 8033654"/>
                  <a:gd name="-1136" fmla="*/ 6646190 h 7031915"/>
                  <a:gd name="-1137" fmla="*/ 6482456 w 8033654"/>
                  <a:gd name="-1138" fmla="*/ 6736229 h 7031915"/>
                  <a:gd name="-1139" fmla="*/ 6090371 w 8033654"/>
                  <a:gd name="-1140" fmla="*/ 7019956 h 7031915"/>
                  <a:gd name="-1141" fmla="*/ 5971740 w 8033654"/>
                  <a:gd name="-1142" fmla="*/ 7031915 h 7031915"/>
                  <a:gd name="-1143" fmla="*/ 5971700 w 8033654"/>
                  <a:gd name="-1144" fmla="*/ 7031915 h 7031915"/>
                  <a:gd name="-1145" fmla="*/ 2058326 w 8033654"/>
                  <a:gd name="-1146" fmla="*/ 7031915 h 7031915"/>
                  <a:gd name="-1147" fmla="*/ 2176958 w 8033654"/>
                  <a:gd name="-1148" fmla="*/ 7019956 h 7031915"/>
                  <a:gd name="-1149" fmla="*/ 2176957 w 8033654"/>
                  <a:gd name="-1150" fmla="*/ 7019956 h 7031915"/>
                  <a:gd name="-1151" fmla="*/ 2058326 w 8033654"/>
                  <a:gd name="-1152" fmla="*/ 7031915 h 7031915"/>
                  <a:gd name="-1153" fmla="*/ 2058286 w 8033654"/>
                  <a:gd name="-1154" fmla="*/ 7031915 h 7031915"/>
                  <a:gd name="-1155" fmla="*/ 1939655 w 8033654"/>
                  <a:gd name="-1156" fmla="*/ 7019956 h 7031915"/>
                  <a:gd name="-1157" fmla="*/ 1642007 w 8033654"/>
                  <a:gd name="-1158" fmla="*/ 6859480 h 7031915"/>
                  <a:gd name="-1159" fmla="*/ 1570173 w 8033654"/>
                  <a:gd name="-1160" fmla="*/ 6772417 h 7031915"/>
                  <a:gd name="-1161" fmla="*/ 1508795 w 8033654"/>
                  <a:gd name="-1162" fmla="*/ 6649661 h 7031915"/>
                  <a:gd name="-1163" fmla="*/ 1508794 w 8033654"/>
                  <a:gd name="-1164" fmla="*/ 6649657 h 7031915"/>
                  <a:gd name="-1165" fmla="*/ 115723 w 8033654"/>
                  <a:gd name="-1166" fmla="*/ 3863519 h 7031915"/>
                  <a:gd name="-1167" fmla="*/ 115722 w 8033654"/>
                  <a:gd name="-1168" fmla="*/ 3863518 h 7031915"/>
                  <a:gd name="-1169" fmla="*/ 29470 w 8033654"/>
                  <a:gd name="-1170" fmla="*/ 3691014 h 7031915"/>
                  <a:gd name="-1171" fmla="*/ 11962 w 8033654"/>
                  <a:gd name="-1172" fmla="*/ 3634608 h 7031915"/>
                  <a:gd name="-1173" fmla="*/ 0 w 8033654"/>
                  <a:gd name="-1174" fmla="*/ 3515957 h 7031915"/>
                  <a:gd name="-1175" fmla="*/ 11962 w 8033654"/>
                  <a:gd name="-1176" fmla="*/ 3397306 h 7031915"/>
                  <a:gd name="-1177" fmla="*/ 29470 w 8033654"/>
                  <a:gd name="-1178" fmla="*/ 3340901 h 7031915"/>
                  <a:gd name="-1179" fmla="*/ 115722 w 8033654"/>
                  <a:gd name="-1180" fmla="*/ 3168396 h 7031915"/>
                  <a:gd name="-1181" fmla="*/ 115723 w 8033654"/>
                  <a:gd name="-1182" fmla="*/ 3168396 h 7031915"/>
                  <a:gd name="-1183" fmla="*/ 1508796 w 8033654"/>
                  <a:gd name="-1184" fmla="*/ 382255 h 7031915"/>
                  <a:gd name="-1185" fmla="*/ 1570174 w 8033654"/>
                  <a:gd name="-1186" fmla="*/ 259499 h 7031915"/>
                  <a:gd name="-1187" fmla="*/ 1642008 w 8033654"/>
                  <a:gd name="-1188" fmla="*/ 172435 h 7031915"/>
                  <a:gd name="-1189" fmla="*/ 1939656 w 8033654"/>
                  <a:gd name="-1190" fmla="*/ 11959 h 7031915"/>
                  <a:gd name="-1191" fmla="*/ 2058287 w 8033654"/>
                  <a:gd name="-1192" fmla="*/ 0 h 7031915"/>
                  <a:gd name="-1193" fmla="*/ 6529086 w 8033654"/>
                  <a:gd name="-1194" fmla="*/ 402424 h 7031915"/>
                  <a:gd name="-1195" fmla="*/ 6540064 w 8033654"/>
                  <a:gd name="-1196" fmla="*/ 434562 h 7031915"/>
                  <a:gd name="-1197" fmla="*/ 6529086 w 8033654"/>
                  <a:gd name="-1198" fmla="*/ 402424 h 7031915"/>
                  <a:gd name="-1199" fmla="*/ 2058287 w 8033654"/>
                  <a:gd name="-1200" fmla="*/ 0 h 7031915"/>
                  <a:gd name="-1201" fmla="*/ 2058326 w 8033654"/>
                  <a:gd name="-1202" fmla="*/ 0 h 7031915"/>
                  <a:gd name="-1203" fmla="*/ 5971699 w 8033654"/>
                  <a:gd name="-1204" fmla="*/ 0 h 7031915"/>
                  <a:gd name="-1205" fmla="*/ 5971700 w 8033654"/>
                  <a:gd name="-1206" fmla="*/ 0 h 7031915"/>
                  <a:gd name="-1207" fmla="*/ 5971740 w 8033654"/>
                  <a:gd name="-1208" fmla="*/ 0 h 7031915"/>
                  <a:gd name="-1209" fmla="*/ 6090371 w 8033654"/>
                  <a:gd name="-1210" fmla="*/ 11959 h 7031915"/>
                  <a:gd name="-1211" fmla="*/ 6357004 w 8033654"/>
                  <a:gd name="-1212" fmla="*/ 143562 h 7031915"/>
                  <a:gd name="-1213" fmla="*/ 6421756 w 8033654"/>
                  <a:gd name="-1214" fmla="*/ 209878 h 7031915"/>
                  <a:gd name="-1215" fmla="*/ 6426018 w 8033654"/>
                  <a:gd name="-1216" fmla="*/ 214243 h 7031915"/>
                  <a:gd name="-1217" fmla="*/ 6463356 w 8033654"/>
                  <a:gd name="-1218" fmla="*/ 268125 h 7031915"/>
                  <a:gd name="-1219" fmla="*/ 6480094 w 8033654"/>
                  <a:gd name="-1220" fmla="*/ 292278 h 7031915"/>
                  <a:gd name="-1221" fmla="*/ 7949332 w 8033654"/>
                  <a:gd name="-1222" fmla="*/ 3216682 h 7031915"/>
                  <a:gd name="-1223" fmla="*/ 7992299 w 8033654"/>
                  <a:gd name="-1224" fmla="*/ 3302616 h 7031915"/>
                  <a:gd name="-1225" fmla="*/ 8021693 w 8033654"/>
                  <a:gd name="-1226" fmla="*/ 3397306 h 7031915"/>
                  <a:gd name="-1227" fmla="*/ 8033654 w 8033654"/>
                  <a:gd name="-1228" fmla="*/ 3515957 h 7031915"/>
                  <a:gd name="-1229" fmla="*/ 8021693 w 8033654"/>
                  <a:gd name="-1230" fmla="*/ 3634608 h 7031915"/>
                  <a:gd name="-1231" fmla="*/ 7992299 w 8033654"/>
                  <a:gd name="-1232" fmla="*/ 3729298 h 7031915"/>
                  <a:gd name="-1233" fmla="*/ 7949332 w 8033654"/>
                  <a:gd name="-1234" fmla="*/ 3815232 h 7031915"/>
                  <a:gd name="-1235" fmla="*/ 6535055 w 8033654"/>
                  <a:gd name="-1236" fmla="*/ 6638796 h 7031915"/>
                  <a:gd name="-1237" fmla="*/ 6524461 w 8033654"/>
                  <a:gd name="-1238" fmla="*/ 6646190 h 7031915"/>
                  <a:gd name="-1239" fmla="*/ 6482456 w 8033654"/>
                  <a:gd name="-1240" fmla="*/ 6736229 h 7031915"/>
                  <a:gd name="-1241" fmla="*/ 6090371 w 8033654"/>
                  <a:gd name="-1242" fmla="*/ 7019956 h 7031915"/>
                  <a:gd name="-1243" fmla="*/ 5971740 w 8033654"/>
                  <a:gd name="-1244" fmla="*/ 7031915 h 7031915"/>
                  <a:gd name="-1245" fmla="*/ 5971700 w 8033654"/>
                  <a:gd name="-1246" fmla="*/ 7031915 h 7031915"/>
                  <a:gd name="-1247" fmla="*/ 2058326 w 8033654"/>
                  <a:gd name="-1248" fmla="*/ 7031915 h 7031915"/>
                  <a:gd name="-1249" fmla="*/ 2176958 w 8033654"/>
                  <a:gd name="-1250" fmla="*/ 7019956 h 7031915"/>
                  <a:gd name="-1251" fmla="*/ 2176957 w 8033654"/>
                  <a:gd name="-1252" fmla="*/ 7019956 h 7031915"/>
                  <a:gd name="-1253" fmla="*/ 2058326 w 8033654"/>
                  <a:gd name="-1254" fmla="*/ 7031915 h 7031915"/>
                  <a:gd name="-1255" fmla="*/ 2058286 w 8033654"/>
                  <a:gd name="-1256" fmla="*/ 7031915 h 7031915"/>
                  <a:gd name="-1257" fmla="*/ 1939655 w 8033654"/>
                  <a:gd name="-1258" fmla="*/ 7019956 h 7031915"/>
                  <a:gd name="-1259" fmla="*/ 1642007 w 8033654"/>
                  <a:gd name="-1260" fmla="*/ 6859480 h 7031915"/>
                  <a:gd name="-1261" fmla="*/ 1570173 w 8033654"/>
                  <a:gd name="-1262" fmla="*/ 6772417 h 7031915"/>
                  <a:gd name="-1263" fmla="*/ 1508795 w 8033654"/>
                  <a:gd name="-1264" fmla="*/ 6649661 h 7031915"/>
                  <a:gd name="-1265" fmla="*/ 1508794 w 8033654"/>
                  <a:gd name="-1266" fmla="*/ 6649657 h 7031915"/>
                  <a:gd name="-1267" fmla="*/ 115723 w 8033654"/>
                  <a:gd name="-1268" fmla="*/ 3863519 h 7031915"/>
                  <a:gd name="-1269" fmla="*/ 115722 w 8033654"/>
                  <a:gd name="-1270" fmla="*/ 3863518 h 7031915"/>
                  <a:gd name="-1271" fmla="*/ 29470 w 8033654"/>
                  <a:gd name="-1272" fmla="*/ 3691014 h 7031915"/>
                  <a:gd name="-1273" fmla="*/ 11962 w 8033654"/>
                  <a:gd name="-1274" fmla="*/ 3634608 h 7031915"/>
                  <a:gd name="-1275" fmla="*/ 0 w 8033654"/>
                  <a:gd name="-1276" fmla="*/ 3515957 h 7031915"/>
                  <a:gd name="-1277" fmla="*/ 11962 w 8033654"/>
                  <a:gd name="-1278" fmla="*/ 3397306 h 7031915"/>
                  <a:gd name="-1279" fmla="*/ 29470 w 8033654"/>
                  <a:gd name="-1280" fmla="*/ 3340901 h 7031915"/>
                  <a:gd name="-1281" fmla="*/ 115722 w 8033654"/>
                  <a:gd name="-1282" fmla="*/ 3168396 h 7031915"/>
                  <a:gd name="-1283" fmla="*/ 115723 w 8033654"/>
                  <a:gd name="-1284" fmla="*/ 3168396 h 7031915"/>
                  <a:gd name="-1285" fmla="*/ 1508796 w 8033654"/>
                  <a:gd name="-1286" fmla="*/ 382255 h 7031915"/>
                  <a:gd name="-1287" fmla="*/ 1570174 w 8033654"/>
                  <a:gd name="-1288" fmla="*/ 259499 h 7031915"/>
                  <a:gd name="-1289" fmla="*/ 1642008 w 8033654"/>
                  <a:gd name="-1290" fmla="*/ 172435 h 7031915"/>
                  <a:gd name="-1291" fmla="*/ 1939656 w 8033654"/>
                  <a:gd name="-1292" fmla="*/ 11959 h 7031915"/>
                  <a:gd name="-1293" fmla="*/ 2058287 w 8033654"/>
                  <a:gd name="-1294" fmla="*/ 0 h 7031915"/>
                  <a:gd name="-1295" fmla="*/ 2058287 w 8033654"/>
                  <a:gd name="-1296" fmla="*/ 0 h 7031915"/>
                  <a:gd name="-1297" fmla="*/ 2058326 w 8033654"/>
                  <a:gd name="-1298" fmla="*/ 0 h 7031915"/>
                  <a:gd name="-1299" fmla="*/ 5971699 w 8033654"/>
                  <a:gd name="-1300" fmla="*/ 0 h 7031915"/>
                  <a:gd name="-1301" fmla="*/ 5971700 w 8033654"/>
                  <a:gd name="-1302" fmla="*/ 0 h 7031915"/>
                  <a:gd name="-1303" fmla="*/ 5971740 w 8033654"/>
                  <a:gd name="-1304" fmla="*/ 0 h 7031915"/>
                  <a:gd name="-1305" fmla="*/ 6090371 w 8033654"/>
                  <a:gd name="-1306" fmla="*/ 11959 h 7031915"/>
                  <a:gd name="-1307" fmla="*/ 6357004 w 8033654"/>
                  <a:gd name="-1308" fmla="*/ 143562 h 7031915"/>
                  <a:gd name="-1309" fmla="*/ 6421756 w 8033654"/>
                  <a:gd name="-1310" fmla="*/ 209878 h 7031915"/>
                  <a:gd name="-1311" fmla="*/ 6426018 w 8033654"/>
                  <a:gd name="-1312" fmla="*/ 214243 h 7031915"/>
                  <a:gd name="-1313" fmla="*/ 6463356 w 8033654"/>
                  <a:gd name="-1314" fmla="*/ 268125 h 7031915"/>
                  <a:gd name="-1315" fmla="*/ 6480094 w 8033654"/>
                  <a:gd name="-1316" fmla="*/ 292278 h 7031915"/>
                  <a:gd name="-1317" fmla="*/ 7949332 w 8033654"/>
                  <a:gd name="-1318" fmla="*/ 3216682 h 7031915"/>
                  <a:gd name="-1319" fmla="*/ 7992299 w 8033654"/>
                  <a:gd name="-1320" fmla="*/ 3302616 h 7031915"/>
                  <a:gd name="-1321" fmla="*/ 8021693 w 8033654"/>
                  <a:gd name="-1322" fmla="*/ 3397306 h 7031915"/>
                  <a:gd name="-1323" fmla="*/ 8033654 w 8033654"/>
                  <a:gd name="-1324" fmla="*/ 3515957 h 7031915"/>
                  <a:gd name="-1325" fmla="*/ 8021693 w 8033654"/>
                  <a:gd name="-1326" fmla="*/ 3634608 h 7031915"/>
                  <a:gd name="-1327" fmla="*/ 7992299 w 8033654"/>
                  <a:gd name="-1328" fmla="*/ 3729298 h 7031915"/>
                  <a:gd name="-1329" fmla="*/ 7949332 w 8033654"/>
                  <a:gd name="-1330" fmla="*/ 3815232 h 7031915"/>
                  <a:gd name="-1331" fmla="*/ 6535055 w 8033654"/>
                  <a:gd name="-1332" fmla="*/ 6638796 h 7031915"/>
                  <a:gd name="-1333" fmla="*/ 6524461 w 8033654"/>
                  <a:gd name="-1334" fmla="*/ 6646190 h 7031915"/>
                  <a:gd name="-1335" fmla="*/ 6482456 w 8033654"/>
                  <a:gd name="-1336" fmla="*/ 6736229 h 7031915"/>
                  <a:gd name="-1337" fmla="*/ 6090371 w 8033654"/>
                  <a:gd name="-1338" fmla="*/ 7019956 h 7031915"/>
                  <a:gd name="-1339" fmla="*/ 5971740 w 8033654"/>
                  <a:gd name="-1340" fmla="*/ 7031915 h 7031915"/>
                  <a:gd name="-1341" fmla="*/ 5971700 w 8033654"/>
                  <a:gd name="-1342" fmla="*/ 7031915 h 7031915"/>
                  <a:gd name="-1343" fmla="*/ 2058326 w 8033654"/>
                  <a:gd name="-1344" fmla="*/ 7031915 h 7031915"/>
                  <a:gd name="-1345" fmla="*/ 2176958 w 8033654"/>
                  <a:gd name="-1346" fmla="*/ 7019956 h 7031915"/>
                  <a:gd name="-1347" fmla="*/ 2176957 w 8033654"/>
                  <a:gd name="-1348" fmla="*/ 7019956 h 7031915"/>
                  <a:gd name="-1349" fmla="*/ 2058326 w 8033654"/>
                  <a:gd name="-1350" fmla="*/ 7031915 h 7031915"/>
                  <a:gd name="-1351" fmla="*/ 2058286 w 8033654"/>
                  <a:gd name="-1352" fmla="*/ 7031915 h 7031915"/>
                  <a:gd name="-1353" fmla="*/ 1939655 w 8033654"/>
                  <a:gd name="-1354" fmla="*/ 7019956 h 7031915"/>
                  <a:gd name="-1355" fmla="*/ 1642007 w 8033654"/>
                  <a:gd name="-1356" fmla="*/ 6859480 h 7031915"/>
                  <a:gd name="-1357" fmla="*/ 1570173 w 8033654"/>
                  <a:gd name="-1358" fmla="*/ 6772417 h 7031915"/>
                  <a:gd name="-1359" fmla="*/ 1508795 w 8033654"/>
                  <a:gd name="-1360" fmla="*/ 6649661 h 7031915"/>
                  <a:gd name="-1361" fmla="*/ 1508794 w 8033654"/>
                  <a:gd name="-1362" fmla="*/ 6649657 h 7031915"/>
                  <a:gd name="-1363" fmla="*/ 115723 w 8033654"/>
                  <a:gd name="-1364" fmla="*/ 3863519 h 7031915"/>
                  <a:gd name="-1365" fmla="*/ 115722 w 8033654"/>
                  <a:gd name="-1366" fmla="*/ 3863518 h 7031915"/>
                  <a:gd name="-1367" fmla="*/ 29470 w 8033654"/>
                  <a:gd name="-1368" fmla="*/ 3691014 h 7031915"/>
                  <a:gd name="-1369" fmla="*/ 11962 w 8033654"/>
                  <a:gd name="-1370" fmla="*/ 3634608 h 7031915"/>
                  <a:gd name="-1371" fmla="*/ 0 w 8033654"/>
                  <a:gd name="-1372" fmla="*/ 3515957 h 7031915"/>
                  <a:gd name="-1373" fmla="*/ 11962 w 8033654"/>
                  <a:gd name="-1374" fmla="*/ 3397306 h 7031915"/>
                  <a:gd name="-1375" fmla="*/ 29470 w 8033654"/>
                  <a:gd name="-1376" fmla="*/ 3340901 h 7031915"/>
                  <a:gd name="-1377" fmla="*/ 115722 w 8033654"/>
                  <a:gd name="-1378" fmla="*/ 3168396 h 7031915"/>
                  <a:gd name="-1379" fmla="*/ 115723 w 8033654"/>
                  <a:gd name="-1380" fmla="*/ 3168396 h 7031915"/>
                  <a:gd name="-1381" fmla="*/ 1508796 w 8033654"/>
                  <a:gd name="-1382" fmla="*/ 382255 h 7031915"/>
                  <a:gd name="-1383" fmla="*/ 1570174 w 8033654"/>
                  <a:gd name="-1384" fmla="*/ 259499 h 7031915"/>
                  <a:gd name="-1385" fmla="*/ 1642008 w 8033654"/>
                  <a:gd name="-1386" fmla="*/ 172435 h 7031915"/>
                  <a:gd name="-1387" fmla="*/ 1939656 w 8033654"/>
                  <a:gd name="-1388" fmla="*/ 11959 h 7031915"/>
                  <a:gd name="-1389" fmla="*/ 2058287 w 8033654"/>
                  <a:gd name="-1390" fmla="*/ 0 h 7031915"/>
                  <a:gd name="-1391" fmla="*/ 2058287 w 8033654"/>
                  <a:gd name="-1392" fmla="*/ 0 h 7031915"/>
                  <a:gd name="-1393" fmla="*/ 2058326 w 8033654"/>
                  <a:gd name="-1394" fmla="*/ 0 h 7031915"/>
                  <a:gd name="-1395" fmla="*/ 5971699 w 8033654"/>
                  <a:gd name="-1396" fmla="*/ 0 h 7031915"/>
                  <a:gd name="-1397" fmla="*/ 5971700 w 8033654"/>
                  <a:gd name="-1398" fmla="*/ 0 h 7031915"/>
                  <a:gd name="-1399" fmla="*/ 5971740 w 8033654"/>
                  <a:gd name="-1400" fmla="*/ 0 h 7031915"/>
                  <a:gd name="-1401" fmla="*/ 6090371 w 8033654"/>
                  <a:gd name="-1402" fmla="*/ 11959 h 7031915"/>
                  <a:gd name="-1403" fmla="*/ 6357004 w 8033654"/>
                  <a:gd name="-1404" fmla="*/ 143562 h 7031915"/>
                  <a:gd name="-1405" fmla="*/ 6421756 w 8033654"/>
                  <a:gd name="-1406" fmla="*/ 209878 h 7031915"/>
                  <a:gd name="-1407" fmla="*/ 6426018 w 8033654"/>
                  <a:gd name="-1408" fmla="*/ 214243 h 7031915"/>
                  <a:gd name="-1409" fmla="*/ 6463356 w 8033654"/>
                  <a:gd name="-1410" fmla="*/ 268125 h 7031915"/>
                  <a:gd name="-1411" fmla="*/ 7949332 w 8033654"/>
                  <a:gd name="-1412" fmla="*/ 3216682 h 7031915"/>
                  <a:gd name="-1413" fmla="*/ 7992299 w 8033654"/>
                  <a:gd name="-1414" fmla="*/ 3302616 h 7031915"/>
                  <a:gd name="-1415" fmla="*/ 8021693 w 8033654"/>
                  <a:gd name="-1416" fmla="*/ 3397306 h 7031915"/>
                  <a:gd name="-1417" fmla="*/ 8033654 w 8033654"/>
                  <a:gd name="-1418" fmla="*/ 3515957 h 7031915"/>
                  <a:gd name="-1419" fmla="*/ 8021693 w 8033654"/>
                  <a:gd name="-1420" fmla="*/ 3634608 h 7031915"/>
                  <a:gd name="-1421" fmla="*/ 7992299 w 8033654"/>
                  <a:gd name="-1422" fmla="*/ 3729298 h 7031915"/>
                  <a:gd name="-1423" fmla="*/ 7949332 w 8033654"/>
                  <a:gd name="-1424" fmla="*/ 3815232 h 7031915"/>
                  <a:gd name="-1425" fmla="*/ 6535055 w 8033654"/>
                  <a:gd name="-1426" fmla="*/ 6638796 h 7031915"/>
                  <a:gd name="-1427" fmla="*/ 6524461 w 8033654"/>
                  <a:gd name="-1428" fmla="*/ 6646190 h 7031915"/>
                  <a:gd name="-1429" fmla="*/ 6482456 w 8033654"/>
                  <a:gd name="-1430" fmla="*/ 6736229 h 7031915"/>
                  <a:gd name="-1431" fmla="*/ 6090371 w 8033654"/>
                  <a:gd name="-1432" fmla="*/ 7019956 h 7031915"/>
                  <a:gd name="-1433" fmla="*/ 5971740 w 8033654"/>
                  <a:gd name="-1434" fmla="*/ 7031915 h 7031915"/>
                  <a:gd name="-1435" fmla="*/ 5971700 w 8033654"/>
                  <a:gd name="-1436" fmla="*/ 7031915 h 7031915"/>
                  <a:gd name="-1437" fmla="*/ 2058326 w 8033654"/>
                  <a:gd name="-1438" fmla="*/ 7031915 h 7031915"/>
                  <a:gd name="-1439" fmla="*/ 2176958 w 8033654"/>
                  <a:gd name="-1440" fmla="*/ 7019956 h 7031915"/>
                  <a:gd name="-1441" fmla="*/ 2176957 w 8033654"/>
                  <a:gd name="-1442" fmla="*/ 7019956 h 7031915"/>
                  <a:gd name="-1443" fmla="*/ 2058326 w 8033654"/>
                  <a:gd name="-1444" fmla="*/ 7031915 h 7031915"/>
                  <a:gd name="-1445" fmla="*/ 2058286 w 8033654"/>
                  <a:gd name="-1446" fmla="*/ 7031915 h 7031915"/>
                  <a:gd name="-1447" fmla="*/ 1939655 w 8033654"/>
                  <a:gd name="-1448" fmla="*/ 7019956 h 7031915"/>
                  <a:gd name="-1449" fmla="*/ 1642007 w 8033654"/>
                  <a:gd name="-1450" fmla="*/ 6859480 h 7031915"/>
                  <a:gd name="-1451" fmla="*/ 1570173 w 8033654"/>
                  <a:gd name="-1452" fmla="*/ 6772417 h 7031915"/>
                  <a:gd name="-1453" fmla="*/ 1508795 w 8033654"/>
                  <a:gd name="-1454" fmla="*/ 6649661 h 7031915"/>
                  <a:gd name="-1455" fmla="*/ 1508794 w 8033654"/>
                  <a:gd name="-1456" fmla="*/ 6649657 h 7031915"/>
                  <a:gd name="-1457" fmla="*/ 115723 w 8033654"/>
                  <a:gd name="-1458" fmla="*/ 3863519 h 7031915"/>
                  <a:gd name="-1459" fmla="*/ 115722 w 8033654"/>
                  <a:gd name="-1460" fmla="*/ 3863518 h 7031915"/>
                  <a:gd name="-1461" fmla="*/ 29470 w 8033654"/>
                  <a:gd name="-1462" fmla="*/ 3691014 h 7031915"/>
                  <a:gd name="-1463" fmla="*/ 11962 w 8033654"/>
                  <a:gd name="-1464" fmla="*/ 3634608 h 7031915"/>
                  <a:gd name="-1465" fmla="*/ 0 w 8033654"/>
                  <a:gd name="-1466" fmla="*/ 3515957 h 7031915"/>
                  <a:gd name="-1467" fmla="*/ 11962 w 8033654"/>
                  <a:gd name="-1468" fmla="*/ 3397306 h 7031915"/>
                  <a:gd name="-1469" fmla="*/ 29470 w 8033654"/>
                  <a:gd name="-1470" fmla="*/ 3340901 h 7031915"/>
                  <a:gd name="-1471" fmla="*/ 115722 w 8033654"/>
                  <a:gd name="-1472" fmla="*/ 3168396 h 7031915"/>
                  <a:gd name="-1473" fmla="*/ 115723 w 8033654"/>
                  <a:gd name="-1474" fmla="*/ 3168396 h 7031915"/>
                  <a:gd name="-1475" fmla="*/ 1508796 w 8033654"/>
                  <a:gd name="-1476" fmla="*/ 382255 h 7031915"/>
                  <a:gd name="-1477" fmla="*/ 1570174 w 8033654"/>
                  <a:gd name="-1478" fmla="*/ 259499 h 7031915"/>
                  <a:gd name="-1479" fmla="*/ 1642008 w 8033654"/>
                  <a:gd name="-1480" fmla="*/ 172435 h 7031915"/>
                  <a:gd name="-1481" fmla="*/ 1939656 w 8033654"/>
                  <a:gd name="-1482" fmla="*/ 11959 h 7031915"/>
                  <a:gd name="-1483" fmla="*/ 2058287 w 8033654"/>
                  <a:gd name="-1484" fmla="*/ 0 h 7031915"/>
                  <a:gd name="-1485" fmla="*/ 2058287 w 8033654"/>
                  <a:gd name="-1486" fmla="*/ 0 h 7031915"/>
                  <a:gd name="-1487" fmla="*/ 2058326 w 8033654"/>
                  <a:gd name="-1488" fmla="*/ 0 h 7031915"/>
                  <a:gd name="-1489" fmla="*/ 5971699 w 8033654"/>
                  <a:gd name="-1490" fmla="*/ 0 h 7031915"/>
                  <a:gd name="-1491" fmla="*/ 5971700 w 8033654"/>
                  <a:gd name="-1492" fmla="*/ 0 h 7031915"/>
                  <a:gd name="-1493" fmla="*/ 5971740 w 8033654"/>
                  <a:gd name="-1494" fmla="*/ 0 h 7031915"/>
                  <a:gd name="-1495" fmla="*/ 6090371 w 8033654"/>
                  <a:gd name="-1496" fmla="*/ 11959 h 7031915"/>
                  <a:gd name="-1497" fmla="*/ 6357004 w 8033654"/>
                  <a:gd name="-1498" fmla="*/ 143562 h 7031915"/>
                  <a:gd name="-1499" fmla="*/ 6421756 w 8033654"/>
                  <a:gd name="-1500" fmla="*/ 209878 h 7031915"/>
                  <a:gd name="-1501" fmla="*/ 6426018 w 8033654"/>
                  <a:gd name="-1502" fmla="*/ 214243 h 7031915"/>
                  <a:gd name="-1503" fmla="*/ 6463356 w 8033654"/>
                  <a:gd name="-1504" fmla="*/ 268125 h 7031915"/>
                  <a:gd name="-1505" fmla="*/ 7949332 w 8033654"/>
                  <a:gd name="-1506" fmla="*/ 3216682 h 7031915"/>
                  <a:gd name="-1507" fmla="*/ 7992299 w 8033654"/>
                  <a:gd name="-1508" fmla="*/ 3302616 h 7031915"/>
                  <a:gd name="-1509" fmla="*/ 8021693 w 8033654"/>
                  <a:gd name="-1510" fmla="*/ 3397306 h 7031915"/>
                  <a:gd name="-1511" fmla="*/ 8033654 w 8033654"/>
                  <a:gd name="-1512" fmla="*/ 3515957 h 7031915"/>
                  <a:gd name="-1513" fmla="*/ 8021693 w 8033654"/>
                  <a:gd name="-1514" fmla="*/ 3634608 h 7031915"/>
                  <a:gd name="-1515" fmla="*/ 7992299 w 8033654"/>
                  <a:gd name="-1516" fmla="*/ 3729298 h 7031915"/>
                  <a:gd name="-1517" fmla="*/ 7949332 w 8033654"/>
                  <a:gd name="-1518" fmla="*/ 3815232 h 7031915"/>
                  <a:gd name="-1519" fmla="*/ 6535055 w 8033654"/>
                  <a:gd name="-1520" fmla="*/ 6638796 h 7031915"/>
                  <a:gd name="-1521" fmla="*/ 6524461 w 8033654"/>
                  <a:gd name="-1522" fmla="*/ 6646190 h 7031915"/>
                  <a:gd name="-1523" fmla="*/ 6482456 w 8033654"/>
                  <a:gd name="-1524" fmla="*/ 6736229 h 7031915"/>
                  <a:gd name="-1525" fmla="*/ 6090371 w 8033654"/>
                  <a:gd name="-1526" fmla="*/ 7019956 h 7031915"/>
                  <a:gd name="-1527" fmla="*/ 5971740 w 8033654"/>
                  <a:gd name="-1528" fmla="*/ 7031915 h 7031915"/>
                  <a:gd name="-1529" fmla="*/ 5971700 w 8033654"/>
                  <a:gd name="-1530" fmla="*/ 7031915 h 7031915"/>
                  <a:gd name="-1531" fmla="*/ 2058326 w 8033654"/>
                  <a:gd name="-1532" fmla="*/ 7031915 h 7031915"/>
                  <a:gd name="-1533" fmla="*/ 2176958 w 8033654"/>
                  <a:gd name="-1534" fmla="*/ 7019956 h 7031915"/>
                  <a:gd name="-1535" fmla="*/ 2058326 w 8033654"/>
                  <a:gd name="-1536" fmla="*/ 7031915 h 7031915"/>
                  <a:gd name="-1537" fmla="*/ 2058286 w 8033654"/>
                  <a:gd name="-1538" fmla="*/ 7031915 h 7031915"/>
                  <a:gd name="-1539" fmla="*/ 1939655 w 8033654"/>
                  <a:gd name="-1540" fmla="*/ 7019956 h 7031915"/>
                  <a:gd name="-1541" fmla="*/ 1642007 w 8033654"/>
                  <a:gd name="-1542" fmla="*/ 6859480 h 7031915"/>
                  <a:gd name="-1543" fmla="*/ 1570173 w 8033654"/>
                  <a:gd name="-1544" fmla="*/ 6772417 h 7031915"/>
                  <a:gd name="-1545" fmla="*/ 1508795 w 8033654"/>
                  <a:gd name="-1546" fmla="*/ 6649661 h 7031915"/>
                  <a:gd name="-1547" fmla="*/ 1508794 w 8033654"/>
                  <a:gd name="-1548" fmla="*/ 6649657 h 7031915"/>
                  <a:gd name="-1549" fmla="*/ 115723 w 8033654"/>
                  <a:gd name="-1550" fmla="*/ 3863519 h 7031915"/>
                  <a:gd name="-1551" fmla="*/ 115722 w 8033654"/>
                  <a:gd name="-1552" fmla="*/ 3863518 h 7031915"/>
                  <a:gd name="-1553" fmla="*/ 29470 w 8033654"/>
                  <a:gd name="-1554" fmla="*/ 3691014 h 7031915"/>
                  <a:gd name="-1555" fmla="*/ 11962 w 8033654"/>
                  <a:gd name="-1556" fmla="*/ 3634608 h 7031915"/>
                  <a:gd name="-1557" fmla="*/ 0 w 8033654"/>
                  <a:gd name="-1558" fmla="*/ 3515957 h 7031915"/>
                  <a:gd name="-1559" fmla="*/ 11962 w 8033654"/>
                  <a:gd name="-1560" fmla="*/ 3397306 h 7031915"/>
                  <a:gd name="-1561" fmla="*/ 29470 w 8033654"/>
                  <a:gd name="-1562" fmla="*/ 3340901 h 7031915"/>
                  <a:gd name="-1563" fmla="*/ 115722 w 8033654"/>
                  <a:gd name="-1564" fmla="*/ 3168396 h 7031915"/>
                  <a:gd name="-1565" fmla="*/ 115723 w 8033654"/>
                  <a:gd name="-1566" fmla="*/ 3168396 h 7031915"/>
                  <a:gd name="-1567" fmla="*/ 1508796 w 8033654"/>
                  <a:gd name="-1568" fmla="*/ 382255 h 7031915"/>
                  <a:gd name="-1569" fmla="*/ 1570174 w 8033654"/>
                  <a:gd name="-1570" fmla="*/ 259499 h 7031915"/>
                  <a:gd name="-1571" fmla="*/ 1642008 w 8033654"/>
                  <a:gd name="-1572" fmla="*/ 172435 h 7031915"/>
                  <a:gd name="-1573" fmla="*/ 1939656 w 8033654"/>
                  <a:gd name="-1574" fmla="*/ 11959 h 7031915"/>
                  <a:gd name="-1575" fmla="*/ 2058287 w 8033654"/>
                  <a:gd name="-1576" fmla="*/ 0 h 7031915"/>
                  <a:gd name="-1577" fmla="*/ 2058287 w 8033654"/>
                  <a:gd name="-1578" fmla="*/ 0 h 7031915"/>
                  <a:gd name="-1579" fmla="*/ 2058326 w 8033654"/>
                  <a:gd name="-1580" fmla="*/ 0 h 7031915"/>
                  <a:gd name="-1581" fmla="*/ 5971699 w 8033654"/>
                  <a:gd name="-1582" fmla="*/ 0 h 7031915"/>
                  <a:gd name="-1583" fmla="*/ 5971700 w 8033654"/>
                  <a:gd name="-1584" fmla="*/ 0 h 7031915"/>
                  <a:gd name="-1585" fmla="*/ 5971740 w 8033654"/>
                  <a:gd name="-1586" fmla="*/ 0 h 7031915"/>
                  <a:gd name="-1587" fmla="*/ 6090371 w 8033654"/>
                  <a:gd name="-1588" fmla="*/ 11959 h 7031915"/>
                  <a:gd name="-1589" fmla="*/ 6357004 w 8033654"/>
                  <a:gd name="-1590" fmla="*/ 143562 h 7031915"/>
                  <a:gd name="-1591" fmla="*/ 6421756 w 8033654"/>
                  <a:gd name="-1592" fmla="*/ 209878 h 7031915"/>
                  <a:gd name="-1593" fmla="*/ 6426018 w 8033654"/>
                  <a:gd name="-1594" fmla="*/ 214243 h 7031915"/>
                  <a:gd name="-1595" fmla="*/ 6463356 w 8033654"/>
                  <a:gd name="-1596" fmla="*/ 268125 h 7031915"/>
                  <a:gd name="-1597" fmla="*/ 7949332 w 8033654"/>
                  <a:gd name="-1598" fmla="*/ 3216682 h 7031915"/>
                  <a:gd name="-1599" fmla="*/ 7992299 w 8033654"/>
                  <a:gd name="-1600" fmla="*/ 3302616 h 7031915"/>
                  <a:gd name="-1601" fmla="*/ 8021693 w 8033654"/>
                  <a:gd name="-1602" fmla="*/ 3397306 h 7031915"/>
                  <a:gd name="-1603" fmla="*/ 8033654 w 8033654"/>
                  <a:gd name="-1604" fmla="*/ 3515957 h 7031915"/>
                  <a:gd name="-1605" fmla="*/ 8021693 w 8033654"/>
                  <a:gd name="-1606" fmla="*/ 3634608 h 7031915"/>
                  <a:gd name="-1607" fmla="*/ 7992299 w 8033654"/>
                  <a:gd name="-1608" fmla="*/ 3729298 h 7031915"/>
                  <a:gd name="-1609" fmla="*/ 7949332 w 8033654"/>
                  <a:gd name="-1610" fmla="*/ 3815232 h 7031915"/>
                  <a:gd name="-1611" fmla="*/ 6535055 w 8033654"/>
                  <a:gd name="-1612" fmla="*/ 6638796 h 7031915"/>
                  <a:gd name="-1613" fmla="*/ 6524461 w 8033654"/>
                  <a:gd name="-1614" fmla="*/ 6646190 h 7031915"/>
                  <a:gd name="-1615" fmla="*/ 6482456 w 8033654"/>
                  <a:gd name="-1616" fmla="*/ 6736229 h 7031915"/>
                  <a:gd name="-1617" fmla="*/ 6090371 w 8033654"/>
                  <a:gd name="-1618" fmla="*/ 7019956 h 7031915"/>
                  <a:gd name="-1619" fmla="*/ 5971740 w 8033654"/>
                  <a:gd name="-1620" fmla="*/ 7031915 h 7031915"/>
                  <a:gd name="-1621" fmla="*/ 5971700 w 8033654"/>
                  <a:gd name="-1622" fmla="*/ 7031915 h 7031915"/>
                  <a:gd name="-1623" fmla="*/ 2058326 w 8033654"/>
                  <a:gd name="-1624" fmla="*/ 7031915 h 7031915"/>
                  <a:gd name="-1625" fmla="*/ 2058326 w 8033654"/>
                  <a:gd name="-1626" fmla="*/ 7031915 h 7031915"/>
                  <a:gd name="-1627" fmla="*/ 2058286 w 8033654"/>
                  <a:gd name="-1628" fmla="*/ 7031915 h 7031915"/>
                  <a:gd name="-1629" fmla="*/ 1939655 w 8033654"/>
                  <a:gd name="-1630" fmla="*/ 7019956 h 7031915"/>
                  <a:gd name="-1631" fmla="*/ 1642007 w 8033654"/>
                  <a:gd name="-1632" fmla="*/ 6859480 h 7031915"/>
                  <a:gd name="-1633" fmla="*/ 1570173 w 8033654"/>
                  <a:gd name="-1634" fmla="*/ 6772417 h 7031915"/>
                  <a:gd name="-1635" fmla="*/ 1508795 w 8033654"/>
                  <a:gd name="-1636" fmla="*/ 6649661 h 7031915"/>
                  <a:gd name="-1637" fmla="*/ 1508794 w 8033654"/>
                  <a:gd name="-1638" fmla="*/ 6649657 h 7031915"/>
                  <a:gd name="-1639" fmla="*/ 115723 w 8033654"/>
                  <a:gd name="-1640" fmla="*/ 3863519 h 7031915"/>
                  <a:gd name="-1641" fmla="*/ 115722 w 8033654"/>
                  <a:gd name="-1642" fmla="*/ 3863518 h 7031915"/>
                  <a:gd name="-1643" fmla="*/ 29470 w 8033654"/>
                  <a:gd name="-1644" fmla="*/ 3691014 h 7031915"/>
                  <a:gd name="-1645" fmla="*/ 11962 w 8033654"/>
                  <a:gd name="-1646" fmla="*/ 3634608 h 7031915"/>
                  <a:gd name="-1647" fmla="*/ 0 w 8033654"/>
                  <a:gd name="-1648" fmla="*/ 3515957 h 7031915"/>
                  <a:gd name="-1649" fmla="*/ 11962 w 8033654"/>
                  <a:gd name="-1650" fmla="*/ 3397306 h 7031915"/>
                  <a:gd name="-1651" fmla="*/ 29470 w 8033654"/>
                  <a:gd name="-1652" fmla="*/ 3340901 h 7031915"/>
                  <a:gd name="-1653" fmla="*/ 115722 w 8033654"/>
                  <a:gd name="-1654" fmla="*/ 3168396 h 7031915"/>
                  <a:gd name="-1655" fmla="*/ 115723 w 8033654"/>
                  <a:gd name="-1656" fmla="*/ 3168396 h 7031915"/>
                  <a:gd name="-1657" fmla="*/ 1508796 w 8033654"/>
                  <a:gd name="-1658" fmla="*/ 382255 h 7031915"/>
                  <a:gd name="-1659" fmla="*/ 1570174 w 8033654"/>
                  <a:gd name="-1660" fmla="*/ 259499 h 7031915"/>
                  <a:gd name="-1661" fmla="*/ 1642008 w 8033654"/>
                  <a:gd name="-1662" fmla="*/ 172435 h 7031915"/>
                  <a:gd name="-1663" fmla="*/ 1939656 w 8033654"/>
                  <a:gd name="-1664" fmla="*/ 11959 h 7031915"/>
                  <a:gd name="-1665" fmla="*/ 2058287 w 8033654"/>
                  <a:gd name="-1666" fmla="*/ 0 h 7031915"/>
                  <a:gd name="-1667" fmla="*/ 2058287 w 8033654"/>
                  <a:gd name="-1668" fmla="*/ 0 h 7031915"/>
                  <a:gd name="-1669" fmla="*/ 2058326 w 8033654"/>
                  <a:gd name="-1670" fmla="*/ 0 h 7031915"/>
                  <a:gd name="-1671" fmla="*/ 5971699 w 8033654"/>
                  <a:gd name="-1672" fmla="*/ 0 h 7031915"/>
                  <a:gd name="-1673" fmla="*/ 5971700 w 8033654"/>
                  <a:gd name="-1674" fmla="*/ 0 h 7031915"/>
                  <a:gd name="-1675" fmla="*/ 5971740 w 8033654"/>
                  <a:gd name="-1676" fmla="*/ 0 h 7031915"/>
                  <a:gd name="-1677" fmla="*/ 6090371 w 8033654"/>
                  <a:gd name="-1678" fmla="*/ 11959 h 7031915"/>
                  <a:gd name="-1679" fmla="*/ 6357004 w 8033654"/>
                  <a:gd name="-1680" fmla="*/ 143562 h 7031915"/>
                  <a:gd name="-1681" fmla="*/ 6421756 w 8033654"/>
                  <a:gd name="-1682" fmla="*/ 209878 h 7031915"/>
                  <a:gd name="-1683" fmla="*/ 6426018 w 8033654"/>
                  <a:gd name="-1684" fmla="*/ 214243 h 7031915"/>
                  <a:gd name="-1685" fmla="*/ 6463356 w 8033654"/>
                  <a:gd name="-1686" fmla="*/ 268125 h 7031915"/>
                  <a:gd name="-1687" fmla="*/ 7949332 w 8033654"/>
                  <a:gd name="-1688" fmla="*/ 3216682 h 7031915"/>
                  <a:gd name="-1689" fmla="*/ 7992299 w 8033654"/>
                  <a:gd name="-1690" fmla="*/ 3302616 h 7031915"/>
                  <a:gd name="-1691" fmla="*/ 8021693 w 8033654"/>
                  <a:gd name="-1692" fmla="*/ 3397306 h 7031915"/>
                  <a:gd name="-1693" fmla="*/ 8033654 w 8033654"/>
                  <a:gd name="-1694" fmla="*/ 3515957 h 7031915"/>
                  <a:gd name="-1695" fmla="*/ 8021693 w 8033654"/>
                  <a:gd name="-1696" fmla="*/ 3634608 h 7031915"/>
                  <a:gd name="-1697" fmla="*/ 7992299 w 8033654"/>
                  <a:gd name="-1698" fmla="*/ 3729298 h 7031915"/>
                  <a:gd name="-1699" fmla="*/ 7949332 w 8033654"/>
                  <a:gd name="-1700" fmla="*/ 3815232 h 7031915"/>
                  <a:gd name="-1701" fmla="*/ 6535055 w 8033654"/>
                  <a:gd name="-1702" fmla="*/ 6638796 h 7031915"/>
                  <a:gd name="-1703" fmla="*/ 6482456 w 8033654"/>
                  <a:gd name="-1704" fmla="*/ 6736229 h 7031915"/>
                  <a:gd name="-1705" fmla="*/ 6090371 w 8033654"/>
                  <a:gd name="-1706" fmla="*/ 7019956 h 7031915"/>
                  <a:gd name="-1707" fmla="*/ 5971740 w 8033654"/>
                  <a:gd name="-1708" fmla="*/ 7031915 h 7031915"/>
                  <a:gd name="-1709" fmla="*/ 5971700 w 8033654"/>
                  <a:gd name="-1710" fmla="*/ 7031915 h 7031915"/>
                  <a:gd name="-1711" fmla="*/ 2058326 w 8033654"/>
                  <a:gd name="-1712" fmla="*/ 7031915 h 7031915"/>
                  <a:gd name="-1713" fmla="*/ 2058326 w 8033654"/>
                  <a:gd name="-1714" fmla="*/ 7031915 h 7031915"/>
                  <a:gd name="-1715" fmla="*/ 2058286 w 8033654"/>
                  <a:gd name="-1716" fmla="*/ 7031915 h 7031915"/>
                  <a:gd name="-1717" fmla="*/ 1939655 w 8033654"/>
                  <a:gd name="-1718" fmla="*/ 7019956 h 7031915"/>
                  <a:gd name="-1719" fmla="*/ 1642007 w 8033654"/>
                  <a:gd name="-1720" fmla="*/ 6859480 h 7031915"/>
                  <a:gd name="-1721" fmla="*/ 1570173 w 8033654"/>
                  <a:gd name="-1722" fmla="*/ 6772417 h 7031915"/>
                  <a:gd name="-1723" fmla="*/ 1508795 w 8033654"/>
                  <a:gd name="-1724" fmla="*/ 6649661 h 7031915"/>
                  <a:gd name="-1725" fmla="*/ 1508794 w 8033654"/>
                  <a:gd name="-1726" fmla="*/ 6649657 h 7031915"/>
                  <a:gd name="-1727" fmla="*/ 115723 w 8033654"/>
                  <a:gd name="-1728" fmla="*/ 3863519 h 7031915"/>
                  <a:gd name="-1729" fmla="*/ 115722 w 8033654"/>
                  <a:gd name="-1730" fmla="*/ 3863518 h 7031915"/>
                  <a:gd name="-1731" fmla="*/ 29470 w 8033654"/>
                  <a:gd name="-1732" fmla="*/ 3691014 h 7031915"/>
                  <a:gd name="-1733" fmla="*/ 11962 w 8033654"/>
                  <a:gd name="-1734" fmla="*/ 3634608 h 7031915"/>
                  <a:gd name="-1735" fmla="*/ 0 w 8033654"/>
                  <a:gd name="-1736" fmla="*/ 3515957 h 7031915"/>
                  <a:gd name="-1737" fmla="*/ 11962 w 8033654"/>
                  <a:gd name="-1738" fmla="*/ 3397306 h 7031915"/>
                  <a:gd name="-1739" fmla="*/ 29470 w 8033654"/>
                  <a:gd name="-1740" fmla="*/ 3340901 h 7031915"/>
                  <a:gd name="-1741" fmla="*/ 115722 w 8033654"/>
                  <a:gd name="-1742" fmla="*/ 3168396 h 7031915"/>
                  <a:gd name="-1743" fmla="*/ 115723 w 8033654"/>
                  <a:gd name="-1744" fmla="*/ 3168396 h 7031915"/>
                  <a:gd name="-1745" fmla="*/ 1508796 w 8033654"/>
                  <a:gd name="-1746" fmla="*/ 382255 h 7031915"/>
                  <a:gd name="-1747" fmla="*/ 1570174 w 8033654"/>
                  <a:gd name="-1748" fmla="*/ 259499 h 7031915"/>
                  <a:gd name="-1749" fmla="*/ 1642008 w 8033654"/>
                  <a:gd name="-1750" fmla="*/ 172435 h 7031915"/>
                  <a:gd name="-1751" fmla="*/ 1939656 w 8033654"/>
                  <a:gd name="-1752" fmla="*/ 11959 h 7031915"/>
                  <a:gd name="-1753" fmla="*/ 2058287 w 8033654"/>
                  <a:gd name="-1754" fmla="*/ 0 h 7031915"/>
                  <a:gd name="-1755" fmla="*/ 2058287 w 8033654"/>
                  <a:gd name="-1756" fmla="*/ 0 h 7031915"/>
                  <a:gd name="-1757" fmla="*/ 2058326 w 8033654"/>
                  <a:gd name="-1758" fmla="*/ 0 h 7031915"/>
                  <a:gd name="-1759" fmla="*/ 5971699 w 8033654"/>
                  <a:gd name="-1760" fmla="*/ 0 h 7031915"/>
                  <a:gd name="-1761" fmla="*/ 5971700 w 8033654"/>
                  <a:gd name="-1762" fmla="*/ 0 h 7031915"/>
                  <a:gd name="-1763" fmla="*/ 5971740 w 8033654"/>
                  <a:gd name="-1764" fmla="*/ 0 h 7031915"/>
                  <a:gd name="-1765" fmla="*/ 6090371 w 8033654"/>
                  <a:gd name="-1766" fmla="*/ 11959 h 7031915"/>
                  <a:gd name="-1767" fmla="*/ 6357004 w 8033654"/>
                  <a:gd name="-1768" fmla="*/ 143562 h 7031915"/>
                  <a:gd name="-1769" fmla="*/ 6421756 w 8033654"/>
                  <a:gd name="-1770" fmla="*/ 209878 h 7031915"/>
                  <a:gd name="-1771" fmla="*/ 6426018 w 8033654"/>
                  <a:gd name="-1772" fmla="*/ 214243 h 7031915"/>
                  <a:gd name="-1773" fmla="*/ 6463356 w 8033654"/>
                  <a:gd name="-1774" fmla="*/ 268125 h 7031915"/>
                  <a:gd name="-1775" fmla="*/ 7949332 w 8033654"/>
                  <a:gd name="-1776" fmla="*/ 3216682 h 7031915"/>
                  <a:gd name="-1777" fmla="*/ 7992299 w 8033654"/>
                  <a:gd name="-1778" fmla="*/ 3302616 h 7031915"/>
                  <a:gd name="-1779" fmla="*/ 8021693 w 8033654"/>
                  <a:gd name="-1780" fmla="*/ 3397306 h 7031915"/>
                  <a:gd name="-1781" fmla="*/ 8033654 w 8033654"/>
                  <a:gd name="-1782" fmla="*/ 3515957 h 7031915"/>
                  <a:gd name="-1783" fmla="*/ 8021693 w 8033654"/>
                  <a:gd name="-1784" fmla="*/ 3634608 h 7031915"/>
                  <a:gd name="-1785" fmla="*/ 7992299 w 8033654"/>
                  <a:gd name="-1786" fmla="*/ 3729298 h 7031915"/>
                  <a:gd name="-1787" fmla="*/ 7949332 w 8033654"/>
                  <a:gd name="-1788" fmla="*/ 3815232 h 7031915"/>
                  <a:gd name="-1789" fmla="*/ 6482456 w 8033654"/>
                  <a:gd name="-1790" fmla="*/ 6736229 h 7031915"/>
                  <a:gd name="-1791" fmla="*/ 6090371 w 8033654"/>
                  <a:gd name="-1792" fmla="*/ 7019956 h 7031915"/>
                  <a:gd name="-1793" fmla="*/ 5971740 w 8033654"/>
                  <a:gd name="-1794" fmla="*/ 7031915 h 7031915"/>
                  <a:gd name="-1795" fmla="*/ 5971700 w 8033654"/>
                  <a:gd name="-1796" fmla="*/ 7031915 h 7031915"/>
                  <a:gd name="-1797" fmla="*/ 2058326 w 8033654"/>
                  <a:gd name="-1798" fmla="*/ 7031915 h 7031915"/>
                  <a:gd name="-1799" fmla="*/ 2058326 w 8033654"/>
                  <a:gd name="-1800" fmla="*/ 7031915 h 7031915"/>
                  <a:gd name="-1801" fmla="*/ 2058286 w 8033654"/>
                  <a:gd name="-1802" fmla="*/ 7031915 h 7031915"/>
                  <a:gd name="-1803" fmla="*/ 1939655 w 8033654"/>
                  <a:gd name="-1804" fmla="*/ 7019956 h 7031915"/>
                  <a:gd name="-1805" fmla="*/ 1642007 w 8033654"/>
                  <a:gd name="-1806" fmla="*/ 6859480 h 7031915"/>
                  <a:gd name="-1807" fmla="*/ 1570173 w 8033654"/>
                  <a:gd name="-1808" fmla="*/ 6772417 h 7031915"/>
                  <a:gd name="-1809" fmla="*/ 1508795 w 8033654"/>
                  <a:gd name="-1810" fmla="*/ 6649661 h 7031915"/>
                  <a:gd name="-1811" fmla="*/ 1508794 w 8033654"/>
                  <a:gd name="-1812" fmla="*/ 6649657 h 7031915"/>
                  <a:gd name="-1813" fmla="*/ 115723 w 8033654"/>
                  <a:gd name="-1814" fmla="*/ 3863519 h 7031915"/>
                  <a:gd name="-1815" fmla="*/ 115722 w 8033654"/>
                  <a:gd name="-1816" fmla="*/ 3863518 h 7031915"/>
                  <a:gd name="-1817" fmla="*/ 29470 w 8033654"/>
                  <a:gd name="-1818" fmla="*/ 3691014 h 7031915"/>
                  <a:gd name="-1819" fmla="*/ 11962 w 8033654"/>
                  <a:gd name="-1820" fmla="*/ 3634608 h 7031915"/>
                  <a:gd name="-1821" fmla="*/ 0 w 8033654"/>
                  <a:gd name="-1822" fmla="*/ 3515957 h 7031915"/>
                  <a:gd name="-1823" fmla="*/ 11962 w 8033654"/>
                  <a:gd name="-1824" fmla="*/ 3397306 h 7031915"/>
                  <a:gd name="-1825" fmla="*/ 29470 w 8033654"/>
                  <a:gd name="-1826" fmla="*/ 3340901 h 7031915"/>
                  <a:gd name="-1827" fmla="*/ 115722 w 8033654"/>
                  <a:gd name="-1828" fmla="*/ 3168396 h 7031915"/>
                  <a:gd name="-1829" fmla="*/ 115723 w 8033654"/>
                  <a:gd name="-1830" fmla="*/ 3168396 h 7031915"/>
                  <a:gd name="-1831" fmla="*/ 1508796 w 8033654"/>
                  <a:gd name="-1832" fmla="*/ 382255 h 7031915"/>
                  <a:gd name="-1833" fmla="*/ 1570174 w 8033654"/>
                  <a:gd name="-1834" fmla="*/ 259499 h 7031915"/>
                  <a:gd name="-1835" fmla="*/ 1642008 w 8033654"/>
                  <a:gd name="-1836" fmla="*/ 172435 h 7031915"/>
                  <a:gd name="-1837" fmla="*/ 1939656 w 8033654"/>
                  <a:gd name="-1838" fmla="*/ 11959 h 7031915"/>
                  <a:gd name="-1839" fmla="*/ 2058287 w 8033654"/>
                  <a:gd name="-1840" fmla="*/ 0 h 7031915"/>
                  <a:gd name="-1841" fmla="*/ 2058287 w 8033654"/>
                  <a:gd name="-1842" fmla="*/ 0 h 7031915"/>
                  <a:gd name="-1843" fmla="*/ 2058326 w 8033654"/>
                  <a:gd name="-1844" fmla="*/ 0 h 7031915"/>
                  <a:gd name="-1845" fmla="*/ 5971699 w 8033654"/>
                  <a:gd name="-1846" fmla="*/ 0 h 7031915"/>
                  <a:gd name="-1847" fmla="*/ 5971700 w 8033654"/>
                  <a:gd name="-1848" fmla="*/ 0 h 7031915"/>
                  <a:gd name="-1849" fmla="*/ 5971740 w 8033654"/>
                  <a:gd name="-1850" fmla="*/ 0 h 7031915"/>
                  <a:gd name="-1851" fmla="*/ 6090371 w 8033654"/>
                  <a:gd name="-1852" fmla="*/ 11959 h 7031915"/>
                  <a:gd name="-1853" fmla="*/ 6357004 w 8033654"/>
                  <a:gd name="-1854" fmla="*/ 143562 h 7031915"/>
                  <a:gd name="-1855" fmla="*/ 6421756 w 8033654"/>
                  <a:gd name="-1856" fmla="*/ 209878 h 7031915"/>
                  <a:gd name="-1857" fmla="*/ 6426018 w 8033654"/>
                  <a:gd name="-1858" fmla="*/ 214243 h 7031915"/>
                  <a:gd name="-1859" fmla="*/ 7949332 w 8033654"/>
                  <a:gd name="-1860" fmla="*/ 3216682 h 7031915"/>
                  <a:gd name="-1861" fmla="*/ 7992299 w 8033654"/>
                  <a:gd name="-1862" fmla="*/ 3302616 h 7031915"/>
                  <a:gd name="-1863" fmla="*/ 8021693 w 8033654"/>
                  <a:gd name="-1864" fmla="*/ 3397306 h 7031915"/>
                  <a:gd name="-1865" fmla="*/ 8033654 w 8033654"/>
                  <a:gd name="-1866" fmla="*/ 3515957 h 7031915"/>
                  <a:gd name="-1867" fmla="*/ 8021693 w 8033654"/>
                  <a:gd name="-1868" fmla="*/ 3634608 h 7031915"/>
                  <a:gd name="-1869" fmla="*/ 7992299 w 8033654"/>
                  <a:gd name="-1870" fmla="*/ 3729298 h 7031915"/>
                  <a:gd name="-1871" fmla="*/ 7949332 w 8033654"/>
                  <a:gd name="-1872" fmla="*/ 3815232 h 7031915"/>
                  <a:gd name="-1873" fmla="*/ 6482456 w 8033654"/>
                  <a:gd name="-1874" fmla="*/ 6736229 h 7031915"/>
                  <a:gd name="-1875" fmla="*/ 6090371 w 8033654"/>
                  <a:gd name="-1876" fmla="*/ 7019956 h 7031915"/>
                  <a:gd name="-1877" fmla="*/ 5971740 w 8033654"/>
                  <a:gd name="-1878" fmla="*/ 7031915 h 7031915"/>
                  <a:gd name="-1879" fmla="*/ 5971700 w 8033654"/>
                  <a:gd name="-1880" fmla="*/ 7031915 h 7031915"/>
                  <a:gd name="-1881" fmla="*/ 2058326 w 8033654"/>
                  <a:gd name="-1882" fmla="*/ 7031915 h 7031915"/>
                  <a:gd name="-1883" fmla="*/ 2058326 w 8033654"/>
                  <a:gd name="-1884" fmla="*/ 7031915 h 7031915"/>
                  <a:gd name="-1885" fmla="*/ 2058286 w 8033654"/>
                  <a:gd name="-1886" fmla="*/ 7031915 h 7031915"/>
                  <a:gd name="-1887" fmla="*/ 1939655 w 8033654"/>
                  <a:gd name="-1888" fmla="*/ 7019956 h 7031915"/>
                  <a:gd name="-1889" fmla="*/ 1642007 w 8033654"/>
                  <a:gd name="-1890" fmla="*/ 6859480 h 7031915"/>
                  <a:gd name="-1891" fmla="*/ 1570173 w 8033654"/>
                  <a:gd name="-1892" fmla="*/ 6772417 h 7031915"/>
                  <a:gd name="-1893" fmla="*/ 1508795 w 8033654"/>
                  <a:gd name="-1894" fmla="*/ 6649661 h 7031915"/>
                  <a:gd name="-1895" fmla="*/ 1508794 w 8033654"/>
                  <a:gd name="-1896" fmla="*/ 6649657 h 7031915"/>
                  <a:gd name="-1897" fmla="*/ 115723 w 8033654"/>
                  <a:gd name="-1898" fmla="*/ 3863519 h 7031915"/>
                  <a:gd name="-1899" fmla="*/ 115722 w 8033654"/>
                  <a:gd name="-1900" fmla="*/ 3863518 h 7031915"/>
                  <a:gd name="-1901" fmla="*/ 29470 w 8033654"/>
                  <a:gd name="-1902" fmla="*/ 3691014 h 7031915"/>
                  <a:gd name="-1903" fmla="*/ 11962 w 8033654"/>
                  <a:gd name="-1904" fmla="*/ 3634608 h 7031915"/>
                  <a:gd name="-1905" fmla="*/ 0 w 8033654"/>
                  <a:gd name="-1906" fmla="*/ 3515957 h 7031915"/>
                  <a:gd name="-1907" fmla="*/ 11962 w 8033654"/>
                  <a:gd name="-1908" fmla="*/ 3397306 h 7031915"/>
                  <a:gd name="-1909" fmla="*/ 29470 w 8033654"/>
                  <a:gd name="-1910" fmla="*/ 3340901 h 7031915"/>
                  <a:gd name="-1911" fmla="*/ 115722 w 8033654"/>
                  <a:gd name="-1912" fmla="*/ 3168396 h 7031915"/>
                  <a:gd name="-1913" fmla="*/ 115723 w 8033654"/>
                  <a:gd name="-1914" fmla="*/ 3168396 h 7031915"/>
                  <a:gd name="-1915" fmla="*/ 1508796 w 8033654"/>
                  <a:gd name="-1916" fmla="*/ 382255 h 7031915"/>
                  <a:gd name="-1917" fmla="*/ 1570174 w 8033654"/>
                  <a:gd name="-1918" fmla="*/ 259499 h 7031915"/>
                  <a:gd name="-1919" fmla="*/ 1642008 w 8033654"/>
                  <a:gd name="-1920" fmla="*/ 172435 h 7031915"/>
                  <a:gd name="-1921" fmla="*/ 1939656 w 8033654"/>
                  <a:gd name="-1922" fmla="*/ 11959 h 7031915"/>
                  <a:gd name="-1923" fmla="*/ 2058287 w 8033654"/>
                  <a:gd name="-1924" fmla="*/ 0 h 7031915"/>
                </a:gdLst>
                <a:ahLst/>
                <a:cxnLst>
                  <a:cxn ang="0">
                    <a:pos x="-1841" y="-1842"/>
                  </a:cxn>
                  <a:cxn ang="0">
                    <a:pos x="-1843" y="-1844"/>
                  </a:cxn>
                  <a:cxn ang="0">
                    <a:pos x="-1845" y="-1846"/>
                  </a:cxn>
                  <a:cxn ang="0">
                    <a:pos x="-1847" y="-1848"/>
                  </a:cxn>
                  <a:cxn ang="0">
                    <a:pos x="-1849" y="-1850"/>
                  </a:cxn>
                  <a:cxn ang="0">
                    <a:pos x="-1851" y="-1852"/>
                  </a:cxn>
                  <a:cxn ang="0">
                    <a:pos x="-1853" y="-1854"/>
                  </a:cxn>
                  <a:cxn ang="0">
                    <a:pos x="-1855" y="-1856"/>
                  </a:cxn>
                  <a:cxn ang="0">
                    <a:pos x="-1857" y="-1858"/>
                  </a:cxn>
                  <a:cxn ang="0">
                    <a:pos x="-1859" y="-1860"/>
                  </a:cxn>
                  <a:cxn ang="0">
                    <a:pos x="-1861" y="-1862"/>
                  </a:cxn>
                  <a:cxn ang="0">
                    <a:pos x="-1863" y="-1864"/>
                  </a:cxn>
                  <a:cxn ang="0">
                    <a:pos x="-1865" y="-1866"/>
                  </a:cxn>
                  <a:cxn ang="0">
                    <a:pos x="-1867" y="-1868"/>
                  </a:cxn>
                  <a:cxn ang="0">
                    <a:pos x="-1869" y="-1870"/>
                  </a:cxn>
                  <a:cxn ang="0">
                    <a:pos x="-1871" y="-1872"/>
                  </a:cxn>
                  <a:cxn ang="0">
                    <a:pos x="-1873" y="-1874"/>
                  </a:cxn>
                  <a:cxn ang="0">
                    <a:pos x="-1875" y="-1876"/>
                  </a:cxn>
                  <a:cxn ang="0">
                    <a:pos x="-1877" y="-1878"/>
                  </a:cxn>
                  <a:cxn ang="0">
                    <a:pos x="-1879" y="-1880"/>
                  </a:cxn>
                  <a:cxn ang="0">
                    <a:pos x="-1881" y="-1882"/>
                  </a:cxn>
                  <a:cxn ang="0">
                    <a:pos x="-1883" y="-1884"/>
                  </a:cxn>
                  <a:cxn ang="0">
                    <a:pos x="-1885" y="-1886"/>
                  </a:cxn>
                  <a:cxn ang="0">
                    <a:pos x="-1887" y="-1888"/>
                  </a:cxn>
                  <a:cxn ang="0">
                    <a:pos x="-1889" y="-1890"/>
                  </a:cxn>
                  <a:cxn ang="0">
                    <a:pos x="-1891" y="-1892"/>
                  </a:cxn>
                  <a:cxn ang="0">
                    <a:pos x="-1893" y="-1894"/>
                  </a:cxn>
                  <a:cxn ang="0">
                    <a:pos x="-1895" y="-1896"/>
                  </a:cxn>
                  <a:cxn ang="0">
                    <a:pos x="-1897" y="-1898"/>
                  </a:cxn>
                  <a:cxn ang="0">
                    <a:pos x="-1899" y="-1900"/>
                  </a:cxn>
                  <a:cxn ang="0">
                    <a:pos x="-1901" y="-1902"/>
                  </a:cxn>
                  <a:cxn ang="0">
                    <a:pos x="-1903" y="-1904"/>
                  </a:cxn>
                  <a:cxn ang="0">
                    <a:pos x="-1905" y="-1906"/>
                  </a:cxn>
                  <a:cxn ang="0">
                    <a:pos x="-1907" y="-1908"/>
                  </a:cxn>
                  <a:cxn ang="0">
                    <a:pos x="-1909" y="-1910"/>
                  </a:cxn>
                  <a:cxn ang="0">
                    <a:pos x="-1911" y="-1912"/>
                  </a:cxn>
                  <a:cxn ang="0">
                    <a:pos x="-1913" y="-1914"/>
                  </a:cxn>
                  <a:cxn ang="0">
                    <a:pos x="-1915" y="-1916"/>
                  </a:cxn>
                  <a:cxn ang="0">
                    <a:pos x="-1917" y="-1918"/>
                  </a:cxn>
                  <a:cxn ang="0">
                    <a:pos x="-1919" y="-1920"/>
                  </a:cxn>
                  <a:cxn ang="0">
                    <a:pos x="-1921" y="-1922"/>
                  </a:cxn>
                  <a:cxn ang="0">
                    <a:pos x="-1923" y="-1924"/>
                  </a:cxn>
                </a:cxnLst>
                <a:rect l="l" t="t" r="r" b="b"/>
                <a:pathLst>
                  <a:path w="8033654" h="7031915">
                    <a:moveTo>
                      <a:pt x="2058287" y="0"/>
                    </a:moveTo>
                    <a:lnTo>
                      <a:pt x="2058326" y="0"/>
                    </a:lnTo>
                    <a:lnTo>
                      <a:pt x="5971699" y="0"/>
                    </a:lnTo>
                    <a:lnTo>
                      <a:pt x="5971700" y="0"/>
                    </a:lnTo>
                    <a:lnTo>
                      <a:pt x="5971740" y="0"/>
                    </a:lnTo>
                    <a:lnTo>
                      <a:pt x="6090371" y="11959"/>
                    </a:lnTo>
                    <a:cubicBezTo>
                      <a:pt x="6190975" y="32545"/>
                      <a:pt x="6282232" y="78792"/>
                      <a:pt x="6357004" y="143562"/>
                    </a:cubicBezTo>
                    <a:lnTo>
                      <a:pt x="6421756" y="209878"/>
                    </a:lnTo>
                    <a:lnTo>
                      <a:pt x="6426018" y="214243"/>
                    </a:lnTo>
                    <a:lnTo>
                      <a:pt x="7949332" y="3216682"/>
                    </a:lnTo>
                    <a:lnTo>
                      <a:pt x="7992299" y="3302616"/>
                    </a:lnTo>
                    <a:lnTo>
                      <a:pt x="8021693" y="3397306"/>
                    </a:lnTo>
                    <a:cubicBezTo>
                      <a:pt x="8029535" y="3435632"/>
                      <a:pt x="8033654" y="3475313"/>
                      <a:pt x="8033654" y="3515957"/>
                    </a:cubicBezTo>
                    <a:cubicBezTo>
                      <a:pt x="8033654" y="3556601"/>
                      <a:pt x="8029535" y="3596283"/>
                      <a:pt x="8021693" y="3634608"/>
                    </a:cubicBezTo>
                    <a:lnTo>
                      <a:pt x="7992299" y="3729298"/>
                    </a:lnTo>
                    <a:lnTo>
                      <a:pt x="7949332" y="3815232"/>
                    </a:lnTo>
                    <a:lnTo>
                      <a:pt x="6482456" y="6736229"/>
                    </a:lnTo>
                    <a:cubicBezTo>
                      <a:pt x="6399753" y="6880056"/>
                      <a:pt x="6258044" y="6985646"/>
                      <a:pt x="6090371" y="7019956"/>
                    </a:cubicBezTo>
                    <a:lnTo>
                      <a:pt x="5971740" y="7031915"/>
                    </a:lnTo>
                    <a:lnTo>
                      <a:pt x="5971700" y="7031915"/>
                    </a:lnTo>
                    <a:lnTo>
                      <a:pt x="2058326" y="7031915"/>
                    </a:lnTo>
                    <a:lnTo>
                      <a:pt x="2058326" y="7031915"/>
                    </a:lnTo>
                    <a:lnTo>
                      <a:pt x="2058286" y="7031915"/>
                    </a:lnTo>
                    <a:lnTo>
                      <a:pt x="1939655" y="7019956"/>
                    </a:lnTo>
                    <a:cubicBezTo>
                      <a:pt x="1824680" y="6996429"/>
                      <a:pt x="1721912" y="6939386"/>
                      <a:pt x="1642007" y="6859480"/>
                    </a:cubicBezTo>
                    <a:lnTo>
                      <a:pt x="1570173" y="6772417"/>
                    </a:lnTo>
                    <a:lnTo>
                      <a:pt x="1508795" y="6649661"/>
                    </a:lnTo>
                    <a:cubicBezTo>
                      <a:pt x="1508795" y="6649660"/>
                      <a:pt x="1508794" y="6649658"/>
                      <a:pt x="1508794" y="6649657"/>
                    </a:cubicBezTo>
                    <a:lnTo>
                      <a:pt x="115723" y="3863519"/>
                    </a:lnTo>
                    <a:lnTo>
                      <a:pt x="115722" y="3863518"/>
                    </a:lnTo>
                    <a:lnTo>
                      <a:pt x="29470" y="3691014"/>
                    </a:lnTo>
                    <a:lnTo>
                      <a:pt x="11962" y="3634608"/>
                    </a:lnTo>
                    <a:cubicBezTo>
                      <a:pt x="4119" y="3596283"/>
                      <a:pt x="0" y="3556601"/>
                      <a:pt x="0" y="3515957"/>
                    </a:cubicBezTo>
                    <a:cubicBezTo>
                      <a:pt x="0" y="3475313"/>
                      <a:pt x="4119" y="3435632"/>
                      <a:pt x="11962" y="3397306"/>
                    </a:cubicBezTo>
                    <a:lnTo>
                      <a:pt x="29470" y="3340901"/>
                    </a:lnTo>
                    <a:lnTo>
                      <a:pt x="115722" y="3168396"/>
                    </a:lnTo>
                    <a:lnTo>
                      <a:pt x="115723" y="3168396"/>
                    </a:lnTo>
                    <a:lnTo>
                      <a:pt x="1508796" y="382255"/>
                    </a:lnTo>
                    <a:lnTo>
                      <a:pt x="1570174" y="259499"/>
                    </a:lnTo>
                    <a:lnTo>
                      <a:pt x="1642008" y="172435"/>
                    </a:lnTo>
                    <a:cubicBezTo>
                      <a:pt x="1721913" y="92530"/>
                      <a:pt x="1824680" y="35486"/>
                      <a:pt x="1939656" y="11959"/>
                    </a:cubicBezTo>
                    <a:lnTo>
                      <a:pt x="2058287" y="0"/>
                    </a:lnTo>
                    <a:close/>
                  </a:path>
                </a:pathLst>
              </a:custGeom>
              <a:solidFill>
                <a:srgbClr val="0DB7B6"/>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grpSp>
        <p:sp>
          <p:nvSpPr>
            <p:cNvPr id="33" name="文本框 32"/>
            <p:cNvSpPr txBox="1"/>
            <p:nvPr/>
          </p:nvSpPr>
          <p:spPr>
            <a:xfrm>
              <a:off x="4514850" y="3466543"/>
              <a:ext cx="2470967" cy="523220"/>
            </a:xfrm>
            <a:prstGeom prst="rect">
              <a:avLst/>
            </a:prstGeom>
            <a:noFill/>
          </p:spPr>
          <p:txBody>
            <a:bodyPr wrap="square" rtlCol="0">
              <a:spAutoFit/>
              <a:scene3d>
                <a:camera prst="orthographicFront"/>
                <a:lightRig rig="threePt" dir="t"/>
              </a:scene3d>
              <a:sp3d contourW="12700"/>
            </a:bodyPr>
            <a:lstStyle/>
            <a:p>
              <a:pPr marL="0" marR="0" lvl="0" indent="0" algn="dist" defTabSz="914400" rtl="0" eaLnBrk="1" fontAlgn="auto" latinLnBrk="0" hangingPunct="1">
                <a:lnSpc>
                  <a:spcPct val="100000"/>
                </a:lnSpc>
                <a:spcBef>
                  <a:spcPts val="0"/>
                </a:spcBef>
                <a:spcAft>
                  <a:spcPts val="0"/>
                </a:spcAft>
                <a:buClrTx/>
                <a:buSzTx/>
                <a:buFontTx/>
                <a:buNone/>
                <a:defRPr/>
              </a:pPr>
              <a:r>
                <a:rPr lang="zh-CN" altLang="en-US" sz="2800" b="1" dirty="0" smtClean="0">
                  <a:solidFill>
                    <a:prstClr val="black">
                      <a:lumMod val="65000"/>
                      <a:lumOff val="35000"/>
                    </a:prstClr>
                  </a:solidFill>
                  <a:cs typeface="+mn-ea"/>
                  <a:sym typeface="+mn-lt"/>
                </a:rPr>
                <a:t>走进高职校园</a:t>
              </a:r>
              <a:endParaRPr kumimoji="0" lang="zh-CN" altLang="en-US" sz="2800" b="1" i="0" u="none" strike="noStrike" kern="1200" cap="none" spc="0" normalizeH="0" baseline="0" noProof="0" dirty="0">
                <a:ln>
                  <a:noFill/>
                </a:ln>
                <a:solidFill>
                  <a:prstClr val="black">
                    <a:lumMod val="65000"/>
                    <a:lumOff val="35000"/>
                  </a:prstClr>
                </a:solidFill>
                <a:effectLst/>
                <a:uLnTx/>
                <a:uFillTx/>
                <a:cs typeface="+mn-ea"/>
                <a:sym typeface="+mn-lt"/>
              </a:endParaRPr>
            </a:p>
          </p:txBody>
        </p:sp>
        <p:sp>
          <p:nvSpPr>
            <p:cNvPr id="35" name="矩形 34"/>
            <p:cNvSpPr/>
            <p:nvPr/>
          </p:nvSpPr>
          <p:spPr>
            <a:xfrm>
              <a:off x="3574588" y="3549435"/>
              <a:ext cx="529726" cy="344710"/>
            </a:xfrm>
            <a:prstGeom prst="rect">
              <a:avLst/>
            </a:prstGeom>
          </p:spPr>
          <p:txBody>
            <a:bodyPr wrap="square">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600" b="0" i="0" u="none" strike="noStrike" kern="1200" cap="none" spc="0" normalizeH="0" baseline="0" noProof="0" dirty="0">
                  <a:ln>
                    <a:noFill/>
                  </a:ln>
                  <a:solidFill>
                    <a:prstClr val="white"/>
                  </a:solidFill>
                  <a:effectLst/>
                  <a:uLnTx/>
                  <a:uFillTx/>
                  <a:cs typeface="+mn-ea"/>
                  <a:sym typeface="+mn-lt"/>
                </a:rPr>
                <a:t>02</a:t>
              </a:r>
              <a:endParaRPr kumimoji="0" lang="zh-CN" altLang="en-US" sz="1100" b="0" i="0" u="none" strike="noStrike" kern="0" cap="none" spc="0" normalizeH="0" baseline="0" noProof="0" dirty="0">
                <a:ln>
                  <a:noFill/>
                </a:ln>
                <a:solidFill>
                  <a:sysClr val="windowText" lastClr="000000"/>
                </a:solidFill>
                <a:effectLst/>
                <a:uLnTx/>
                <a:uFillTx/>
                <a:cs typeface="+mn-ea"/>
                <a:sym typeface="+mn-lt"/>
              </a:endParaRPr>
            </a:p>
          </p:txBody>
        </p:sp>
      </p:grpSp>
      <p:grpSp>
        <p:nvGrpSpPr>
          <p:cNvPr id="38" name="组合 37"/>
          <p:cNvGrpSpPr/>
          <p:nvPr/>
        </p:nvGrpSpPr>
        <p:grpSpPr>
          <a:xfrm>
            <a:off x="3584482" y="3998983"/>
            <a:ext cx="5023035" cy="559977"/>
            <a:chOff x="3574588" y="4267278"/>
            <a:chExt cx="5023035" cy="559977"/>
          </a:xfrm>
        </p:grpSpPr>
        <p:grpSp>
          <p:nvGrpSpPr>
            <p:cNvPr id="39" name="组合 38"/>
            <p:cNvGrpSpPr/>
            <p:nvPr/>
          </p:nvGrpSpPr>
          <p:grpSpPr>
            <a:xfrm>
              <a:off x="3594376" y="4267278"/>
              <a:ext cx="5003247" cy="559977"/>
              <a:chOff x="2915945" y="2268630"/>
              <a:chExt cx="5792628" cy="648327"/>
            </a:xfrm>
          </p:grpSpPr>
          <p:sp>
            <p:nvSpPr>
              <p:cNvPr id="43" name="矩形 42"/>
              <p:cNvSpPr/>
              <p:nvPr/>
            </p:nvSpPr>
            <p:spPr>
              <a:xfrm rot="5400000">
                <a:off x="5629967" y="-161650"/>
                <a:ext cx="648326" cy="5508887"/>
              </a:xfrm>
              <a:prstGeom prst="rect">
                <a:avLst/>
              </a:prstGeom>
              <a:pattFill prst="dkUpDiag">
                <a:fgClr>
                  <a:schemeClr val="bg1"/>
                </a:fgClr>
                <a:bgClr>
                  <a:schemeClr val="bg1">
                    <a:lumMod val="95000"/>
                  </a:schemeClr>
                </a:bgClr>
              </a:patt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44" name="任意多边形: 形状 43"/>
              <p:cNvSpPr/>
              <p:nvPr/>
            </p:nvSpPr>
            <p:spPr>
              <a:xfrm rot="5400000">
                <a:off x="2875524" y="2309051"/>
                <a:ext cx="648326" cy="567483"/>
              </a:xfrm>
              <a:custGeom>
                <a:avLst/>
                <a:gdLst>
                  <a:gd name="connsiteX0" fmla="*/ 6552162 w 8033654"/>
                  <a:gd name="connsiteY0" fmla="*/ 494730 h 7031915"/>
                  <a:gd name="connsiteX1" fmla="*/ 6555365 w 8033654"/>
                  <a:gd name="connsiteY1" fmla="*/ 531027 h 7031915"/>
                  <a:gd name="connsiteX2" fmla="*/ 6556798 w 8033654"/>
                  <a:gd name="connsiteY2" fmla="*/ 533489 h 7031915"/>
                  <a:gd name="connsiteX3" fmla="*/ 6555247 w 8033654"/>
                  <a:gd name="connsiteY3" fmla="*/ 510071 h 7031915"/>
                  <a:gd name="connsiteX4" fmla="*/ 6529086 w 8033654"/>
                  <a:gd name="connsiteY4" fmla="*/ 402424 h 7031915"/>
                  <a:gd name="connsiteX5" fmla="*/ 6546753 w 8033654"/>
                  <a:gd name="connsiteY5" fmla="*/ 467828 h 7031915"/>
                  <a:gd name="connsiteX6" fmla="*/ 6540064 w 8033654"/>
                  <a:gd name="connsiteY6" fmla="*/ 434562 h 7031915"/>
                  <a:gd name="connsiteX7" fmla="*/ 6482461 w 8033654"/>
                  <a:gd name="connsiteY7" fmla="*/ 295697 h 7031915"/>
                  <a:gd name="connsiteX8" fmla="*/ 6520430 w 8033654"/>
                  <a:gd name="connsiteY8" fmla="*/ 377086 h 7031915"/>
                  <a:gd name="connsiteX9" fmla="*/ 6515577 w 8033654"/>
                  <a:gd name="connsiteY9" fmla="*/ 362878 h 7031915"/>
                  <a:gd name="connsiteX10" fmla="*/ 2058287 w 8033654"/>
                  <a:gd name="connsiteY10" fmla="*/ 0 h 7031915"/>
                  <a:gd name="connsiteX11" fmla="*/ 2058326 w 8033654"/>
                  <a:gd name="connsiteY11" fmla="*/ 0 h 7031915"/>
                  <a:gd name="connsiteX12" fmla="*/ 5971699 w 8033654"/>
                  <a:gd name="connsiteY12" fmla="*/ 0 h 7031915"/>
                  <a:gd name="connsiteX13" fmla="*/ 5971700 w 8033654"/>
                  <a:gd name="connsiteY13" fmla="*/ 0 h 7031915"/>
                  <a:gd name="connsiteX14" fmla="*/ 5971740 w 8033654"/>
                  <a:gd name="connsiteY14" fmla="*/ 0 h 7031915"/>
                  <a:gd name="connsiteX15" fmla="*/ 6090371 w 8033654"/>
                  <a:gd name="connsiteY15" fmla="*/ 11959 h 7031915"/>
                  <a:gd name="connsiteX16" fmla="*/ 6357004 w 8033654"/>
                  <a:gd name="connsiteY16" fmla="*/ 143562 h 7031915"/>
                  <a:gd name="connsiteX17" fmla="*/ 6421756 w 8033654"/>
                  <a:gd name="connsiteY17" fmla="*/ 209878 h 7031915"/>
                  <a:gd name="connsiteX18" fmla="*/ 6426018 w 8033654"/>
                  <a:gd name="connsiteY18" fmla="*/ 214243 h 7031915"/>
                  <a:gd name="connsiteX19" fmla="*/ 6463356 w 8033654"/>
                  <a:gd name="connsiteY19" fmla="*/ 268125 h 7031915"/>
                  <a:gd name="connsiteX20" fmla="*/ 6480094 w 8033654"/>
                  <a:gd name="connsiteY20" fmla="*/ 292278 h 7031915"/>
                  <a:gd name="connsiteX21" fmla="*/ 6490605 w 8033654"/>
                  <a:gd name="connsiteY21" fmla="*/ 298322 h 7031915"/>
                  <a:gd name="connsiteX22" fmla="*/ 7949332 w 8033654"/>
                  <a:gd name="connsiteY22" fmla="*/ 3216682 h 7031915"/>
                  <a:gd name="connsiteX23" fmla="*/ 7992299 w 8033654"/>
                  <a:gd name="connsiteY23" fmla="*/ 3302616 h 7031915"/>
                  <a:gd name="connsiteX24" fmla="*/ 8021693 w 8033654"/>
                  <a:gd name="connsiteY24" fmla="*/ 3397306 h 7031915"/>
                  <a:gd name="connsiteX25" fmla="*/ 8033654 w 8033654"/>
                  <a:gd name="connsiteY25" fmla="*/ 3515957 h 7031915"/>
                  <a:gd name="connsiteX26" fmla="*/ 8021693 w 8033654"/>
                  <a:gd name="connsiteY26" fmla="*/ 3634608 h 7031915"/>
                  <a:gd name="connsiteX27" fmla="*/ 7992299 w 8033654"/>
                  <a:gd name="connsiteY27" fmla="*/ 3729298 h 7031915"/>
                  <a:gd name="connsiteX28" fmla="*/ 7949332 w 8033654"/>
                  <a:gd name="connsiteY28" fmla="*/ 3815232 h 7031915"/>
                  <a:gd name="connsiteX29" fmla="*/ 6535055 w 8033654"/>
                  <a:gd name="connsiteY29" fmla="*/ 6638796 h 7031915"/>
                  <a:gd name="connsiteX30" fmla="*/ 6524461 w 8033654"/>
                  <a:gd name="connsiteY30" fmla="*/ 6646190 h 7031915"/>
                  <a:gd name="connsiteX31" fmla="*/ 6482456 w 8033654"/>
                  <a:gd name="connsiteY31" fmla="*/ 6736229 h 7031915"/>
                  <a:gd name="connsiteX32" fmla="*/ 6090371 w 8033654"/>
                  <a:gd name="connsiteY32" fmla="*/ 7019956 h 7031915"/>
                  <a:gd name="connsiteX33" fmla="*/ 5971740 w 8033654"/>
                  <a:gd name="connsiteY33" fmla="*/ 7031915 h 7031915"/>
                  <a:gd name="connsiteX34" fmla="*/ 5971700 w 8033654"/>
                  <a:gd name="connsiteY34" fmla="*/ 7031915 h 7031915"/>
                  <a:gd name="connsiteX35" fmla="*/ 2058326 w 8033654"/>
                  <a:gd name="connsiteY35" fmla="*/ 7031915 h 7031915"/>
                  <a:gd name="connsiteX36" fmla="*/ 2176958 w 8033654"/>
                  <a:gd name="connsiteY36" fmla="*/ 7019956 h 7031915"/>
                  <a:gd name="connsiteX37" fmla="*/ 2363588 w 8033654"/>
                  <a:gd name="connsiteY37" fmla="*/ 6946684 h 7031915"/>
                  <a:gd name="connsiteX38" fmla="*/ 2418335 w 8033654"/>
                  <a:gd name="connsiteY38" fmla="*/ 6906767 h 7031915"/>
                  <a:gd name="connsiteX39" fmla="*/ 2418334 w 8033654"/>
                  <a:gd name="connsiteY39" fmla="*/ 6906767 h 7031915"/>
                  <a:gd name="connsiteX40" fmla="*/ 2363588 w 8033654"/>
                  <a:gd name="connsiteY40" fmla="*/ 6946684 h 7031915"/>
                  <a:gd name="connsiteX41" fmla="*/ 2176957 w 8033654"/>
                  <a:gd name="connsiteY41" fmla="*/ 7019956 h 7031915"/>
                  <a:gd name="connsiteX42" fmla="*/ 2058326 w 8033654"/>
                  <a:gd name="connsiteY42" fmla="*/ 7031915 h 7031915"/>
                  <a:gd name="connsiteX43" fmla="*/ 2058286 w 8033654"/>
                  <a:gd name="connsiteY43" fmla="*/ 7031915 h 7031915"/>
                  <a:gd name="connsiteX44" fmla="*/ 1939655 w 8033654"/>
                  <a:gd name="connsiteY44" fmla="*/ 7019956 h 7031915"/>
                  <a:gd name="connsiteX45" fmla="*/ 1642007 w 8033654"/>
                  <a:gd name="connsiteY45" fmla="*/ 6859480 h 7031915"/>
                  <a:gd name="connsiteX46" fmla="*/ 1570173 w 8033654"/>
                  <a:gd name="connsiteY46" fmla="*/ 6772417 h 7031915"/>
                  <a:gd name="connsiteX47" fmla="*/ 1508795 w 8033654"/>
                  <a:gd name="connsiteY47" fmla="*/ 6649661 h 7031915"/>
                  <a:gd name="connsiteX48" fmla="*/ 1508794 w 8033654"/>
                  <a:gd name="connsiteY48" fmla="*/ 6649657 h 7031915"/>
                  <a:gd name="connsiteX49" fmla="*/ 115723 w 8033654"/>
                  <a:gd name="connsiteY49" fmla="*/ 3863519 h 7031915"/>
                  <a:gd name="connsiteX50" fmla="*/ 115722 w 8033654"/>
                  <a:gd name="connsiteY50" fmla="*/ 3863518 h 7031915"/>
                  <a:gd name="connsiteX51" fmla="*/ 29470 w 8033654"/>
                  <a:gd name="connsiteY51" fmla="*/ 3691014 h 7031915"/>
                  <a:gd name="connsiteX52" fmla="*/ 11962 w 8033654"/>
                  <a:gd name="connsiteY52" fmla="*/ 3634608 h 7031915"/>
                  <a:gd name="connsiteX53" fmla="*/ 0 w 8033654"/>
                  <a:gd name="connsiteY53" fmla="*/ 3515957 h 7031915"/>
                  <a:gd name="connsiteX54" fmla="*/ 11962 w 8033654"/>
                  <a:gd name="connsiteY54" fmla="*/ 3397306 h 7031915"/>
                  <a:gd name="connsiteX55" fmla="*/ 29470 w 8033654"/>
                  <a:gd name="connsiteY55" fmla="*/ 3340901 h 7031915"/>
                  <a:gd name="connsiteX56" fmla="*/ 115722 w 8033654"/>
                  <a:gd name="connsiteY56" fmla="*/ 3168396 h 7031915"/>
                  <a:gd name="connsiteX57" fmla="*/ 115723 w 8033654"/>
                  <a:gd name="connsiteY57" fmla="*/ 3168396 h 7031915"/>
                  <a:gd name="connsiteX58" fmla="*/ 1508796 w 8033654"/>
                  <a:gd name="connsiteY58" fmla="*/ 382255 h 7031915"/>
                  <a:gd name="connsiteX59" fmla="*/ 1570174 w 8033654"/>
                  <a:gd name="connsiteY59" fmla="*/ 259499 h 7031915"/>
                  <a:gd name="connsiteX60" fmla="*/ 1642008 w 8033654"/>
                  <a:gd name="connsiteY60" fmla="*/ 172435 h 7031915"/>
                  <a:gd name="connsiteX61" fmla="*/ 1939656 w 8033654"/>
                  <a:gd name="connsiteY61" fmla="*/ 11959 h 7031915"/>
                  <a:gd name="-1" fmla="*/ 6552162 w 8033654"/>
                  <a:gd name="-2" fmla="*/ 494730 h 7031915"/>
                  <a:gd name="-3" fmla="*/ 6555365 w 8033654"/>
                  <a:gd name="-4" fmla="*/ 531027 h 7031915"/>
                  <a:gd name="-5" fmla="*/ 6556798 w 8033654"/>
                  <a:gd name="-6" fmla="*/ 533489 h 7031915"/>
                  <a:gd name="-7" fmla="*/ 6555247 w 8033654"/>
                  <a:gd name="-8" fmla="*/ 510071 h 7031915"/>
                  <a:gd name="-9" fmla="*/ 6552162 w 8033654"/>
                  <a:gd name="-10" fmla="*/ 494730 h 7031915"/>
                  <a:gd name="-11" fmla="*/ 6529086 w 8033654"/>
                  <a:gd name="-12" fmla="*/ 402424 h 7031915"/>
                  <a:gd name="-13" fmla="*/ 6546753 w 8033654"/>
                  <a:gd name="-14" fmla="*/ 467828 h 7031915"/>
                  <a:gd name="-15" fmla="*/ 6540064 w 8033654"/>
                  <a:gd name="-16" fmla="*/ 434562 h 7031915"/>
                  <a:gd name="-17" fmla="*/ 6529086 w 8033654"/>
                  <a:gd name="-18" fmla="*/ 402424 h 7031915"/>
                  <a:gd name="-19" fmla="*/ 6482461 w 8033654"/>
                  <a:gd name="-20" fmla="*/ 295697 h 7031915"/>
                  <a:gd name="-21" fmla="*/ 6520430 w 8033654"/>
                  <a:gd name="-22" fmla="*/ 377086 h 7031915"/>
                  <a:gd name="-23" fmla="*/ 6515577 w 8033654"/>
                  <a:gd name="-24" fmla="*/ 362878 h 7031915"/>
                  <a:gd name="-25" fmla="*/ 6482461 w 8033654"/>
                  <a:gd name="-26" fmla="*/ 295697 h 7031915"/>
                  <a:gd name="-27" fmla="*/ 2058287 w 8033654"/>
                  <a:gd name="-28" fmla="*/ 0 h 7031915"/>
                  <a:gd name="-29" fmla="*/ 2058326 w 8033654"/>
                  <a:gd name="-30" fmla="*/ 0 h 7031915"/>
                  <a:gd name="-31" fmla="*/ 5971699 w 8033654"/>
                  <a:gd name="-32" fmla="*/ 0 h 7031915"/>
                  <a:gd name="-33" fmla="*/ 5971700 w 8033654"/>
                  <a:gd name="-34" fmla="*/ 0 h 7031915"/>
                  <a:gd name="-35" fmla="*/ 5971740 w 8033654"/>
                  <a:gd name="-36" fmla="*/ 0 h 7031915"/>
                  <a:gd name="-37" fmla="*/ 6090371 w 8033654"/>
                  <a:gd name="-38" fmla="*/ 11959 h 7031915"/>
                  <a:gd name="-39" fmla="*/ 6357004 w 8033654"/>
                  <a:gd name="-40" fmla="*/ 143562 h 7031915"/>
                  <a:gd name="-41" fmla="*/ 6421756 w 8033654"/>
                  <a:gd name="-42" fmla="*/ 209878 h 7031915"/>
                  <a:gd name="-43" fmla="*/ 6426018 w 8033654"/>
                  <a:gd name="-44" fmla="*/ 214243 h 7031915"/>
                  <a:gd name="-45" fmla="*/ 6463356 w 8033654"/>
                  <a:gd name="-46" fmla="*/ 268125 h 7031915"/>
                  <a:gd name="-47" fmla="*/ 6480094 w 8033654"/>
                  <a:gd name="-48" fmla="*/ 292278 h 7031915"/>
                  <a:gd name="-49" fmla="*/ 6490605 w 8033654"/>
                  <a:gd name="-50" fmla="*/ 298322 h 7031915"/>
                  <a:gd name="-51" fmla="*/ 7949332 w 8033654"/>
                  <a:gd name="-52" fmla="*/ 3216682 h 7031915"/>
                  <a:gd name="-53" fmla="*/ 7992299 w 8033654"/>
                  <a:gd name="-54" fmla="*/ 3302616 h 7031915"/>
                  <a:gd name="-55" fmla="*/ 8021693 w 8033654"/>
                  <a:gd name="-56" fmla="*/ 3397306 h 7031915"/>
                  <a:gd name="-57" fmla="*/ 8033654 w 8033654"/>
                  <a:gd name="-58" fmla="*/ 3515957 h 7031915"/>
                  <a:gd name="-59" fmla="*/ 8021693 w 8033654"/>
                  <a:gd name="-60" fmla="*/ 3634608 h 7031915"/>
                  <a:gd name="-61" fmla="*/ 7992299 w 8033654"/>
                  <a:gd name="-62" fmla="*/ 3729298 h 7031915"/>
                  <a:gd name="-63" fmla="*/ 7949332 w 8033654"/>
                  <a:gd name="-64" fmla="*/ 3815232 h 7031915"/>
                  <a:gd name="-65" fmla="*/ 6535055 w 8033654"/>
                  <a:gd name="-66" fmla="*/ 6638796 h 7031915"/>
                  <a:gd name="-67" fmla="*/ 6524461 w 8033654"/>
                  <a:gd name="-68" fmla="*/ 6646190 h 7031915"/>
                  <a:gd name="-69" fmla="*/ 6482456 w 8033654"/>
                  <a:gd name="-70" fmla="*/ 6736229 h 7031915"/>
                  <a:gd name="-71" fmla="*/ 6090371 w 8033654"/>
                  <a:gd name="-72" fmla="*/ 7019956 h 7031915"/>
                  <a:gd name="-73" fmla="*/ 5971740 w 8033654"/>
                  <a:gd name="-74" fmla="*/ 7031915 h 7031915"/>
                  <a:gd name="-75" fmla="*/ 5971700 w 8033654"/>
                  <a:gd name="-76" fmla="*/ 7031915 h 7031915"/>
                  <a:gd name="-77" fmla="*/ 2058326 w 8033654"/>
                  <a:gd name="-78" fmla="*/ 7031915 h 7031915"/>
                  <a:gd name="-79" fmla="*/ 2176958 w 8033654"/>
                  <a:gd name="-80" fmla="*/ 7019956 h 7031915"/>
                  <a:gd name="-81" fmla="*/ 2363588 w 8033654"/>
                  <a:gd name="-82" fmla="*/ 6946684 h 7031915"/>
                  <a:gd name="-83" fmla="*/ 2418335 w 8033654"/>
                  <a:gd name="-84" fmla="*/ 6906767 h 7031915"/>
                  <a:gd name="-85" fmla="*/ 2418334 w 8033654"/>
                  <a:gd name="-86" fmla="*/ 6906767 h 7031915"/>
                  <a:gd name="-87" fmla="*/ 2176957 w 8033654"/>
                  <a:gd name="-88" fmla="*/ 7019956 h 7031915"/>
                  <a:gd name="-89" fmla="*/ 2058326 w 8033654"/>
                  <a:gd name="-90" fmla="*/ 7031915 h 7031915"/>
                  <a:gd name="-91" fmla="*/ 2058286 w 8033654"/>
                  <a:gd name="-92" fmla="*/ 7031915 h 7031915"/>
                  <a:gd name="-93" fmla="*/ 1939655 w 8033654"/>
                  <a:gd name="-94" fmla="*/ 7019956 h 7031915"/>
                  <a:gd name="-95" fmla="*/ 1642007 w 8033654"/>
                  <a:gd name="-96" fmla="*/ 6859480 h 7031915"/>
                  <a:gd name="-97" fmla="*/ 1570173 w 8033654"/>
                  <a:gd name="-98" fmla="*/ 6772417 h 7031915"/>
                  <a:gd name="-99" fmla="*/ 1508795 w 8033654"/>
                  <a:gd name="-100" fmla="*/ 6649661 h 7031915"/>
                  <a:gd name="-101" fmla="*/ 1508794 w 8033654"/>
                  <a:gd name="-102" fmla="*/ 6649657 h 7031915"/>
                  <a:gd name="-103" fmla="*/ 115723 w 8033654"/>
                  <a:gd name="-104" fmla="*/ 3863519 h 7031915"/>
                  <a:gd name="-105" fmla="*/ 115722 w 8033654"/>
                  <a:gd name="-106" fmla="*/ 3863518 h 7031915"/>
                  <a:gd name="-107" fmla="*/ 29470 w 8033654"/>
                  <a:gd name="-108" fmla="*/ 3691014 h 7031915"/>
                  <a:gd name="-109" fmla="*/ 11962 w 8033654"/>
                  <a:gd name="-110" fmla="*/ 3634608 h 7031915"/>
                  <a:gd name="-111" fmla="*/ 0 w 8033654"/>
                  <a:gd name="-112" fmla="*/ 3515957 h 7031915"/>
                  <a:gd name="-113" fmla="*/ 11962 w 8033654"/>
                  <a:gd name="-114" fmla="*/ 3397306 h 7031915"/>
                  <a:gd name="-115" fmla="*/ 29470 w 8033654"/>
                  <a:gd name="-116" fmla="*/ 3340901 h 7031915"/>
                  <a:gd name="-117" fmla="*/ 115722 w 8033654"/>
                  <a:gd name="-118" fmla="*/ 3168396 h 7031915"/>
                  <a:gd name="-119" fmla="*/ 115723 w 8033654"/>
                  <a:gd name="-120" fmla="*/ 3168396 h 7031915"/>
                  <a:gd name="-121" fmla="*/ 1508796 w 8033654"/>
                  <a:gd name="-122" fmla="*/ 382255 h 7031915"/>
                  <a:gd name="-123" fmla="*/ 1570174 w 8033654"/>
                  <a:gd name="-124" fmla="*/ 259499 h 7031915"/>
                  <a:gd name="connsiteX62" fmla="*/ 1642008 w 8033654"/>
                  <a:gd name="connsiteY62" fmla="*/ 172435 h 7031915"/>
                  <a:gd name="connsiteX63" fmla="*/ 1939656 w 8033654"/>
                  <a:gd name="connsiteY63" fmla="*/ 11959 h 7031915"/>
                  <a:gd name="connsiteX64" fmla="*/ 2058287 w 8033654"/>
                  <a:gd name="connsiteY64" fmla="*/ 0 h 7031915"/>
                  <a:gd name="-125" fmla="*/ 6552162 w 8033654"/>
                  <a:gd name="-126" fmla="*/ 494730 h 7031915"/>
                  <a:gd name="-127" fmla="*/ 6555365 w 8033654"/>
                  <a:gd name="-128" fmla="*/ 531027 h 7031915"/>
                  <a:gd name="-129" fmla="*/ 6556798 w 8033654"/>
                  <a:gd name="-130" fmla="*/ 533489 h 7031915"/>
                  <a:gd name="-131" fmla="*/ 6555247 w 8033654"/>
                  <a:gd name="-132" fmla="*/ 510071 h 7031915"/>
                  <a:gd name="-133" fmla="*/ 6552162 w 8033654"/>
                  <a:gd name="-134" fmla="*/ 494730 h 7031915"/>
                  <a:gd name="-135" fmla="*/ 6529086 w 8033654"/>
                  <a:gd name="-136" fmla="*/ 402424 h 7031915"/>
                  <a:gd name="-137" fmla="*/ 6546753 w 8033654"/>
                  <a:gd name="-138" fmla="*/ 467828 h 7031915"/>
                  <a:gd name="-139" fmla="*/ 6540064 w 8033654"/>
                  <a:gd name="-140" fmla="*/ 434562 h 7031915"/>
                  <a:gd name="-141" fmla="*/ 6529086 w 8033654"/>
                  <a:gd name="-142" fmla="*/ 402424 h 7031915"/>
                  <a:gd name="-143" fmla="*/ 6482461 w 8033654"/>
                  <a:gd name="-144" fmla="*/ 295697 h 7031915"/>
                  <a:gd name="-145" fmla="*/ 6520430 w 8033654"/>
                  <a:gd name="-146" fmla="*/ 377086 h 7031915"/>
                  <a:gd name="-147" fmla="*/ 6515577 w 8033654"/>
                  <a:gd name="-148" fmla="*/ 362878 h 7031915"/>
                  <a:gd name="-149" fmla="*/ 6482461 w 8033654"/>
                  <a:gd name="-150" fmla="*/ 295697 h 7031915"/>
                  <a:gd name="-151" fmla="*/ 2058287 w 8033654"/>
                  <a:gd name="-152" fmla="*/ 0 h 7031915"/>
                  <a:gd name="-153" fmla="*/ 2058326 w 8033654"/>
                  <a:gd name="-154" fmla="*/ 0 h 7031915"/>
                  <a:gd name="-155" fmla="*/ 5971699 w 8033654"/>
                  <a:gd name="-156" fmla="*/ 0 h 7031915"/>
                  <a:gd name="-157" fmla="*/ 5971700 w 8033654"/>
                  <a:gd name="-158" fmla="*/ 0 h 7031915"/>
                  <a:gd name="-159" fmla="*/ 5971740 w 8033654"/>
                  <a:gd name="-160" fmla="*/ 0 h 7031915"/>
                  <a:gd name="-161" fmla="*/ 6090371 w 8033654"/>
                  <a:gd name="-162" fmla="*/ 11959 h 7031915"/>
                  <a:gd name="-163" fmla="*/ 6357004 w 8033654"/>
                  <a:gd name="-164" fmla="*/ 143562 h 7031915"/>
                  <a:gd name="-165" fmla="*/ 6421756 w 8033654"/>
                  <a:gd name="-166" fmla="*/ 209878 h 7031915"/>
                  <a:gd name="-167" fmla="*/ 6426018 w 8033654"/>
                  <a:gd name="-168" fmla="*/ 214243 h 7031915"/>
                  <a:gd name="-169" fmla="*/ 6463356 w 8033654"/>
                  <a:gd name="-170" fmla="*/ 268125 h 7031915"/>
                  <a:gd name="-171" fmla="*/ 6480094 w 8033654"/>
                  <a:gd name="-172" fmla="*/ 292278 h 7031915"/>
                  <a:gd name="-173" fmla="*/ 6490605 w 8033654"/>
                  <a:gd name="-174" fmla="*/ 298322 h 7031915"/>
                  <a:gd name="-175" fmla="*/ 7949332 w 8033654"/>
                  <a:gd name="-176" fmla="*/ 3216682 h 7031915"/>
                  <a:gd name="-177" fmla="*/ 7992299 w 8033654"/>
                  <a:gd name="-178" fmla="*/ 3302616 h 7031915"/>
                  <a:gd name="-179" fmla="*/ 8021693 w 8033654"/>
                  <a:gd name="-180" fmla="*/ 3397306 h 7031915"/>
                  <a:gd name="-181" fmla="*/ 8033654 w 8033654"/>
                  <a:gd name="-182" fmla="*/ 3515957 h 7031915"/>
                  <a:gd name="-183" fmla="*/ 8021693 w 8033654"/>
                  <a:gd name="-184" fmla="*/ 3634608 h 7031915"/>
                  <a:gd name="-185" fmla="*/ 7992299 w 8033654"/>
                  <a:gd name="-186" fmla="*/ 3729298 h 7031915"/>
                  <a:gd name="-187" fmla="*/ 7949332 w 8033654"/>
                  <a:gd name="-188" fmla="*/ 3815232 h 7031915"/>
                  <a:gd name="-189" fmla="*/ 6535055 w 8033654"/>
                  <a:gd name="-190" fmla="*/ 6638796 h 7031915"/>
                  <a:gd name="-191" fmla="*/ 6524461 w 8033654"/>
                  <a:gd name="-192" fmla="*/ 6646190 h 7031915"/>
                  <a:gd name="-193" fmla="*/ 6482456 w 8033654"/>
                  <a:gd name="-194" fmla="*/ 6736229 h 7031915"/>
                  <a:gd name="-195" fmla="*/ 6090371 w 8033654"/>
                  <a:gd name="-196" fmla="*/ 7019956 h 7031915"/>
                  <a:gd name="-197" fmla="*/ 5971740 w 8033654"/>
                  <a:gd name="-198" fmla="*/ 7031915 h 7031915"/>
                  <a:gd name="-199" fmla="*/ 5971700 w 8033654"/>
                  <a:gd name="-200" fmla="*/ 7031915 h 7031915"/>
                  <a:gd name="-201" fmla="*/ 2058326 w 8033654"/>
                  <a:gd name="-202" fmla="*/ 7031915 h 7031915"/>
                  <a:gd name="-203" fmla="*/ 2176958 w 8033654"/>
                  <a:gd name="-204" fmla="*/ 7019956 h 7031915"/>
                  <a:gd name="-205" fmla="*/ 2363588 w 8033654"/>
                  <a:gd name="-206" fmla="*/ 6946684 h 7031915"/>
                  <a:gd name="-207" fmla="*/ 2418335 w 8033654"/>
                  <a:gd name="-208" fmla="*/ 6906767 h 7031915"/>
                  <a:gd name="-209" fmla="*/ 2176957 w 8033654"/>
                  <a:gd name="-210" fmla="*/ 7019956 h 7031915"/>
                  <a:gd name="-211" fmla="*/ 2058326 w 8033654"/>
                  <a:gd name="-212" fmla="*/ 7031915 h 7031915"/>
                  <a:gd name="-213" fmla="*/ 2058286 w 8033654"/>
                  <a:gd name="-214" fmla="*/ 7031915 h 7031915"/>
                  <a:gd name="-215" fmla="*/ 1939655 w 8033654"/>
                  <a:gd name="-216" fmla="*/ 7019956 h 7031915"/>
                  <a:gd name="-217" fmla="*/ 1642007 w 8033654"/>
                  <a:gd name="-218" fmla="*/ 6859480 h 7031915"/>
                  <a:gd name="-219" fmla="*/ 1570173 w 8033654"/>
                  <a:gd name="-220" fmla="*/ 6772417 h 7031915"/>
                  <a:gd name="-221" fmla="*/ 1508795 w 8033654"/>
                  <a:gd name="-222" fmla="*/ 6649661 h 7031915"/>
                  <a:gd name="-223" fmla="*/ 1508794 w 8033654"/>
                  <a:gd name="-224" fmla="*/ 6649657 h 7031915"/>
                  <a:gd name="-225" fmla="*/ 115723 w 8033654"/>
                  <a:gd name="-226" fmla="*/ 3863519 h 7031915"/>
                  <a:gd name="-227" fmla="*/ 115722 w 8033654"/>
                  <a:gd name="-228" fmla="*/ 3863518 h 7031915"/>
                  <a:gd name="-229" fmla="*/ 29470 w 8033654"/>
                  <a:gd name="-230" fmla="*/ 3691014 h 7031915"/>
                  <a:gd name="-231" fmla="*/ 11962 w 8033654"/>
                  <a:gd name="-232" fmla="*/ 3634608 h 7031915"/>
                  <a:gd name="-233" fmla="*/ 0 w 8033654"/>
                  <a:gd name="-234" fmla="*/ 3515957 h 7031915"/>
                  <a:gd name="-235" fmla="*/ 11962 w 8033654"/>
                  <a:gd name="-236" fmla="*/ 3397306 h 7031915"/>
                  <a:gd name="-237" fmla="*/ 29470 w 8033654"/>
                  <a:gd name="-238" fmla="*/ 3340901 h 7031915"/>
                  <a:gd name="-239" fmla="*/ 115722 w 8033654"/>
                  <a:gd name="-240" fmla="*/ 3168396 h 7031915"/>
                  <a:gd name="-241" fmla="*/ 115723 w 8033654"/>
                  <a:gd name="-242" fmla="*/ 3168396 h 7031915"/>
                  <a:gd name="-243" fmla="*/ 1508796 w 8033654"/>
                  <a:gd name="-244" fmla="*/ 382255 h 7031915"/>
                  <a:gd name="-245" fmla="*/ 1570174 w 8033654"/>
                  <a:gd name="-246" fmla="*/ 259499 h 7031915"/>
                  <a:gd name="-247" fmla="*/ 1642008 w 8033654"/>
                  <a:gd name="-248" fmla="*/ 172435 h 7031915"/>
                  <a:gd name="-249" fmla="*/ 1939656 w 8033654"/>
                  <a:gd name="-250" fmla="*/ 11959 h 7031915"/>
                  <a:gd name="-251" fmla="*/ 2058287 w 8033654"/>
                  <a:gd name="-252" fmla="*/ 0 h 7031915"/>
                  <a:gd name="-253" fmla="*/ 6552162 w 8033654"/>
                  <a:gd name="-254" fmla="*/ 494730 h 7031915"/>
                  <a:gd name="-255" fmla="*/ 6555365 w 8033654"/>
                  <a:gd name="-256" fmla="*/ 531027 h 7031915"/>
                  <a:gd name="-257" fmla="*/ 6556798 w 8033654"/>
                  <a:gd name="-258" fmla="*/ 533489 h 7031915"/>
                  <a:gd name="-259" fmla="*/ 6555247 w 8033654"/>
                  <a:gd name="-260" fmla="*/ 510071 h 7031915"/>
                  <a:gd name="-261" fmla="*/ 6552162 w 8033654"/>
                  <a:gd name="-262" fmla="*/ 494730 h 7031915"/>
                  <a:gd name="-263" fmla="*/ 6529086 w 8033654"/>
                  <a:gd name="-264" fmla="*/ 402424 h 7031915"/>
                  <a:gd name="-265" fmla="*/ 6546753 w 8033654"/>
                  <a:gd name="-266" fmla="*/ 467828 h 7031915"/>
                  <a:gd name="-267" fmla="*/ 6540064 w 8033654"/>
                  <a:gd name="-268" fmla="*/ 434562 h 7031915"/>
                  <a:gd name="-269" fmla="*/ 6529086 w 8033654"/>
                  <a:gd name="-270" fmla="*/ 402424 h 7031915"/>
                  <a:gd name="-271" fmla="*/ 6482461 w 8033654"/>
                  <a:gd name="-272" fmla="*/ 295697 h 7031915"/>
                  <a:gd name="-273" fmla="*/ 6520430 w 8033654"/>
                  <a:gd name="-274" fmla="*/ 377086 h 7031915"/>
                  <a:gd name="-275" fmla="*/ 6515577 w 8033654"/>
                  <a:gd name="-276" fmla="*/ 362878 h 7031915"/>
                  <a:gd name="-277" fmla="*/ 6482461 w 8033654"/>
                  <a:gd name="-278" fmla="*/ 295697 h 7031915"/>
                  <a:gd name="-279" fmla="*/ 2058287 w 8033654"/>
                  <a:gd name="-280" fmla="*/ 0 h 7031915"/>
                  <a:gd name="-281" fmla="*/ 2058326 w 8033654"/>
                  <a:gd name="-282" fmla="*/ 0 h 7031915"/>
                  <a:gd name="-283" fmla="*/ 5971699 w 8033654"/>
                  <a:gd name="-284" fmla="*/ 0 h 7031915"/>
                  <a:gd name="-285" fmla="*/ 5971700 w 8033654"/>
                  <a:gd name="-286" fmla="*/ 0 h 7031915"/>
                  <a:gd name="-287" fmla="*/ 5971740 w 8033654"/>
                  <a:gd name="-288" fmla="*/ 0 h 7031915"/>
                  <a:gd name="-289" fmla="*/ 6090371 w 8033654"/>
                  <a:gd name="-290" fmla="*/ 11959 h 7031915"/>
                  <a:gd name="-291" fmla="*/ 6357004 w 8033654"/>
                  <a:gd name="-292" fmla="*/ 143562 h 7031915"/>
                  <a:gd name="-293" fmla="*/ 6421756 w 8033654"/>
                  <a:gd name="-294" fmla="*/ 209878 h 7031915"/>
                  <a:gd name="-295" fmla="*/ 6426018 w 8033654"/>
                  <a:gd name="-296" fmla="*/ 214243 h 7031915"/>
                  <a:gd name="-297" fmla="*/ 6463356 w 8033654"/>
                  <a:gd name="-298" fmla="*/ 268125 h 7031915"/>
                  <a:gd name="-299" fmla="*/ 6480094 w 8033654"/>
                  <a:gd name="-300" fmla="*/ 292278 h 7031915"/>
                  <a:gd name="-301" fmla="*/ 6490605 w 8033654"/>
                  <a:gd name="-302" fmla="*/ 298322 h 7031915"/>
                  <a:gd name="-303" fmla="*/ 7949332 w 8033654"/>
                  <a:gd name="-304" fmla="*/ 3216682 h 7031915"/>
                  <a:gd name="-305" fmla="*/ 7992299 w 8033654"/>
                  <a:gd name="-306" fmla="*/ 3302616 h 7031915"/>
                  <a:gd name="-307" fmla="*/ 8021693 w 8033654"/>
                  <a:gd name="-308" fmla="*/ 3397306 h 7031915"/>
                  <a:gd name="-309" fmla="*/ 8033654 w 8033654"/>
                  <a:gd name="-310" fmla="*/ 3515957 h 7031915"/>
                  <a:gd name="-311" fmla="*/ 8021693 w 8033654"/>
                  <a:gd name="-312" fmla="*/ 3634608 h 7031915"/>
                  <a:gd name="-313" fmla="*/ 7992299 w 8033654"/>
                  <a:gd name="-314" fmla="*/ 3729298 h 7031915"/>
                  <a:gd name="-315" fmla="*/ 7949332 w 8033654"/>
                  <a:gd name="-316" fmla="*/ 3815232 h 7031915"/>
                  <a:gd name="-317" fmla="*/ 6535055 w 8033654"/>
                  <a:gd name="-318" fmla="*/ 6638796 h 7031915"/>
                  <a:gd name="-319" fmla="*/ 6524461 w 8033654"/>
                  <a:gd name="-320" fmla="*/ 6646190 h 7031915"/>
                  <a:gd name="-321" fmla="*/ 6482456 w 8033654"/>
                  <a:gd name="-322" fmla="*/ 6736229 h 7031915"/>
                  <a:gd name="-323" fmla="*/ 6090371 w 8033654"/>
                  <a:gd name="-324" fmla="*/ 7019956 h 7031915"/>
                  <a:gd name="-325" fmla="*/ 5971740 w 8033654"/>
                  <a:gd name="-326" fmla="*/ 7031915 h 7031915"/>
                  <a:gd name="-327" fmla="*/ 5971700 w 8033654"/>
                  <a:gd name="-328" fmla="*/ 7031915 h 7031915"/>
                  <a:gd name="-329" fmla="*/ 2058326 w 8033654"/>
                  <a:gd name="-330" fmla="*/ 7031915 h 7031915"/>
                  <a:gd name="-331" fmla="*/ 2176958 w 8033654"/>
                  <a:gd name="-332" fmla="*/ 7019956 h 7031915"/>
                  <a:gd name="-333" fmla="*/ 2363588 w 8033654"/>
                  <a:gd name="-334" fmla="*/ 6946684 h 7031915"/>
                  <a:gd name="-335" fmla="*/ 2176957 w 8033654"/>
                  <a:gd name="-336" fmla="*/ 7019956 h 7031915"/>
                  <a:gd name="-337" fmla="*/ 2058326 w 8033654"/>
                  <a:gd name="-338" fmla="*/ 7031915 h 7031915"/>
                  <a:gd name="-339" fmla="*/ 2058286 w 8033654"/>
                  <a:gd name="-340" fmla="*/ 7031915 h 7031915"/>
                  <a:gd name="-341" fmla="*/ 1939655 w 8033654"/>
                  <a:gd name="-342" fmla="*/ 7019956 h 7031915"/>
                  <a:gd name="-343" fmla="*/ 1642007 w 8033654"/>
                  <a:gd name="-344" fmla="*/ 6859480 h 7031915"/>
                  <a:gd name="-345" fmla="*/ 1570173 w 8033654"/>
                  <a:gd name="-346" fmla="*/ 6772417 h 7031915"/>
                  <a:gd name="-347" fmla="*/ 1508795 w 8033654"/>
                  <a:gd name="-348" fmla="*/ 6649661 h 7031915"/>
                  <a:gd name="-349" fmla="*/ 1508794 w 8033654"/>
                  <a:gd name="-350" fmla="*/ 6649657 h 7031915"/>
                  <a:gd name="-351" fmla="*/ 115723 w 8033654"/>
                  <a:gd name="-352" fmla="*/ 3863519 h 7031915"/>
                  <a:gd name="-353" fmla="*/ 115722 w 8033654"/>
                  <a:gd name="-354" fmla="*/ 3863518 h 7031915"/>
                  <a:gd name="-355" fmla="*/ 29470 w 8033654"/>
                  <a:gd name="-356" fmla="*/ 3691014 h 7031915"/>
                  <a:gd name="-357" fmla="*/ 11962 w 8033654"/>
                  <a:gd name="-358" fmla="*/ 3634608 h 7031915"/>
                  <a:gd name="-359" fmla="*/ 0 w 8033654"/>
                  <a:gd name="-360" fmla="*/ 3515957 h 7031915"/>
                  <a:gd name="-361" fmla="*/ 11962 w 8033654"/>
                  <a:gd name="-362" fmla="*/ 3397306 h 7031915"/>
                  <a:gd name="-363" fmla="*/ 29470 w 8033654"/>
                  <a:gd name="-364" fmla="*/ 3340901 h 7031915"/>
                  <a:gd name="-365" fmla="*/ 115722 w 8033654"/>
                  <a:gd name="-366" fmla="*/ 3168396 h 7031915"/>
                  <a:gd name="-367" fmla="*/ 115723 w 8033654"/>
                  <a:gd name="-368" fmla="*/ 3168396 h 7031915"/>
                  <a:gd name="-369" fmla="*/ 1508796 w 8033654"/>
                  <a:gd name="-370" fmla="*/ 382255 h 7031915"/>
                  <a:gd name="-371" fmla="*/ 1570174 w 8033654"/>
                  <a:gd name="-372" fmla="*/ 259499 h 7031915"/>
                  <a:gd name="-373" fmla="*/ 1642008 w 8033654"/>
                  <a:gd name="-374" fmla="*/ 172435 h 7031915"/>
                  <a:gd name="-375" fmla="*/ 1939656 w 8033654"/>
                  <a:gd name="-376" fmla="*/ 11959 h 7031915"/>
                  <a:gd name="-377" fmla="*/ 2058287 w 8033654"/>
                  <a:gd name="-378" fmla="*/ 0 h 7031915"/>
                  <a:gd name="-379" fmla="*/ 6552162 w 8033654"/>
                  <a:gd name="-380" fmla="*/ 494730 h 7031915"/>
                  <a:gd name="-381" fmla="*/ 6555365 w 8033654"/>
                  <a:gd name="-382" fmla="*/ 531027 h 7031915"/>
                  <a:gd name="-383" fmla="*/ 6556798 w 8033654"/>
                  <a:gd name="-384" fmla="*/ 533489 h 7031915"/>
                  <a:gd name="-385" fmla="*/ 6555247 w 8033654"/>
                  <a:gd name="-386" fmla="*/ 510071 h 7031915"/>
                  <a:gd name="-387" fmla="*/ 6552162 w 8033654"/>
                  <a:gd name="-388" fmla="*/ 494730 h 7031915"/>
                  <a:gd name="-389" fmla="*/ 6529086 w 8033654"/>
                  <a:gd name="-390" fmla="*/ 402424 h 7031915"/>
                  <a:gd name="-391" fmla="*/ 6546753 w 8033654"/>
                  <a:gd name="-392" fmla="*/ 467828 h 7031915"/>
                  <a:gd name="-393" fmla="*/ 6540064 w 8033654"/>
                  <a:gd name="-394" fmla="*/ 434562 h 7031915"/>
                  <a:gd name="-395" fmla="*/ 6529086 w 8033654"/>
                  <a:gd name="-396" fmla="*/ 402424 h 7031915"/>
                  <a:gd name="-397" fmla="*/ 6482461 w 8033654"/>
                  <a:gd name="-398" fmla="*/ 295697 h 7031915"/>
                  <a:gd name="-399" fmla="*/ 6520430 w 8033654"/>
                  <a:gd name="-400" fmla="*/ 377086 h 7031915"/>
                  <a:gd name="-401" fmla="*/ 6515577 w 8033654"/>
                  <a:gd name="-402" fmla="*/ 362878 h 7031915"/>
                  <a:gd name="-403" fmla="*/ 6482461 w 8033654"/>
                  <a:gd name="-404" fmla="*/ 295697 h 7031915"/>
                  <a:gd name="-405" fmla="*/ 2058287 w 8033654"/>
                  <a:gd name="-406" fmla="*/ 0 h 7031915"/>
                  <a:gd name="-407" fmla="*/ 2058326 w 8033654"/>
                  <a:gd name="-408" fmla="*/ 0 h 7031915"/>
                  <a:gd name="-409" fmla="*/ 5971699 w 8033654"/>
                  <a:gd name="-410" fmla="*/ 0 h 7031915"/>
                  <a:gd name="-411" fmla="*/ 5971700 w 8033654"/>
                  <a:gd name="-412" fmla="*/ 0 h 7031915"/>
                  <a:gd name="-413" fmla="*/ 5971740 w 8033654"/>
                  <a:gd name="-414" fmla="*/ 0 h 7031915"/>
                  <a:gd name="-415" fmla="*/ 6090371 w 8033654"/>
                  <a:gd name="-416" fmla="*/ 11959 h 7031915"/>
                  <a:gd name="-417" fmla="*/ 6357004 w 8033654"/>
                  <a:gd name="-418" fmla="*/ 143562 h 7031915"/>
                  <a:gd name="-419" fmla="*/ 6421756 w 8033654"/>
                  <a:gd name="-420" fmla="*/ 209878 h 7031915"/>
                  <a:gd name="-421" fmla="*/ 6426018 w 8033654"/>
                  <a:gd name="-422" fmla="*/ 214243 h 7031915"/>
                  <a:gd name="-423" fmla="*/ 6463356 w 8033654"/>
                  <a:gd name="-424" fmla="*/ 268125 h 7031915"/>
                  <a:gd name="-425" fmla="*/ 6480094 w 8033654"/>
                  <a:gd name="-426" fmla="*/ 292278 h 7031915"/>
                  <a:gd name="-427" fmla="*/ 6490605 w 8033654"/>
                  <a:gd name="-428" fmla="*/ 298322 h 7031915"/>
                  <a:gd name="-429" fmla="*/ 7949332 w 8033654"/>
                  <a:gd name="-430" fmla="*/ 3216682 h 7031915"/>
                  <a:gd name="-431" fmla="*/ 7992299 w 8033654"/>
                  <a:gd name="-432" fmla="*/ 3302616 h 7031915"/>
                  <a:gd name="-433" fmla="*/ 8021693 w 8033654"/>
                  <a:gd name="-434" fmla="*/ 3397306 h 7031915"/>
                  <a:gd name="-435" fmla="*/ 8033654 w 8033654"/>
                  <a:gd name="-436" fmla="*/ 3515957 h 7031915"/>
                  <a:gd name="-437" fmla="*/ 8021693 w 8033654"/>
                  <a:gd name="-438" fmla="*/ 3634608 h 7031915"/>
                  <a:gd name="-439" fmla="*/ 7992299 w 8033654"/>
                  <a:gd name="-440" fmla="*/ 3729298 h 7031915"/>
                  <a:gd name="-441" fmla="*/ 7949332 w 8033654"/>
                  <a:gd name="-442" fmla="*/ 3815232 h 7031915"/>
                  <a:gd name="-443" fmla="*/ 6535055 w 8033654"/>
                  <a:gd name="-444" fmla="*/ 6638796 h 7031915"/>
                  <a:gd name="-445" fmla="*/ 6524461 w 8033654"/>
                  <a:gd name="-446" fmla="*/ 6646190 h 7031915"/>
                  <a:gd name="-447" fmla="*/ 6482456 w 8033654"/>
                  <a:gd name="-448" fmla="*/ 6736229 h 7031915"/>
                  <a:gd name="-449" fmla="*/ 6090371 w 8033654"/>
                  <a:gd name="-450" fmla="*/ 7019956 h 7031915"/>
                  <a:gd name="-451" fmla="*/ 5971740 w 8033654"/>
                  <a:gd name="-452" fmla="*/ 7031915 h 7031915"/>
                  <a:gd name="-453" fmla="*/ 5971700 w 8033654"/>
                  <a:gd name="-454" fmla="*/ 7031915 h 7031915"/>
                  <a:gd name="-455" fmla="*/ 2058326 w 8033654"/>
                  <a:gd name="-456" fmla="*/ 7031915 h 7031915"/>
                  <a:gd name="-457" fmla="*/ 2176958 w 8033654"/>
                  <a:gd name="-458" fmla="*/ 7019956 h 7031915"/>
                  <a:gd name="-459" fmla="*/ 2176957 w 8033654"/>
                  <a:gd name="-460" fmla="*/ 7019956 h 7031915"/>
                  <a:gd name="-461" fmla="*/ 2058326 w 8033654"/>
                  <a:gd name="-462" fmla="*/ 7031915 h 7031915"/>
                  <a:gd name="-463" fmla="*/ 2058286 w 8033654"/>
                  <a:gd name="-464" fmla="*/ 7031915 h 7031915"/>
                  <a:gd name="-465" fmla="*/ 1939655 w 8033654"/>
                  <a:gd name="-466" fmla="*/ 7019956 h 7031915"/>
                  <a:gd name="-467" fmla="*/ 1642007 w 8033654"/>
                  <a:gd name="-468" fmla="*/ 6859480 h 7031915"/>
                  <a:gd name="-469" fmla="*/ 1570173 w 8033654"/>
                  <a:gd name="-470" fmla="*/ 6772417 h 7031915"/>
                  <a:gd name="-471" fmla="*/ 1508795 w 8033654"/>
                  <a:gd name="-472" fmla="*/ 6649661 h 7031915"/>
                  <a:gd name="-473" fmla="*/ 1508794 w 8033654"/>
                  <a:gd name="-474" fmla="*/ 6649657 h 7031915"/>
                  <a:gd name="-475" fmla="*/ 115723 w 8033654"/>
                  <a:gd name="-476" fmla="*/ 3863519 h 7031915"/>
                  <a:gd name="-477" fmla="*/ 115722 w 8033654"/>
                  <a:gd name="-478" fmla="*/ 3863518 h 7031915"/>
                  <a:gd name="-479" fmla="*/ 29470 w 8033654"/>
                  <a:gd name="-480" fmla="*/ 3691014 h 7031915"/>
                  <a:gd name="-481" fmla="*/ 11962 w 8033654"/>
                  <a:gd name="-482" fmla="*/ 3634608 h 7031915"/>
                  <a:gd name="-483" fmla="*/ 0 w 8033654"/>
                  <a:gd name="-484" fmla="*/ 3515957 h 7031915"/>
                  <a:gd name="-485" fmla="*/ 11962 w 8033654"/>
                  <a:gd name="-486" fmla="*/ 3397306 h 7031915"/>
                  <a:gd name="-487" fmla="*/ 29470 w 8033654"/>
                  <a:gd name="-488" fmla="*/ 3340901 h 7031915"/>
                  <a:gd name="-489" fmla="*/ 115722 w 8033654"/>
                  <a:gd name="-490" fmla="*/ 3168396 h 7031915"/>
                  <a:gd name="-491" fmla="*/ 115723 w 8033654"/>
                  <a:gd name="-492" fmla="*/ 3168396 h 7031915"/>
                  <a:gd name="-493" fmla="*/ 1508796 w 8033654"/>
                  <a:gd name="-494" fmla="*/ 382255 h 7031915"/>
                  <a:gd name="-495" fmla="*/ 1570174 w 8033654"/>
                  <a:gd name="-496" fmla="*/ 259499 h 7031915"/>
                  <a:gd name="-497" fmla="*/ 1642008 w 8033654"/>
                  <a:gd name="-498" fmla="*/ 172435 h 7031915"/>
                  <a:gd name="-499" fmla="*/ 1939656 w 8033654"/>
                  <a:gd name="-500" fmla="*/ 11959 h 7031915"/>
                  <a:gd name="-501" fmla="*/ 2058287 w 8033654"/>
                  <a:gd name="-502" fmla="*/ 0 h 7031915"/>
                  <a:gd name="-503" fmla="*/ 6552162 w 8033654"/>
                  <a:gd name="-504" fmla="*/ 494730 h 7031915"/>
                  <a:gd name="-505" fmla="*/ 6555365 w 8033654"/>
                  <a:gd name="-506" fmla="*/ 531027 h 7031915"/>
                  <a:gd name="-507" fmla="*/ 6556798 w 8033654"/>
                  <a:gd name="-508" fmla="*/ 533489 h 7031915"/>
                  <a:gd name="-509" fmla="*/ 6555247 w 8033654"/>
                  <a:gd name="-510" fmla="*/ 510071 h 7031915"/>
                  <a:gd name="-511" fmla="*/ 6552162 w 8033654"/>
                  <a:gd name="-512" fmla="*/ 494730 h 7031915"/>
                  <a:gd name="-513" fmla="*/ 6529086 w 8033654"/>
                  <a:gd name="-514" fmla="*/ 402424 h 7031915"/>
                  <a:gd name="-515" fmla="*/ 6540064 w 8033654"/>
                  <a:gd name="-516" fmla="*/ 434562 h 7031915"/>
                  <a:gd name="-517" fmla="*/ 6529086 w 8033654"/>
                  <a:gd name="-518" fmla="*/ 402424 h 7031915"/>
                  <a:gd name="-519" fmla="*/ 6482461 w 8033654"/>
                  <a:gd name="-520" fmla="*/ 295697 h 7031915"/>
                  <a:gd name="-521" fmla="*/ 6520430 w 8033654"/>
                  <a:gd name="-522" fmla="*/ 377086 h 7031915"/>
                  <a:gd name="-523" fmla="*/ 6515577 w 8033654"/>
                  <a:gd name="-524" fmla="*/ 362878 h 7031915"/>
                  <a:gd name="-525" fmla="*/ 6482461 w 8033654"/>
                  <a:gd name="-526" fmla="*/ 295697 h 7031915"/>
                  <a:gd name="-527" fmla="*/ 2058287 w 8033654"/>
                  <a:gd name="-528" fmla="*/ 0 h 7031915"/>
                  <a:gd name="-529" fmla="*/ 2058326 w 8033654"/>
                  <a:gd name="-530" fmla="*/ 0 h 7031915"/>
                  <a:gd name="-531" fmla="*/ 5971699 w 8033654"/>
                  <a:gd name="-532" fmla="*/ 0 h 7031915"/>
                  <a:gd name="-533" fmla="*/ 5971700 w 8033654"/>
                  <a:gd name="-534" fmla="*/ 0 h 7031915"/>
                  <a:gd name="-535" fmla="*/ 5971740 w 8033654"/>
                  <a:gd name="-536" fmla="*/ 0 h 7031915"/>
                  <a:gd name="-537" fmla="*/ 6090371 w 8033654"/>
                  <a:gd name="-538" fmla="*/ 11959 h 7031915"/>
                  <a:gd name="-539" fmla="*/ 6357004 w 8033654"/>
                  <a:gd name="-540" fmla="*/ 143562 h 7031915"/>
                  <a:gd name="-541" fmla="*/ 6421756 w 8033654"/>
                  <a:gd name="-542" fmla="*/ 209878 h 7031915"/>
                  <a:gd name="-543" fmla="*/ 6426018 w 8033654"/>
                  <a:gd name="-544" fmla="*/ 214243 h 7031915"/>
                  <a:gd name="-545" fmla="*/ 6463356 w 8033654"/>
                  <a:gd name="-546" fmla="*/ 268125 h 7031915"/>
                  <a:gd name="-547" fmla="*/ 6480094 w 8033654"/>
                  <a:gd name="-548" fmla="*/ 292278 h 7031915"/>
                  <a:gd name="-549" fmla="*/ 6490605 w 8033654"/>
                  <a:gd name="-550" fmla="*/ 298322 h 7031915"/>
                  <a:gd name="-551" fmla="*/ 7949332 w 8033654"/>
                  <a:gd name="-552" fmla="*/ 3216682 h 7031915"/>
                  <a:gd name="-553" fmla="*/ 7992299 w 8033654"/>
                  <a:gd name="-554" fmla="*/ 3302616 h 7031915"/>
                  <a:gd name="-555" fmla="*/ 8021693 w 8033654"/>
                  <a:gd name="-556" fmla="*/ 3397306 h 7031915"/>
                  <a:gd name="-557" fmla="*/ 8033654 w 8033654"/>
                  <a:gd name="-558" fmla="*/ 3515957 h 7031915"/>
                  <a:gd name="-559" fmla="*/ 8021693 w 8033654"/>
                  <a:gd name="-560" fmla="*/ 3634608 h 7031915"/>
                  <a:gd name="-561" fmla="*/ 7992299 w 8033654"/>
                  <a:gd name="-562" fmla="*/ 3729298 h 7031915"/>
                  <a:gd name="-563" fmla="*/ 7949332 w 8033654"/>
                  <a:gd name="-564" fmla="*/ 3815232 h 7031915"/>
                  <a:gd name="-565" fmla="*/ 6535055 w 8033654"/>
                  <a:gd name="-566" fmla="*/ 6638796 h 7031915"/>
                  <a:gd name="-567" fmla="*/ 6524461 w 8033654"/>
                  <a:gd name="-568" fmla="*/ 6646190 h 7031915"/>
                  <a:gd name="-569" fmla="*/ 6482456 w 8033654"/>
                  <a:gd name="-570" fmla="*/ 6736229 h 7031915"/>
                  <a:gd name="-571" fmla="*/ 6090371 w 8033654"/>
                  <a:gd name="-572" fmla="*/ 7019956 h 7031915"/>
                  <a:gd name="-573" fmla="*/ 5971740 w 8033654"/>
                  <a:gd name="-574" fmla="*/ 7031915 h 7031915"/>
                  <a:gd name="-575" fmla="*/ 5971700 w 8033654"/>
                  <a:gd name="-576" fmla="*/ 7031915 h 7031915"/>
                  <a:gd name="-577" fmla="*/ 2058326 w 8033654"/>
                  <a:gd name="-578" fmla="*/ 7031915 h 7031915"/>
                  <a:gd name="-579" fmla="*/ 2176958 w 8033654"/>
                  <a:gd name="-580" fmla="*/ 7019956 h 7031915"/>
                  <a:gd name="-581" fmla="*/ 2176957 w 8033654"/>
                  <a:gd name="-582" fmla="*/ 7019956 h 7031915"/>
                  <a:gd name="-583" fmla="*/ 2058326 w 8033654"/>
                  <a:gd name="-584" fmla="*/ 7031915 h 7031915"/>
                  <a:gd name="-585" fmla="*/ 2058286 w 8033654"/>
                  <a:gd name="-586" fmla="*/ 7031915 h 7031915"/>
                  <a:gd name="-587" fmla="*/ 1939655 w 8033654"/>
                  <a:gd name="-588" fmla="*/ 7019956 h 7031915"/>
                  <a:gd name="-589" fmla="*/ 1642007 w 8033654"/>
                  <a:gd name="-590" fmla="*/ 6859480 h 7031915"/>
                  <a:gd name="-591" fmla="*/ 1570173 w 8033654"/>
                  <a:gd name="-592" fmla="*/ 6772417 h 7031915"/>
                  <a:gd name="-593" fmla="*/ 1508795 w 8033654"/>
                  <a:gd name="-594" fmla="*/ 6649661 h 7031915"/>
                  <a:gd name="-595" fmla="*/ 1508794 w 8033654"/>
                  <a:gd name="-596" fmla="*/ 6649657 h 7031915"/>
                  <a:gd name="-597" fmla="*/ 115723 w 8033654"/>
                  <a:gd name="-598" fmla="*/ 3863519 h 7031915"/>
                  <a:gd name="-599" fmla="*/ 115722 w 8033654"/>
                  <a:gd name="-600" fmla="*/ 3863518 h 7031915"/>
                  <a:gd name="-601" fmla="*/ 29470 w 8033654"/>
                  <a:gd name="-602" fmla="*/ 3691014 h 7031915"/>
                  <a:gd name="-603" fmla="*/ 11962 w 8033654"/>
                  <a:gd name="-604" fmla="*/ 3634608 h 7031915"/>
                  <a:gd name="-605" fmla="*/ 0 w 8033654"/>
                  <a:gd name="-606" fmla="*/ 3515957 h 7031915"/>
                  <a:gd name="-607" fmla="*/ 11962 w 8033654"/>
                  <a:gd name="-608" fmla="*/ 3397306 h 7031915"/>
                  <a:gd name="-609" fmla="*/ 29470 w 8033654"/>
                  <a:gd name="-610" fmla="*/ 3340901 h 7031915"/>
                  <a:gd name="-611" fmla="*/ 115722 w 8033654"/>
                  <a:gd name="-612" fmla="*/ 3168396 h 7031915"/>
                  <a:gd name="-613" fmla="*/ 115723 w 8033654"/>
                  <a:gd name="-614" fmla="*/ 3168396 h 7031915"/>
                  <a:gd name="-615" fmla="*/ 1508796 w 8033654"/>
                  <a:gd name="-616" fmla="*/ 382255 h 7031915"/>
                  <a:gd name="-617" fmla="*/ 1570174 w 8033654"/>
                  <a:gd name="-618" fmla="*/ 259499 h 7031915"/>
                  <a:gd name="-619" fmla="*/ 1642008 w 8033654"/>
                  <a:gd name="-620" fmla="*/ 172435 h 7031915"/>
                  <a:gd name="-621" fmla="*/ 1939656 w 8033654"/>
                  <a:gd name="-622" fmla="*/ 11959 h 7031915"/>
                  <a:gd name="-623" fmla="*/ 2058287 w 8033654"/>
                  <a:gd name="-624" fmla="*/ 0 h 7031915"/>
                  <a:gd name="-625" fmla="*/ 6555247 w 8033654"/>
                  <a:gd name="-626" fmla="*/ 510071 h 7031915"/>
                  <a:gd name="-627" fmla="*/ 6555365 w 8033654"/>
                  <a:gd name="-628" fmla="*/ 531027 h 7031915"/>
                  <a:gd name="-629" fmla="*/ 6556798 w 8033654"/>
                  <a:gd name="-630" fmla="*/ 533489 h 7031915"/>
                  <a:gd name="-631" fmla="*/ 6555247 w 8033654"/>
                  <a:gd name="-632" fmla="*/ 510071 h 7031915"/>
                  <a:gd name="-633" fmla="*/ 6529086 w 8033654"/>
                  <a:gd name="-634" fmla="*/ 402424 h 7031915"/>
                  <a:gd name="-635" fmla="*/ 6540064 w 8033654"/>
                  <a:gd name="-636" fmla="*/ 434562 h 7031915"/>
                  <a:gd name="-637" fmla="*/ 6529086 w 8033654"/>
                  <a:gd name="-638" fmla="*/ 402424 h 7031915"/>
                  <a:gd name="-639" fmla="*/ 6482461 w 8033654"/>
                  <a:gd name="-640" fmla="*/ 295697 h 7031915"/>
                  <a:gd name="-641" fmla="*/ 6520430 w 8033654"/>
                  <a:gd name="-642" fmla="*/ 377086 h 7031915"/>
                  <a:gd name="-643" fmla="*/ 6515577 w 8033654"/>
                  <a:gd name="-644" fmla="*/ 362878 h 7031915"/>
                  <a:gd name="-645" fmla="*/ 6482461 w 8033654"/>
                  <a:gd name="-646" fmla="*/ 295697 h 7031915"/>
                  <a:gd name="-647" fmla="*/ 2058287 w 8033654"/>
                  <a:gd name="-648" fmla="*/ 0 h 7031915"/>
                  <a:gd name="-649" fmla="*/ 2058326 w 8033654"/>
                  <a:gd name="-650" fmla="*/ 0 h 7031915"/>
                  <a:gd name="-651" fmla="*/ 5971699 w 8033654"/>
                  <a:gd name="-652" fmla="*/ 0 h 7031915"/>
                  <a:gd name="-653" fmla="*/ 5971700 w 8033654"/>
                  <a:gd name="-654" fmla="*/ 0 h 7031915"/>
                  <a:gd name="-655" fmla="*/ 5971740 w 8033654"/>
                  <a:gd name="-656" fmla="*/ 0 h 7031915"/>
                  <a:gd name="-657" fmla="*/ 6090371 w 8033654"/>
                  <a:gd name="-658" fmla="*/ 11959 h 7031915"/>
                  <a:gd name="-659" fmla="*/ 6357004 w 8033654"/>
                  <a:gd name="-660" fmla="*/ 143562 h 7031915"/>
                  <a:gd name="-661" fmla="*/ 6421756 w 8033654"/>
                  <a:gd name="-662" fmla="*/ 209878 h 7031915"/>
                  <a:gd name="-663" fmla="*/ 6426018 w 8033654"/>
                  <a:gd name="-664" fmla="*/ 214243 h 7031915"/>
                  <a:gd name="-665" fmla="*/ 6463356 w 8033654"/>
                  <a:gd name="-666" fmla="*/ 268125 h 7031915"/>
                  <a:gd name="-667" fmla="*/ 6480094 w 8033654"/>
                  <a:gd name="-668" fmla="*/ 292278 h 7031915"/>
                  <a:gd name="-669" fmla="*/ 6490605 w 8033654"/>
                  <a:gd name="-670" fmla="*/ 298322 h 7031915"/>
                  <a:gd name="-671" fmla="*/ 7949332 w 8033654"/>
                  <a:gd name="-672" fmla="*/ 3216682 h 7031915"/>
                  <a:gd name="-673" fmla="*/ 7992299 w 8033654"/>
                  <a:gd name="-674" fmla="*/ 3302616 h 7031915"/>
                  <a:gd name="-675" fmla="*/ 8021693 w 8033654"/>
                  <a:gd name="-676" fmla="*/ 3397306 h 7031915"/>
                  <a:gd name="-677" fmla="*/ 8033654 w 8033654"/>
                  <a:gd name="-678" fmla="*/ 3515957 h 7031915"/>
                  <a:gd name="-679" fmla="*/ 8021693 w 8033654"/>
                  <a:gd name="-680" fmla="*/ 3634608 h 7031915"/>
                  <a:gd name="-681" fmla="*/ 7992299 w 8033654"/>
                  <a:gd name="-682" fmla="*/ 3729298 h 7031915"/>
                  <a:gd name="-683" fmla="*/ 7949332 w 8033654"/>
                  <a:gd name="-684" fmla="*/ 3815232 h 7031915"/>
                  <a:gd name="-685" fmla="*/ 6535055 w 8033654"/>
                  <a:gd name="-686" fmla="*/ 6638796 h 7031915"/>
                  <a:gd name="-687" fmla="*/ 6524461 w 8033654"/>
                  <a:gd name="-688" fmla="*/ 6646190 h 7031915"/>
                  <a:gd name="-689" fmla="*/ 6482456 w 8033654"/>
                  <a:gd name="-690" fmla="*/ 6736229 h 7031915"/>
                  <a:gd name="-691" fmla="*/ 6090371 w 8033654"/>
                  <a:gd name="-692" fmla="*/ 7019956 h 7031915"/>
                  <a:gd name="-693" fmla="*/ 5971740 w 8033654"/>
                  <a:gd name="-694" fmla="*/ 7031915 h 7031915"/>
                  <a:gd name="-695" fmla="*/ 5971700 w 8033654"/>
                  <a:gd name="-696" fmla="*/ 7031915 h 7031915"/>
                  <a:gd name="-697" fmla="*/ 2058326 w 8033654"/>
                  <a:gd name="-698" fmla="*/ 7031915 h 7031915"/>
                  <a:gd name="-699" fmla="*/ 2176958 w 8033654"/>
                  <a:gd name="-700" fmla="*/ 7019956 h 7031915"/>
                  <a:gd name="-701" fmla="*/ 2176957 w 8033654"/>
                  <a:gd name="-702" fmla="*/ 7019956 h 7031915"/>
                  <a:gd name="-703" fmla="*/ 2058326 w 8033654"/>
                  <a:gd name="-704" fmla="*/ 7031915 h 7031915"/>
                  <a:gd name="-705" fmla="*/ 2058286 w 8033654"/>
                  <a:gd name="-706" fmla="*/ 7031915 h 7031915"/>
                  <a:gd name="-707" fmla="*/ 1939655 w 8033654"/>
                  <a:gd name="-708" fmla="*/ 7019956 h 7031915"/>
                  <a:gd name="-709" fmla="*/ 1642007 w 8033654"/>
                  <a:gd name="-710" fmla="*/ 6859480 h 7031915"/>
                  <a:gd name="-711" fmla="*/ 1570173 w 8033654"/>
                  <a:gd name="-712" fmla="*/ 6772417 h 7031915"/>
                  <a:gd name="-713" fmla="*/ 1508795 w 8033654"/>
                  <a:gd name="-714" fmla="*/ 6649661 h 7031915"/>
                  <a:gd name="-715" fmla="*/ 1508794 w 8033654"/>
                  <a:gd name="-716" fmla="*/ 6649657 h 7031915"/>
                  <a:gd name="-717" fmla="*/ 115723 w 8033654"/>
                  <a:gd name="-718" fmla="*/ 3863519 h 7031915"/>
                  <a:gd name="-719" fmla="*/ 115722 w 8033654"/>
                  <a:gd name="-720" fmla="*/ 3863518 h 7031915"/>
                  <a:gd name="-721" fmla="*/ 29470 w 8033654"/>
                  <a:gd name="-722" fmla="*/ 3691014 h 7031915"/>
                  <a:gd name="-723" fmla="*/ 11962 w 8033654"/>
                  <a:gd name="-724" fmla="*/ 3634608 h 7031915"/>
                  <a:gd name="-725" fmla="*/ 0 w 8033654"/>
                  <a:gd name="-726" fmla="*/ 3515957 h 7031915"/>
                  <a:gd name="-727" fmla="*/ 11962 w 8033654"/>
                  <a:gd name="-728" fmla="*/ 3397306 h 7031915"/>
                  <a:gd name="-729" fmla="*/ 29470 w 8033654"/>
                  <a:gd name="-730" fmla="*/ 3340901 h 7031915"/>
                  <a:gd name="-731" fmla="*/ 115722 w 8033654"/>
                  <a:gd name="-732" fmla="*/ 3168396 h 7031915"/>
                  <a:gd name="-733" fmla="*/ 115723 w 8033654"/>
                  <a:gd name="-734" fmla="*/ 3168396 h 7031915"/>
                  <a:gd name="-735" fmla="*/ 1508796 w 8033654"/>
                  <a:gd name="-736" fmla="*/ 382255 h 7031915"/>
                  <a:gd name="-737" fmla="*/ 1570174 w 8033654"/>
                  <a:gd name="-738" fmla="*/ 259499 h 7031915"/>
                  <a:gd name="-739" fmla="*/ 1642008 w 8033654"/>
                  <a:gd name="-740" fmla="*/ 172435 h 7031915"/>
                  <a:gd name="-741" fmla="*/ 1939656 w 8033654"/>
                  <a:gd name="-742" fmla="*/ 11959 h 7031915"/>
                  <a:gd name="-743" fmla="*/ 2058287 w 8033654"/>
                  <a:gd name="-744" fmla="*/ 0 h 7031915"/>
                  <a:gd name="-745" fmla="*/ 6556798 w 8033654"/>
                  <a:gd name="-746" fmla="*/ 533489 h 7031915"/>
                  <a:gd name="-747" fmla="*/ 6555365 w 8033654"/>
                  <a:gd name="-748" fmla="*/ 531027 h 7031915"/>
                  <a:gd name="-749" fmla="*/ 6556798 w 8033654"/>
                  <a:gd name="-750" fmla="*/ 533489 h 7031915"/>
                  <a:gd name="-751" fmla="*/ 6529086 w 8033654"/>
                  <a:gd name="-752" fmla="*/ 402424 h 7031915"/>
                  <a:gd name="-753" fmla="*/ 6540064 w 8033654"/>
                  <a:gd name="-754" fmla="*/ 434562 h 7031915"/>
                  <a:gd name="-755" fmla="*/ 6529086 w 8033654"/>
                  <a:gd name="-756" fmla="*/ 402424 h 7031915"/>
                  <a:gd name="-757" fmla="*/ 6482461 w 8033654"/>
                  <a:gd name="-758" fmla="*/ 295697 h 7031915"/>
                  <a:gd name="-759" fmla="*/ 6520430 w 8033654"/>
                  <a:gd name="-760" fmla="*/ 377086 h 7031915"/>
                  <a:gd name="-761" fmla="*/ 6515577 w 8033654"/>
                  <a:gd name="-762" fmla="*/ 362878 h 7031915"/>
                  <a:gd name="-763" fmla="*/ 6482461 w 8033654"/>
                  <a:gd name="-764" fmla="*/ 295697 h 7031915"/>
                  <a:gd name="-765" fmla="*/ 2058287 w 8033654"/>
                  <a:gd name="-766" fmla="*/ 0 h 7031915"/>
                  <a:gd name="-767" fmla="*/ 2058326 w 8033654"/>
                  <a:gd name="-768" fmla="*/ 0 h 7031915"/>
                  <a:gd name="-769" fmla="*/ 5971699 w 8033654"/>
                  <a:gd name="-770" fmla="*/ 0 h 7031915"/>
                  <a:gd name="-771" fmla="*/ 5971700 w 8033654"/>
                  <a:gd name="-772" fmla="*/ 0 h 7031915"/>
                  <a:gd name="-773" fmla="*/ 5971740 w 8033654"/>
                  <a:gd name="-774" fmla="*/ 0 h 7031915"/>
                  <a:gd name="-775" fmla="*/ 6090371 w 8033654"/>
                  <a:gd name="-776" fmla="*/ 11959 h 7031915"/>
                  <a:gd name="-777" fmla="*/ 6357004 w 8033654"/>
                  <a:gd name="-778" fmla="*/ 143562 h 7031915"/>
                  <a:gd name="-779" fmla="*/ 6421756 w 8033654"/>
                  <a:gd name="-780" fmla="*/ 209878 h 7031915"/>
                  <a:gd name="-781" fmla="*/ 6426018 w 8033654"/>
                  <a:gd name="-782" fmla="*/ 214243 h 7031915"/>
                  <a:gd name="-783" fmla="*/ 6463356 w 8033654"/>
                  <a:gd name="-784" fmla="*/ 268125 h 7031915"/>
                  <a:gd name="-785" fmla="*/ 6480094 w 8033654"/>
                  <a:gd name="-786" fmla="*/ 292278 h 7031915"/>
                  <a:gd name="-787" fmla="*/ 6490605 w 8033654"/>
                  <a:gd name="-788" fmla="*/ 298322 h 7031915"/>
                  <a:gd name="-789" fmla="*/ 7949332 w 8033654"/>
                  <a:gd name="-790" fmla="*/ 3216682 h 7031915"/>
                  <a:gd name="-791" fmla="*/ 7992299 w 8033654"/>
                  <a:gd name="-792" fmla="*/ 3302616 h 7031915"/>
                  <a:gd name="-793" fmla="*/ 8021693 w 8033654"/>
                  <a:gd name="-794" fmla="*/ 3397306 h 7031915"/>
                  <a:gd name="-795" fmla="*/ 8033654 w 8033654"/>
                  <a:gd name="-796" fmla="*/ 3515957 h 7031915"/>
                  <a:gd name="-797" fmla="*/ 8021693 w 8033654"/>
                  <a:gd name="-798" fmla="*/ 3634608 h 7031915"/>
                  <a:gd name="-799" fmla="*/ 7992299 w 8033654"/>
                  <a:gd name="-800" fmla="*/ 3729298 h 7031915"/>
                  <a:gd name="-801" fmla="*/ 7949332 w 8033654"/>
                  <a:gd name="-802" fmla="*/ 3815232 h 7031915"/>
                  <a:gd name="-803" fmla="*/ 6535055 w 8033654"/>
                  <a:gd name="-804" fmla="*/ 6638796 h 7031915"/>
                  <a:gd name="-805" fmla="*/ 6524461 w 8033654"/>
                  <a:gd name="-806" fmla="*/ 6646190 h 7031915"/>
                  <a:gd name="-807" fmla="*/ 6482456 w 8033654"/>
                  <a:gd name="-808" fmla="*/ 6736229 h 7031915"/>
                  <a:gd name="-809" fmla="*/ 6090371 w 8033654"/>
                  <a:gd name="-810" fmla="*/ 7019956 h 7031915"/>
                  <a:gd name="-811" fmla="*/ 5971740 w 8033654"/>
                  <a:gd name="-812" fmla="*/ 7031915 h 7031915"/>
                  <a:gd name="-813" fmla="*/ 5971700 w 8033654"/>
                  <a:gd name="-814" fmla="*/ 7031915 h 7031915"/>
                  <a:gd name="-815" fmla="*/ 2058326 w 8033654"/>
                  <a:gd name="-816" fmla="*/ 7031915 h 7031915"/>
                  <a:gd name="-817" fmla="*/ 2176958 w 8033654"/>
                  <a:gd name="-818" fmla="*/ 7019956 h 7031915"/>
                  <a:gd name="-819" fmla="*/ 2176957 w 8033654"/>
                  <a:gd name="-820" fmla="*/ 7019956 h 7031915"/>
                  <a:gd name="-821" fmla="*/ 2058326 w 8033654"/>
                  <a:gd name="-822" fmla="*/ 7031915 h 7031915"/>
                  <a:gd name="-823" fmla="*/ 2058286 w 8033654"/>
                  <a:gd name="-824" fmla="*/ 7031915 h 7031915"/>
                  <a:gd name="-825" fmla="*/ 1939655 w 8033654"/>
                  <a:gd name="-826" fmla="*/ 7019956 h 7031915"/>
                  <a:gd name="-827" fmla="*/ 1642007 w 8033654"/>
                  <a:gd name="-828" fmla="*/ 6859480 h 7031915"/>
                  <a:gd name="-829" fmla="*/ 1570173 w 8033654"/>
                  <a:gd name="-830" fmla="*/ 6772417 h 7031915"/>
                  <a:gd name="-831" fmla="*/ 1508795 w 8033654"/>
                  <a:gd name="-832" fmla="*/ 6649661 h 7031915"/>
                  <a:gd name="-833" fmla="*/ 1508794 w 8033654"/>
                  <a:gd name="-834" fmla="*/ 6649657 h 7031915"/>
                  <a:gd name="-835" fmla="*/ 115723 w 8033654"/>
                  <a:gd name="-836" fmla="*/ 3863519 h 7031915"/>
                  <a:gd name="-837" fmla="*/ 115722 w 8033654"/>
                  <a:gd name="-838" fmla="*/ 3863518 h 7031915"/>
                  <a:gd name="-839" fmla="*/ 29470 w 8033654"/>
                  <a:gd name="-840" fmla="*/ 3691014 h 7031915"/>
                  <a:gd name="-841" fmla="*/ 11962 w 8033654"/>
                  <a:gd name="-842" fmla="*/ 3634608 h 7031915"/>
                  <a:gd name="-843" fmla="*/ 0 w 8033654"/>
                  <a:gd name="-844" fmla="*/ 3515957 h 7031915"/>
                  <a:gd name="-845" fmla="*/ 11962 w 8033654"/>
                  <a:gd name="-846" fmla="*/ 3397306 h 7031915"/>
                  <a:gd name="-847" fmla="*/ 29470 w 8033654"/>
                  <a:gd name="-848" fmla="*/ 3340901 h 7031915"/>
                  <a:gd name="-849" fmla="*/ 115722 w 8033654"/>
                  <a:gd name="-850" fmla="*/ 3168396 h 7031915"/>
                  <a:gd name="-851" fmla="*/ 115723 w 8033654"/>
                  <a:gd name="-852" fmla="*/ 3168396 h 7031915"/>
                  <a:gd name="-853" fmla="*/ 1508796 w 8033654"/>
                  <a:gd name="-854" fmla="*/ 382255 h 7031915"/>
                  <a:gd name="-855" fmla="*/ 1570174 w 8033654"/>
                  <a:gd name="-856" fmla="*/ 259499 h 7031915"/>
                  <a:gd name="-857" fmla="*/ 1642008 w 8033654"/>
                  <a:gd name="-858" fmla="*/ 172435 h 7031915"/>
                  <a:gd name="-859" fmla="*/ 1939656 w 8033654"/>
                  <a:gd name="-860" fmla="*/ 11959 h 7031915"/>
                  <a:gd name="-861" fmla="*/ 2058287 w 8033654"/>
                  <a:gd name="-862" fmla="*/ 0 h 7031915"/>
                  <a:gd name="-863" fmla="*/ 6529086 w 8033654"/>
                  <a:gd name="-864" fmla="*/ 402424 h 7031915"/>
                  <a:gd name="-865" fmla="*/ 6540064 w 8033654"/>
                  <a:gd name="-866" fmla="*/ 434562 h 7031915"/>
                  <a:gd name="-867" fmla="*/ 6529086 w 8033654"/>
                  <a:gd name="-868" fmla="*/ 402424 h 7031915"/>
                  <a:gd name="-869" fmla="*/ 6482461 w 8033654"/>
                  <a:gd name="-870" fmla="*/ 295697 h 7031915"/>
                  <a:gd name="-871" fmla="*/ 6520430 w 8033654"/>
                  <a:gd name="-872" fmla="*/ 377086 h 7031915"/>
                  <a:gd name="-873" fmla="*/ 6515577 w 8033654"/>
                  <a:gd name="-874" fmla="*/ 362878 h 7031915"/>
                  <a:gd name="-875" fmla="*/ 6482461 w 8033654"/>
                  <a:gd name="-876" fmla="*/ 295697 h 7031915"/>
                  <a:gd name="-877" fmla="*/ 2058287 w 8033654"/>
                  <a:gd name="-878" fmla="*/ 0 h 7031915"/>
                  <a:gd name="-879" fmla="*/ 2058326 w 8033654"/>
                  <a:gd name="-880" fmla="*/ 0 h 7031915"/>
                  <a:gd name="-881" fmla="*/ 5971699 w 8033654"/>
                  <a:gd name="-882" fmla="*/ 0 h 7031915"/>
                  <a:gd name="-883" fmla="*/ 5971700 w 8033654"/>
                  <a:gd name="-884" fmla="*/ 0 h 7031915"/>
                  <a:gd name="-885" fmla="*/ 5971740 w 8033654"/>
                  <a:gd name="-886" fmla="*/ 0 h 7031915"/>
                  <a:gd name="-887" fmla="*/ 6090371 w 8033654"/>
                  <a:gd name="-888" fmla="*/ 11959 h 7031915"/>
                  <a:gd name="-889" fmla="*/ 6357004 w 8033654"/>
                  <a:gd name="-890" fmla="*/ 143562 h 7031915"/>
                  <a:gd name="-891" fmla="*/ 6421756 w 8033654"/>
                  <a:gd name="-892" fmla="*/ 209878 h 7031915"/>
                  <a:gd name="-893" fmla="*/ 6426018 w 8033654"/>
                  <a:gd name="-894" fmla="*/ 214243 h 7031915"/>
                  <a:gd name="-895" fmla="*/ 6463356 w 8033654"/>
                  <a:gd name="-896" fmla="*/ 268125 h 7031915"/>
                  <a:gd name="-897" fmla="*/ 6480094 w 8033654"/>
                  <a:gd name="-898" fmla="*/ 292278 h 7031915"/>
                  <a:gd name="-899" fmla="*/ 6490605 w 8033654"/>
                  <a:gd name="-900" fmla="*/ 298322 h 7031915"/>
                  <a:gd name="-901" fmla="*/ 7949332 w 8033654"/>
                  <a:gd name="-902" fmla="*/ 3216682 h 7031915"/>
                  <a:gd name="-903" fmla="*/ 7992299 w 8033654"/>
                  <a:gd name="-904" fmla="*/ 3302616 h 7031915"/>
                  <a:gd name="-905" fmla="*/ 8021693 w 8033654"/>
                  <a:gd name="-906" fmla="*/ 3397306 h 7031915"/>
                  <a:gd name="-907" fmla="*/ 8033654 w 8033654"/>
                  <a:gd name="-908" fmla="*/ 3515957 h 7031915"/>
                  <a:gd name="-909" fmla="*/ 8021693 w 8033654"/>
                  <a:gd name="-910" fmla="*/ 3634608 h 7031915"/>
                  <a:gd name="-911" fmla="*/ 7992299 w 8033654"/>
                  <a:gd name="-912" fmla="*/ 3729298 h 7031915"/>
                  <a:gd name="-913" fmla="*/ 7949332 w 8033654"/>
                  <a:gd name="-914" fmla="*/ 3815232 h 7031915"/>
                  <a:gd name="-915" fmla="*/ 6535055 w 8033654"/>
                  <a:gd name="-916" fmla="*/ 6638796 h 7031915"/>
                  <a:gd name="-917" fmla="*/ 6524461 w 8033654"/>
                  <a:gd name="-918" fmla="*/ 6646190 h 7031915"/>
                  <a:gd name="-919" fmla="*/ 6482456 w 8033654"/>
                  <a:gd name="-920" fmla="*/ 6736229 h 7031915"/>
                  <a:gd name="-921" fmla="*/ 6090371 w 8033654"/>
                  <a:gd name="-922" fmla="*/ 7019956 h 7031915"/>
                  <a:gd name="-923" fmla="*/ 5971740 w 8033654"/>
                  <a:gd name="-924" fmla="*/ 7031915 h 7031915"/>
                  <a:gd name="-925" fmla="*/ 5971700 w 8033654"/>
                  <a:gd name="-926" fmla="*/ 7031915 h 7031915"/>
                  <a:gd name="-927" fmla="*/ 2058326 w 8033654"/>
                  <a:gd name="-928" fmla="*/ 7031915 h 7031915"/>
                  <a:gd name="-929" fmla="*/ 2176958 w 8033654"/>
                  <a:gd name="-930" fmla="*/ 7019956 h 7031915"/>
                  <a:gd name="-931" fmla="*/ 2176957 w 8033654"/>
                  <a:gd name="-932" fmla="*/ 7019956 h 7031915"/>
                  <a:gd name="-933" fmla="*/ 2058326 w 8033654"/>
                  <a:gd name="-934" fmla="*/ 7031915 h 7031915"/>
                  <a:gd name="-935" fmla="*/ 2058286 w 8033654"/>
                  <a:gd name="-936" fmla="*/ 7031915 h 7031915"/>
                  <a:gd name="-937" fmla="*/ 1939655 w 8033654"/>
                  <a:gd name="-938" fmla="*/ 7019956 h 7031915"/>
                  <a:gd name="-939" fmla="*/ 1642007 w 8033654"/>
                  <a:gd name="-940" fmla="*/ 6859480 h 7031915"/>
                  <a:gd name="-941" fmla="*/ 1570173 w 8033654"/>
                  <a:gd name="-942" fmla="*/ 6772417 h 7031915"/>
                  <a:gd name="-943" fmla="*/ 1508795 w 8033654"/>
                  <a:gd name="-944" fmla="*/ 6649661 h 7031915"/>
                  <a:gd name="-945" fmla="*/ 1508794 w 8033654"/>
                  <a:gd name="-946" fmla="*/ 6649657 h 7031915"/>
                  <a:gd name="-947" fmla="*/ 115723 w 8033654"/>
                  <a:gd name="-948" fmla="*/ 3863519 h 7031915"/>
                  <a:gd name="-949" fmla="*/ 115722 w 8033654"/>
                  <a:gd name="-950" fmla="*/ 3863518 h 7031915"/>
                  <a:gd name="-951" fmla="*/ 29470 w 8033654"/>
                  <a:gd name="-952" fmla="*/ 3691014 h 7031915"/>
                  <a:gd name="-953" fmla="*/ 11962 w 8033654"/>
                  <a:gd name="-954" fmla="*/ 3634608 h 7031915"/>
                  <a:gd name="-955" fmla="*/ 0 w 8033654"/>
                  <a:gd name="-956" fmla="*/ 3515957 h 7031915"/>
                  <a:gd name="-957" fmla="*/ 11962 w 8033654"/>
                  <a:gd name="-958" fmla="*/ 3397306 h 7031915"/>
                  <a:gd name="-959" fmla="*/ 29470 w 8033654"/>
                  <a:gd name="-960" fmla="*/ 3340901 h 7031915"/>
                  <a:gd name="-961" fmla="*/ 115722 w 8033654"/>
                  <a:gd name="-962" fmla="*/ 3168396 h 7031915"/>
                  <a:gd name="-963" fmla="*/ 115723 w 8033654"/>
                  <a:gd name="-964" fmla="*/ 3168396 h 7031915"/>
                  <a:gd name="-965" fmla="*/ 1508796 w 8033654"/>
                  <a:gd name="-966" fmla="*/ 382255 h 7031915"/>
                  <a:gd name="-967" fmla="*/ 1570174 w 8033654"/>
                  <a:gd name="-968" fmla="*/ 259499 h 7031915"/>
                  <a:gd name="-969" fmla="*/ 1642008 w 8033654"/>
                  <a:gd name="-970" fmla="*/ 172435 h 7031915"/>
                  <a:gd name="-971" fmla="*/ 1939656 w 8033654"/>
                  <a:gd name="-972" fmla="*/ 11959 h 7031915"/>
                  <a:gd name="-973" fmla="*/ 2058287 w 8033654"/>
                  <a:gd name="-974" fmla="*/ 0 h 7031915"/>
                  <a:gd name="-975" fmla="*/ 6529086 w 8033654"/>
                  <a:gd name="-976" fmla="*/ 402424 h 7031915"/>
                  <a:gd name="-977" fmla="*/ 6540064 w 8033654"/>
                  <a:gd name="-978" fmla="*/ 434562 h 7031915"/>
                  <a:gd name="-979" fmla="*/ 6529086 w 8033654"/>
                  <a:gd name="-980" fmla="*/ 402424 h 7031915"/>
                  <a:gd name="-981" fmla="*/ 6482461 w 8033654"/>
                  <a:gd name="-982" fmla="*/ 295697 h 7031915"/>
                  <a:gd name="-983" fmla="*/ 6520430 w 8033654"/>
                  <a:gd name="-984" fmla="*/ 377086 h 7031915"/>
                  <a:gd name="-985" fmla="*/ 6515577 w 8033654"/>
                  <a:gd name="-986" fmla="*/ 362878 h 7031915"/>
                  <a:gd name="-987" fmla="*/ 6482461 w 8033654"/>
                  <a:gd name="-988" fmla="*/ 295697 h 7031915"/>
                  <a:gd name="-989" fmla="*/ 2058287 w 8033654"/>
                  <a:gd name="-990" fmla="*/ 0 h 7031915"/>
                  <a:gd name="-991" fmla="*/ 2058326 w 8033654"/>
                  <a:gd name="-992" fmla="*/ 0 h 7031915"/>
                  <a:gd name="-993" fmla="*/ 5971699 w 8033654"/>
                  <a:gd name="-994" fmla="*/ 0 h 7031915"/>
                  <a:gd name="-995" fmla="*/ 5971700 w 8033654"/>
                  <a:gd name="-996" fmla="*/ 0 h 7031915"/>
                  <a:gd name="-997" fmla="*/ 5971740 w 8033654"/>
                  <a:gd name="-998" fmla="*/ 0 h 7031915"/>
                  <a:gd name="-999" fmla="*/ 6090371 w 8033654"/>
                  <a:gd name="-1000" fmla="*/ 11959 h 7031915"/>
                  <a:gd name="-1001" fmla="*/ 6357004 w 8033654"/>
                  <a:gd name="-1002" fmla="*/ 143562 h 7031915"/>
                  <a:gd name="-1003" fmla="*/ 6421756 w 8033654"/>
                  <a:gd name="-1004" fmla="*/ 209878 h 7031915"/>
                  <a:gd name="-1005" fmla="*/ 6426018 w 8033654"/>
                  <a:gd name="-1006" fmla="*/ 214243 h 7031915"/>
                  <a:gd name="-1007" fmla="*/ 6463356 w 8033654"/>
                  <a:gd name="-1008" fmla="*/ 268125 h 7031915"/>
                  <a:gd name="-1009" fmla="*/ 6480094 w 8033654"/>
                  <a:gd name="-1010" fmla="*/ 292278 h 7031915"/>
                  <a:gd name="-1011" fmla="*/ 7949332 w 8033654"/>
                  <a:gd name="-1012" fmla="*/ 3216682 h 7031915"/>
                  <a:gd name="-1013" fmla="*/ 7992299 w 8033654"/>
                  <a:gd name="-1014" fmla="*/ 3302616 h 7031915"/>
                  <a:gd name="-1015" fmla="*/ 8021693 w 8033654"/>
                  <a:gd name="-1016" fmla="*/ 3397306 h 7031915"/>
                  <a:gd name="-1017" fmla="*/ 8033654 w 8033654"/>
                  <a:gd name="-1018" fmla="*/ 3515957 h 7031915"/>
                  <a:gd name="-1019" fmla="*/ 8021693 w 8033654"/>
                  <a:gd name="-1020" fmla="*/ 3634608 h 7031915"/>
                  <a:gd name="-1021" fmla="*/ 7992299 w 8033654"/>
                  <a:gd name="-1022" fmla="*/ 3729298 h 7031915"/>
                  <a:gd name="-1023" fmla="*/ 7949332 w 8033654"/>
                  <a:gd name="-1024" fmla="*/ 3815232 h 7031915"/>
                  <a:gd name="-1025" fmla="*/ 6535055 w 8033654"/>
                  <a:gd name="-1026" fmla="*/ 6638796 h 7031915"/>
                  <a:gd name="-1027" fmla="*/ 6524461 w 8033654"/>
                  <a:gd name="-1028" fmla="*/ 6646190 h 7031915"/>
                  <a:gd name="-1029" fmla="*/ 6482456 w 8033654"/>
                  <a:gd name="-1030" fmla="*/ 6736229 h 7031915"/>
                  <a:gd name="-1031" fmla="*/ 6090371 w 8033654"/>
                  <a:gd name="-1032" fmla="*/ 7019956 h 7031915"/>
                  <a:gd name="-1033" fmla="*/ 5971740 w 8033654"/>
                  <a:gd name="-1034" fmla="*/ 7031915 h 7031915"/>
                  <a:gd name="-1035" fmla="*/ 5971700 w 8033654"/>
                  <a:gd name="-1036" fmla="*/ 7031915 h 7031915"/>
                  <a:gd name="-1037" fmla="*/ 2058326 w 8033654"/>
                  <a:gd name="-1038" fmla="*/ 7031915 h 7031915"/>
                  <a:gd name="-1039" fmla="*/ 2176958 w 8033654"/>
                  <a:gd name="-1040" fmla="*/ 7019956 h 7031915"/>
                  <a:gd name="-1041" fmla="*/ 2176957 w 8033654"/>
                  <a:gd name="-1042" fmla="*/ 7019956 h 7031915"/>
                  <a:gd name="-1043" fmla="*/ 2058326 w 8033654"/>
                  <a:gd name="-1044" fmla="*/ 7031915 h 7031915"/>
                  <a:gd name="-1045" fmla="*/ 2058286 w 8033654"/>
                  <a:gd name="-1046" fmla="*/ 7031915 h 7031915"/>
                  <a:gd name="-1047" fmla="*/ 1939655 w 8033654"/>
                  <a:gd name="-1048" fmla="*/ 7019956 h 7031915"/>
                  <a:gd name="-1049" fmla="*/ 1642007 w 8033654"/>
                  <a:gd name="-1050" fmla="*/ 6859480 h 7031915"/>
                  <a:gd name="-1051" fmla="*/ 1570173 w 8033654"/>
                  <a:gd name="-1052" fmla="*/ 6772417 h 7031915"/>
                  <a:gd name="-1053" fmla="*/ 1508795 w 8033654"/>
                  <a:gd name="-1054" fmla="*/ 6649661 h 7031915"/>
                  <a:gd name="-1055" fmla="*/ 1508794 w 8033654"/>
                  <a:gd name="-1056" fmla="*/ 6649657 h 7031915"/>
                  <a:gd name="-1057" fmla="*/ 115723 w 8033654"/>
                  <a:gd name="-1058" fmla="*/ 3863519 h 7031915"/>
                  <a:gd name="-1059" fmla="*/ 115722 w 8033654"/>
                  <a:gd name="-1060" fmla="*/ 3863518 h 7031915"/>
                  <a:gd name="-1061" fmla="*/ 29470 w 8033654"/>
                  <a:gd name="-1062" fmla="*/ 3691014 h 7031915"/>
                  <a:gd name="-1063" fmla="*/ 11962 w 8033654"/>
                  <a:gd name="-1064" fmla="*/ 3634608 h 7031915"/>
                  <a:gd name="-1065" fmla="*/ 0 w 8033654"/>
                  <a:gd name="-1066" fmla="*/ 3515957 h 7031915"/>
                  <a:gd name="-1067" fmla="*/ 11962 w 8033654"/>
                  <a:gd name="-1068" fmla="*/ 3397306 h 7031915"/>
                  <a:gd name="-1069" fmla="*/ 29470 w 8033654"/>
                  <a:gd name="-1070" fmla="*/ 3340901 h 7031915"/>
                  <a:gd name="-1071" fmla="*/ 115722 w 8033654"/>
                  <a:gd name="-1072" fmla="*/ 3168396 h 7031915"/>
                  <a:gd name="-1073" fmla="*/ 115723 w 8033654"/>
                  <a:gd name="-1074" fmla="*/ 3168396 h 7031915"/>
                  <a:gd name="-1075" fmla="*/ 1508796 w 8033654"/>
                  <a:gd name="-1076" fmla="*/ 382255 h 7031915"/>
                  <a:gd name="-1077" fmla="*/ 1570174 w 8033654"/>
                  <a:gd name="-1078" fmla="*/ 259499 h 7031915"/>
                  <a:gd name="-1079" fmla="*/ 1642008 w 8033654"/>
                  <a:gd name="-1080" fmla="*/ 172435 h 7031915"/>
                  <a:gd name="-1081" fmla="*/ 1939656 w 8033654"/>
                  <a:gd name="-1082" fmla="*/ 11959 h 7031915"/>
                  <a:gd name="-1083" fmla="*/ 2058287 w 8033654"/>
                  <a:gd name="-1084" fmla="*/ 0 h 7031915"/>
                  <a:gd name="-1085" fmla="*/ 6529086 w 8033654"/>
                  <a:gd name="-1086" fmla="*/ 402424 h 7031915"/>
                  <a:gd name="-1087" fmla="*/ 6540064 w 8033654"/>
                  <a:gd name="-1088" fmla="*/ 434562 h 7031915"/>
                  <a:gd name="-1089" fmla="*/ 6529086 w 8033654"/>
                  <a:gd name="-1090" fmla="*/ 402424 h 7031915"/>
                  <a:gd name="-1091" fmla="*/ 6482461 w 8033654"/>
                  <a:gd name="-1092" fmla="*/ 295697 h 7031915"/>
                  <a:gd name="-1093" fmla="*/ 6520430 w 8033654"/>
                  <a:gd name="-1094" fmla="*/ 377086 h 7031915"/>
                  <a:gd name="-1095" fmla="*/ 6482461 w 8033654"/>
                  <a:gd name="-1096" fmla="*/ 295697 h 7031915"/>
                  <a:gd name="-1097" fmla="*/ 2058287 w 8033654"/>
                  <a:gd name="-1098" fmla="*/ 0 h 7031915"/>
                  <a:gd name="-1099" fmla="*/ 2058326 w 8033654"/>
                  <a:gd name="-1100" fmla="*/ 0 h 7031915"/>
                  <a:gd name="-1101" fmla="*/ 5971699 w 8033654"/>
                  <a:gd name="-1102" fmla="*/ 0 h 7031915"/>
                  <a:gd name="-1103" fmla="*/ 5971700 w 8033654"/>
                  <a:gd name="-1104" fmla="*/ 0 h 7031915"/>
                  <a:gd name="-1105" fmla="*/ 5971740 w 8033654"/>
                  <a:gd name="-1106" fmla="*/ 0 h 7031915"/>
                  <a:gd name="-1107" fmla="*/ 6090371 w 8033654"/>
                  <a:gd name="-1108" fmla="*/ 11959 h 7031915"/>
                  <a:gd name="-1109" fmla="*/ 6357004 w 8033654"/>
                  <a:gd name="-1110" fmla="*/ 143562 h 7031915"/>
                  <a:gd name="-1111" fmla="*/ 6421756 w 8033654"/>
                  <a:gd name="-1112" fmla="*/ 209878 h 7031915"/>
                  <a:gd name="-1113" fmla="*/ 6426018 w 8033654"/>
                  <a:gd name="-1114" fmla="*/ 214243 h 7031915"/>
                  <a:gd name="-1115" fmla="*/ 6463356 w 8033654"/>
                  <a:gd name="-1116" fmla="*/ 268125 h 7031915"/>
                  <a:gd name="-1117" fmla="*/ 6480094 w 8033654"/>
                  <a:gd name="-1118" fmla="*/ 292278 h 7031915"/>
                  <a:gd name="-1119" fmla="*/ 7949332 w 8033654"/>
                  <a:gd name="-1120" fmla="*/ 3216682 h 7031915"/>
                  <a:gd name="-1121" fmla="*/ 7992299 w 8033654"/>
                  <a:gd name="-1122" fmla="*/ 3302616 h 7031915"/>
                  <a:gd name="-1123" fmla="*/ 8021693 w 8033654"/>
                  <a:gd name="-1124" fmla="*/ 3397306 h 7031915"/>
                  <a:gd name="-1125" fmla="*/ 8033654 w 8033654"/>
                  <a:gd name="-1126" fmla="*/ 3515957 h 7031915"/>
                  <a:gd name="-1127" fmla="*/ 8021693 w 8033654"/>
                  <a:gd name="-1128" fmla="*/ 3634608 h 7031915"/>
                  <a:gd name="-1129" fmla="*/ 7992299 w 8033654"/>
                  <a:gd name="-1130" fmla="*/ 3729298 h 7031915"/>
                  <a:gd name="-1131" fmla="*/ 7949332 w 8033654"/>
                  <a:gd name="-1132" fmla="*/ 3815232 h 7031915"/>
                  <a:gd name="-1133" fmla="*/ 6535055 w 8033654"/>
                  <a:gd name="-1134" fmla="*/ 6638796 h 7031915"/>
                  <a:gd name="-1135" fmla="*/ 6524461 w 8033654"/>
                  <a:gd name="-1136" fmla="*/ 6646190 h 7031915"/>
                  <a:gd name="-1137" fmla="*/ 6482456 w 8033654"/>
                  <a:gd name="-1138" fmla="*/ 6736229 h 7031915"/>
                  <a:gd name="-1139" fmla="*/ 6090371 w 8033654"/>
                  <a:gd name="-1140" fmla="*/ 7019956 h 7031915"/>
                  <a:gd name="-1141" fmla="*/ 5971740 w 8033654"/>
                  <a:gd name="-1142" fmla="*/ 7031915 h 7031915"/>
                  <a:gd name="-1143" fmla="*/ 5971700 w 8033654"/>
                  <a:gd name="-1144" fmla="*/ 7031915 h 7031915"/>
                  <a:gd name="-1145" fmla="*/ 2058326 w 8033654"/>
                  <a:gd name="-1146" fmla="*/ 7031915 h 7031915"/>
                  <a:gd name="-1147" fmla="*/ 2176958 w 8033654"/>
                  <a:gd name="-1148" fmla="*/ 7019956 h 7031915"/>
                  <a:gd name="-1149" fmla="*/ 2176957 w 8033654"/>
                  <a:gd name="-1150" fmla="*/ 7019956 h 7031915"/>
                  <a:gd name="-1151" fmla="*/ 2058326 w 8033654"/>
                  <a:gd name="-1152" fmla="*/ 7031915 h 7031915"/>
                  <a:gd name="-1153" fmla="*/ 2058286 w 8033654"/>
                  <a:gd name="-1154" fmla="*/ 7031915 h 7031915"/>
                  <a:gd name="-1155" fmla="*/ 1939655 w 8033654"/>
                  <a:gd name="-1156" fmla="*/ 7019956 h 7031915"/>
                  <a:gd name="-1157" fmla="*/ 1642007 w 8033654"/>
                  <a:gd name="-1158" fmla="*/ 6859480 h 7031915"/>
                  <a:gd name="-1159" fmla="*/ 1570173 w 8033654"/>
                  <a:gd name="-1160" fmla="*/ 6772417 h 7031915"/>
                  <a:gd name="-1161" fmla="*/ 1508795 w 8033654"/>
                  <a:gd name="-1162" fmla="*/ 6649661 h 7031915"/>
                  <a:gd name="-1163" fmla="*/ 1508794 w 8033654"/>
                  <a:gd name="-1164" fmla="*/ 6649657 h 7031915"/>
                  <a:gd name="-1165" fmla="*/ 115723 w 8033654"/>
                  <a:gd name="-1166" fmla="*/ 3863519 h 7031915"/>
                  <a:gd name="-1167" fmla="*/ 115722 w 8033654"/>
                  <a:gd name="-1168" fmla="*/ 3863518 h 7031915"/>
                  <a:gd name="-1169" fmla="*/ 29470 w 8033654"/>
                  <a:gd name="-1170" fmla="*/ 3691014 h 7031915"/>
                  <a:gd name="-1171" fmla="*/ 11962 w 8033654"/>
                  <a:gd name="-1172" fmla="*/ 3634608 h 7031915"/>
                  <a:gd name="-1173" fmla="*/ 0 w 8033654"/>
                  <a:gd name="-1174" fmla="*/ 3515957 h 7031915"/>
                  <a:gd name="-1175" fmla="*/ 11962 w 8033654"/>
                  <a:gd name="-1176" fmla="*/ 3397306 h 7031915"/>
                  <a:gd name="-1177" fmla="*/ 29470 w 8033654"/>
                  <a:gd name="-1178" fmla="*/ 3340901 h 7031915"/>
                  <a:gd name="-1179" fmla="*/ 115722 w 8033654"/>
                  <a:gd name="-1180" fmla="*/ 3168396 h 7031915"/>
                  <a:gd name="-1181" fmla="*/ 115723 w 8033654"/>
                  <a:gd name="-1182" fmla="*/ 3168396 h 7031915"/>
                  <a:gd name="-1183" fmla="*/ 1508796 w 8033654"/>
                  <a:gd name="-1184" fmla="*/ 382255 h 7031915"/>
                  <a:gd name="-1185" fmla="*/ 1570174 w 8033654"/>
                  <a:gd name="-1186" fmla="*/ 259499 h 7031915"/>
                  <a:gd name="-1187" fmla="*/ 1642008 w 8033654"/>
                  <a:gd name="-1188" fmla="*/ 172435 h 7031915"/>
                  <a:gd name="-1189" fmla="*/ 1939656 w 8033654"/>
                  <a:gd name="-1190" fmla="*/ 11959 h 7031915"/>
                  <a:gd name="-1191" fmla="*/ 2058287 w 8033654"/>
                  <a:gd name="-1192" fmla="*/ 0 h 7031915"/>
                  <a:gd name="-1193" fmla="*/ 6529086 w 8033654"/>
                  <a:gd name="-1194" fmla="*/ 402424 h 7031915"/>
                  <a:gd name="-1195" fmla="*/ 6540064 w 8033654"/>
                  <a:gd name="-1196" fmla="*/ 434562 h 7031915"/>
                  <a:gd name="-1197" fmla="*/ 6529086 w 8033654"/>
                  <a:gd name="-1198" fmla="*/ 402424 h 7031915"/>
                  <a:gd name="-1199" fmla="*/ 2058287 w 8033654"/>
                  <a:gd name="-1200" fmla="*/ 0 h 7031915"/>
                  <a:gd name="-1201" fmla="*/ 2058326 w 8033654"/>
                  <a:gd name="-1202" fmla="*/ 0 h 7031915"/>
                  <a:gd name="-1203" fmla="*/ 5971699 w 8033654"/>
                  <a:gd name="-1204" fmla="*/ 0 h 7031915"/>
                  <a:gd name="-1205" fmla="*/ 5971700 w 8033654"/>
                  <a:gd name="-1206" fmla="*/ 0 h 7031915"/>
                  <a:gd name="-1207" fmla="*/ 5971740 w 8033654"/>
                  <a:gd name="-1208" fmla="*/ 0 h 7031915"/>
                  <a:gd name="-1209" fmla="*/ 6090371 w 8033654"/>
                  <a:gd name="-1210" fmla="*/ 11959 h 7031915"/>
                  <a:gd name="-1211" fmla="*/ 6357004 w 8033654"/>
                  <a:gd name="-1212" fmla="*/ 143562 h 7031915"/>
                  <a:gd name="-1213" fmla="*/ 6421756 w 8033654"/>
                  <a:gd name="-1214" fmla="*/ 209878 h 7031915"/>
                  <a:gd name="-1215" fmla="*/ 6426018 w 8033654"/>
                  <a:gd name="-1216" fmla="*/ 214243 h 7031915"/>
                  <a:gd name="-1217" fmla="*/ 6463356 w 8033654"/>
                  <a:gd name="-1218" fmla="*/ 268125 h 7031915"/>
                  <a:gd name="-1219" fmla="*/ 6480094 w 8033654"/>
                  <a:gd name="-1220" fmla="*/ 292278 h 7031915"/>
                  <a:gd name="-1221" fmla="*/ 7949332 w 8033654"/>
                  <a:gd name="-1222" fmla="*/ 3216682 h 7031915"/>
                  <a:gd name="-1223" fmla="*/ 7992299 w 8033654"/>
                  <a:gd name="-1224" fmla="*/ 3302616 h 7031915"/>
                  <a:gd name="-1225" fmla="*/ 8021693 w 8033654"/>
                  <a:gd name="-1226" fmla="*/ 3397306 h 7031915"/>
                  <a:gd name="-1227" fmla="*/ 8033654 w 8033654"/>
                  <a:gd name="-1228" fmla="*/ 3515957 h 7031915"/>
                  <a:gd name="-1229" fmla="*/ 8021693 w 8033654"/>
                  <a:gd name="-1230" fmla="*/ 3634608 h 7031915"/>
                  <a:gd name="-1231" fmla="*/ 7992299 w 8033654"/>
                  <a:gd name="-1232" fmla="*/ 3729298 h 7031915"/>
                  <a:gd name="-1233" fmla="*/ 7949332 w 8033654"/>
                  <a:gd name="-1234" fmla="*/ 3815232 h 7031915"/>
                  <a:gd name="-1235" fmla="*/ 6535055 w 8033654"/>
                  <a:gd name="-1236" fmla="*/ 6638796 h 7031915"/>
                  <a:gd name="-1237" fmla="*/ 6524461 w 8033654"/>
                  <a:gd name="-1238" fmla="*/ 6646190 h 7031915"/>
                  <a:gd name="-1239" fmla="*/ 6482456 w 8033654"/>
                  <a:gd name="-1240" fmla="*/ 6736229 h 7031915"/>
                  <a:gd name="-1241" fmla="*/ 6090371 w 8033654"/>
                  <a:gd name="-1242" fmla="*/ 7019956 h 7031915"/>
                  <a:gd name="-1243" fmla="*/ 5971740 w 8033654"/>
                  <a:gd name="-1244" fmla="*/ 7031915 h 7031915"/>
                  <a:gd name="-1245" fmla="*/ 5971700 w 8033654"/>
                  <a:gd name="-1246" fmla="*/ 7031915 h 7031915"/>
                  <a:gd name="-1247" fmla="*/ 2058326 w 8033654"/>
                  <a:gd name="-1248" fmla="*/ 7031915 h 7031915"/>
                  <a:gd name="-1249" fmla="*/ 2176958 w 8033654"/>
                  <a:gd name="-1250" fmla="*/ 7019956 h 7031915"/>
                  <a:gd name="-1251" fmla="*/ 2176957 w 8033654"/>
                  <a:gd name="-1252" fmla="*/ 7019956 h 7031915"/>
                  <a:gd name="-1253" fmla="*/ 2058326 w 8033654"/>
                  <a:gd name="-1254" fmla="*/ 7031915 h 7031915"/>
                  <a:gd name="-1255" fmla="*/ 2058286 w 8033654"/>
                  <a:gd name="-1256" fmla="*/ 7031915 h 7031915"/>
                  <a:gd name="-1257" fmla="*/ 1939655 w 8033654"/>
                  <a:gd name="-1258" fmla="*/ 7019956 h 7031915"/>
                  <a:gd name="-1259" fmla="*/ 1642007 w 8033654"/>
                  <a:gd name="-1260" fmla="*/ 6859480 h 7031915"/>
                  <a:gd name="-1261" fmla="*/ 1570173 w 8033654"/>
                  <a:gd name="-1262" fmla="*/ 6772417 h 7031915"/>
                  <a:gd name="-1263" fmla="*/ 1508795 w 8033654"/>
                  <a:gd name="-1264" fmla="*/ 6649661 h 7031915"/>
                  <a:gd name="-1265" fmla="*/ 1508794 w 8033654"/>
                  <a:gd name="-1266" fmla="*/ 6649657 h 7031915"/>
                  <a:gd name="-1267" fmla="*/ 115723 w 8033654"/>
                  <a:gd name="-1268" fmla="*/ 3863519 h 7031915"/>
                  <a:gd name="-1269" fmla="*/ 115722 w 8033654"/>
                  <a:gd name="-1270" fmla="*/ 3863518 h 7031915"/>
                  <a:gd name="-1271" fmla="*/ 29470 w 8033654"/>
                  <a:gd name="-1272" fmla="*/ 3691014 h 7031915"/>
                  <a:gd name="-1273" fmla="*/ 11962 w 8033654"/>
                  <a:gd name="-1274" fmla="*/ 3634608 h 7031915"/>
                  <a:gd name="-1275" fmla="*/ 0 w 8033654"/>
                  <a:gd name="-1276" fmla="*/ 3515957 h 7031915"/>
                  <a:gd name="-1277" fmla="*/ 11962 w 8033654"/>
                  <a:gd name="-1278" fmla="*/ 3397306 h 7031915"/>
                  <a:gd name="-1279" fmla="*/ 29470 w 8033654"/>
                  <a:gd name="-1280" fmla="*/ 3340901 h 7031915"/>
                  <a:gd name="-1281" fmla="*/ 115722 w 8033654"/>
                  <a:gd name="-1282" fmla="*/ 3168396 h 7031915"/>
                  <a:gd name="-1283" fmla="*/ 115723 w 8033654"/>
                  <a:gd name="-1284" fmla="*/ 3168396 h 7031915"/>
                  <a:gd name="-1285" fmla="*/ 1508796 w 8033654"/>
                  <a:gd name="-1286" fmla="*/ 382255 h 7031915"/>
                  <a:gd name="-1287" fmla="*/ 1570174 w 8033654"/>
                  <a:gd name="-1288" fmla="*/ 259499 h 7031915"/>
                  <a:gd name="-1289" fmla="*/ 1642008 w 8033654"/>
                  <a:gd name="-1290" fmla="*/ 172435 h 7031915"/>
                  <a:gd name="-1291" fmla="*/ 1939656 w 8033654"/>
                  <a:gd name="-1292" fmla="*/ 11959 h 7031915"/>
                  <a:gd name="-1293" fmla="*/ 2058287 w 8033654"/>
                  <a:gd name="-1294" fmla="*/ 0 h 7031915"/>
                  <a:gd name="-1295" fmla="*/ 2058287 w 8033654"/>
                  <a:gd name="-1296" fmla="*/ 0 h 7031915"/>
                  <a:gd name="-1297" fmla="*/ 2058326 w 8033654"/>
                  <a:gd name="-1298" fmla="*/ 0 h 7031915"/>
                  <a:gd name="-1299" fmla="*/ 5971699 w 8033654"/>
                  <a:gd name="-1300" fmla="*/ 0 h 7031915"/>
                  <a:gd name="-1301" fmla="*/ 5971700 w 8033654"/>
                  <a:gd name="-1302" fmla="*/ 0 h 7031915"/>
                  <a:gd name="-1303" fmla="*/ 5971740 w 8033654"/>
                  <a:gd name="-1304" fmla="*/ 0 h 7031915"/>
                  <a:gd name="-1305" fmla="*/ 6090371 w 8033654"/>
                  <a:gd name="-1306" fmla="*/ 11959 h 7031915"/>
                  <a:gd name="-1307" fmla="*/ 6357004 w 8033654"/>
                  <a:gd name="-1308" fmla="*/ 143562 h 7031915"/>
                  <a:gd name="-1309" fmla="*/ 6421756 w 8033654"/>
                  <a:gd name="-1310" fmla="*/ 209878 h 7031915"/>
                  <a:gd name="-1311" fmla="*/ 6426018 w 8033654"/>
                  <a:gd name="-1312" fmla="*/ 214243 h 7031915"/>
                  <a:gd name="-1313" fmla="*/ 6463356 w 8033654"/>
                  <a:gd name="-1314" fmla="*/ 268125 h 7031915"/>
                  <a:gd name="-1315" fmla="*/ 6480094 w 8033654"/>
                  <a:gd name="-1316" fmla="*/ 292278 h 7031915"/>
                  <a:gd name="-1317" fmla="*/ 7949332 w 8033654"/>
                  <a:gd name="-1318" fmla="*/ 3216682 h 7031915"/>
                  <a:gd name="-1319" fmla="*/ 7992299 w 8033654"/>
                  <a:gd name="-1320" fmla="*/ 3302616 h 7031915"/>
                  <a:gd name="-1321" fmla="*/ 8021693 w 8033654"/>
                  <a:gd name="-1322" fmla="*/ 3397306 h 7031915"/>
                  <a:gd name="-1323" fmla="*/ 8033654 w 8033654"/>
                  <a:gd name="-1324" fmla="*/ 3515957 h 7031915"/>
                  <a:gd name="-1325" fmla="*/ 8021693 w 8033654"/>
                  <a:gd name="-1326" fmla="*/ 3634608 h 7031915"/>
                  <a:gd name="-1327" fmla="*/ 7992299 w 8033654"/>
                  <a:gd name="-1328" fmla="*/ 3729298 h 7031915"/>
                  <a:gd name="-1329" fmla="*/ 7949332 w 8033654"/>
                  <a:gd name="-1330" fmla="*/ 3815232 h 7031915"/>
                  <a:gd name="-1331" fmla="*/ 6535055 w 8033654"/>
                  <a:gd name="-1332" fmla="*/ 6638796 h 7031915"/>
                  <a:gd name="-1333" fmla="*/ 6524461 w 8033654"/>
                  <a:gd name="-1334" fmla="*/ 6646190 h 7031915"/>
                  <a:gd name="-1335" fmla="*/ 6482456 w 8033654"/>
                  <a:gd name="-1336" fmla="*/ 6736229 h 7031915"/>
                  <a:gd name="-1337" fmla="*/ 6090371 w 8033654"/>
                  <a:gd name="-1338" fmla="*/ 7019956 h 7031915"/>
                  <a:gd name="-1339" fmla="*/ 5971740 w 8033654"/>
                  <a:gd name="-1340" fmla="*/ 7031915 h 7031915"/>
                  <a:gd name="-1341" fmla="*/ 5971700 w 8033654"/>
                  <a:gd name="-1342" fmla="*/ 7031915 h 7031915"/>
                  <a:gd name="-1343" fmla="*/ 2058326 w 8033654"/>
                  <a:gd name="-1344" fmla="*/ 7031915 h 7031915"/>
                  <a:gd name="-1345" fmla="*/ 2176958 w 8033654"/>
                  <a:gd name="-1346" fmla="*/ 7019956 h 7031915"/>
                  <a:gd name="-1347" fmla="*/ 2176957 w 8033654"/>
                  <a:gd name="-1348" fmla="*/ 7019956 h 7031915"/>
                  <a:gd name="-1349" fmla="*/ 2058326 w 8033654"/>
                  <a:gd name="-1350" fmla="*/ 7031915 h 7031915"/>
                  <a:gd name="-1351" fmla="*/ 2058286 w 8033654"/>
                  <a:gd name="-1352" fmla="*/ 7031915 h 7031915"/>
                  <a:gd name="-1353" fmla="*/ 1939655 w 8033654"/>
                  <a:gd name="-1354" fmla="*/ 7019956 h 7031915"/>
                  <a:gd name="-1355" fmla="*/ 1642007 w 8033654"/>
                  <a:gd name="-1356" fmla="*/ 6859480 h 7031915"/>
                  <a:gd name="-1357" fmla="*/ 1570173 w 8033654"/>
                  <a:gd name="-1358" fmla="*/ 6772417 h 7031915"/>
                  <a:gd name="-1359" fmla="*/ 1508795 w 8033654"/>
                  <a:gd name="-1360" fmla="*/ 6649661 h 7031915"/>
                  <a:gd name="-1361" fmla="*/ 1508794 w 8033654"/>
                  <a:gd name="-1362" fmla="*/ 6649657 h 7031915"/>
                  <a:gd name="-1363" fmla="*/ 115723 w 8033654"/>
                  <a:gd name="-1364" fmla="*/ 3863519 h 7031915"/>
                  <a:gd name="-1365" fmla="*/ 115722 w 8033654"/>
                  <a:gd name="-1366" fmla="*/ 3863518 h 7031915"/>
                  <a:gd name="-1367" fmla="*/ 29470 w 8033654"/>
                  <a:gd name="-1368" fmla="*/ 3691014 h 7031915"/>
                  <a:gd name="-1369" fmla="*/ 11962 w 8033654"/>
                  <a:gd name="-1370" fmla="*/ 3634608 h 7031915"/>
                  <a:gd name="-1371" fmla="*/ 0 w 8033654"/>
                  <a:gd name="-1372" fmla="*/ 3515957 h 7031915"/>
                  <a:gd name="-1373" fmla="*/ 11962 w 8033654"/>
                  <a:gd name="-1374" fmla="*/ 3397306 h 7031915"/>
                  <a:gd name="-1375" fmla="*/ 29470 w 8033654"/>
                  <a:gd name="-1376" fmla="*/ 3340901 h 7031915"/>
                  <a:gd name="-1377" fmla="*/ 115722 w 8033654"/>
                  <a:gd name="-1378" fmla="*/ 3168396 h 7031915"/>
                  <a:gd name="-1379" fmla="*/ 115723 w 8033654"/>
                  <a:gd name="-1380" fmla="*/ 3168396 h 7031915"/>
                  <a:gd name="-1381" fmla="*/ 1508796 w 8033654"/>
                  <a:gd name="-1382" fmla="*/ 382255 h 7031915"/>
                  <a:gd name="-1383" fmla="*/ 1570174 w 8033654"/>
                  <a:gd name="-1384" fmla="*/ 259499 h 7031915"/>
                  <a:gd name="-1385" fmla="*/ 1642008 w 8033654"/>
                  <a:gd name="-1386" fmla="*/ 172435 h 7031915"/>
                  <a:gd name="-1387" fmla="*/ 1939656 w 8033654"/>
                  <a:gd name="-1388" fmla="*/ 11959 h 7031915"/>
                  <a:gd name="-1389" fmla="*/ 2058287 w 8033654"/>
                  <a:gd name="-1390" fmla="*/ 0 h 7031915"/>
                  <a:gd name="-1391" fmla="*/ 2058287 w 8033654"/>
                  <a:gd name="-1392" fmla="*/ 0 h 7031915"/>
                  <a:gd name="-1393" fmla="*/ 2058326 w 8033654"/>
                  <a:gd name="-1394" fmla="*/ 0 h 7031915"/>
                  <a:gd name="-1395" fmla="*/ 5971699 w 8033654"/>
                  <a:gd name="-1396" fmla="*/ 0 h 7031915"/>
                  <a:gd name="-1397" fmla="*/ 5971700 w 8033654"/>
                  <a:gd name="-1398" fmla="*/ 0 h 7031915"/>
                  <a:gd name="-1399" fmla="*/ 5971740 w 8033654"/>
                  <a:gd name="-1400" fmla="*/ 0 h 7031915"/>
                  <a:gd name="-1401" fmla="*/ 6090371 w 8033654"/>
                  <a:gd name="-1402" fmla="*/ 11959 h 7031915"/>
                  <a:gd name="-1403" fmla="*/ 6357004 w 8033654"/>
                  <a:gd name="-1404" fmla="*/ 143562 h 7031915"/>
                  <a:gd name="-1405" fmla="*/ 6421756 w 8033654"/>
                  <a:gd name="-1406" fmla="*/ 209878 h 7031915"/>
                  <a:gd name="-1407" fmla="*/ 6426018 w 8033654"/>
                  <a:gd name="-1408" fmla="*/ 214243 h 7031915"/>
                  <a:gd name="-1409" fmla="*/ 6463356 w 8033654"/>
                  <a:gd name="-1410" fmla="*/ 268125 h 7031915"/>
                  <a:gd name="-1411" fmla="*/ 7949332 w 8033654"/>
                  <a:gd name="-1412" fmla="*/ 3216682 h 7031915"/>
                  <a:gd name="-1413" fmla="*/ 7992299 w 8033654"/>
                  <a:gd name="-1414" fmla="*/ 3302616 h 7031915"/>
                  <a:gd name="-1415" fmla="*/ 8021693 w 8033654"/>
                  <a:gd name="-1416" fmla="*/ 3397306 h 7031915"/>
                  <a:gd name="-1417" fmla="*/ 8033654 w 8033654"/>
                  <a:gd name="-1418" fmla="*/ 3515957 h 7031915"/>
                  <a:gd name="-1419" fmla="*/ 8021693 w 8033654"/>
                  <a:gd name="-1420" fmla="*/ 3634608 h 7031915"/>
                  <a:gd name="-1421" fmla="*/ 7992299 w 8033654"/>
                  <a:gd name="-1422" fmla="*/ 3729298 h 7031915"/>
                  <a:gd name="-1423" fmla="*/ 7949332 w 8033654"/>
                  <a:gd name="-1424" fmla="*/ 3815232 h 7031915"/>
                  <a:gd name="-1425" fmla="*/ 6535055 w 8033654"/>
                  <a:gd name="-1426" fmla="*/ 6638796 h 7031915"/>
                  <a:gd name="-1427" fmla="*/ 6524461 w 8033654"/>
                  <a:gd name="-1428" fmla="*/ 6646190 h 7031915"/>
                  <a:gd name="-1429" fmla="*/ 6482456 w 8033654"/>
                  <a:gd name="-1430" fmla="*/ 6736229 h 7031915"/>
                  <a:gd name="-1431" fmla="*/ 6090371 w 8033654"/>
                  <a:gd name="-1432" fmla="*/ 7019956 h 7031915"/>
                  <a:gd name="-1433" fmla="*/ 5971740 w 8033654"/>
                  <a:gd name="-1434" fmla="*/ 7031915 h 7031915"/>
                  <a:gd name="-1435" fmla="*/ 5971700 w 8033654"/>
                  <a:gd name="-1436" fmla="*/ 7031915 h 7031915"/>
                  <a:gd name="-1437" fmla="*/ 2058326 w 8033654"/>
                  <a:gd name="-1438" fmla="*/ 7031915 h 7031915"/>
                  <a:gd name="-1439" fmla="*/ 2176958 w 8033654"/>
                  <a:gd name="-1440" fmla="*/ 7019956 h 7031915"/>
                  <a:gd name="-1441" fmla="*/ 2176957 w 8033654"/>
                  <a:gd name="-1442" fmla="*/ 7019956 h 7031915"/>
                  <a:gd name="-1443" fmla="*/ 2058326 w 8033654"/>
                  <a:gd name="-1444" fmla="*/ 7031915 h 7031915"/>
                  <a:gd name="-1445" fmla="*/ 2058286 w 8033654"/>
                  <a:gd name="-1446" fmla="*/ 7031915 h 7031915"/>
                  <a:gd name="-1447" fmla="*/ 1939655 w 8033654"/>
                  <a:gd name="-1448" fmla="*/ 7019956 h 7031915"/>
                  <a:gd name="-1449" fmla="*/ 1642007 w 8033654"/>
                  <a:gd name="-1450" fmla="*/ 6859480 h 7031915"/>
                  <a:gd name="-1451" fmla="*/ 1570173 w 8033654"/>
                  <a:gd name="-1452" fmla="*/ 6772417 h 7031915"/>
                  <a:gd name="-1453" fmla="*/ 1508795 w 8033654"/>
                  <a:gd name="-1454" fmla="*/ 6649661 h 7031915"/>
                  <a:gd name="-1455" fmla="*/ 1508794 w 8033654"/>
                  <a:gd name="-1456" fmla="*/ 6649657 h 7031915"/>
                  <a:gd name="-1457" fmla="*/ 115723 w 8033654"/>
                  <a:gd name="-1458" fmla="*/ 3863519 h 7031915"/>
                  <a:gd name="-1459" fmla="*/ 115722 w 8033654"/>
                  <a:gd name="-1460" fmla="*/ 3863518 h 7031915"/>
                  <a:gd name="-1461" fmla="*/ 29470 w 8033654"/>
                  <a:gd name="-1462" fmla="*/ 3691014 h 7031915"/>
                  <a:gd name="-1463" fmla="*/ 11962 w 8033654"/>
                  <a:gd name="-1464" fmla="*/ 3634608 h 7031915"/>
                  <a:gd name="-1465" fmla="*/ 0 w 8033654"/>
                  <a:gd name="-1466" fmla="*/ 3515957 h 7031915"/>
                  <a:gd name="-1467" fmla="*/ 11962 w 8033654"/>
                  <a:gd name="-1468" fmla="*/ 3397306 h 7031915"/>
                  <a:gd name="-1469" fmla="*/ 29470 w 8033654"/>
                  <a:gd name="-1470" fmla="*/ 3340901 h 7031915"/>
                  <a:gd name="-1471" fmla="*/ 115722 w 8033654"/>
                  <a:gd name="-1472" fmla="*/ 3168396 h 7031915"/>
                  <a:gd name="-1473" fmla="*/ 115723 w 8033654"/>
                  <a:gd name="-1474" fmla="*/ 3168396 h 7031915"/>
                  <a:gd name="-1475" fmla="*/ 1508796 w 8033654"/>
                  <a:gd name="-1476" fmla="*/ 382255 h 7031915"/>
                  <a:gd name="-1477" fmla="*/ 1570174 w 8033654"/>
                  <a:gd name="-1478" fmla="*/ 259499 h 7031915"/>
                  <a:gd name="-1479" fmla="*/ 1642008 w 8033654"/>
                  <a:gd name="-1480" fmla="*/ 172435 h 7031915"/>
                  <a:gd name="-1481" fmla="*/ 1939656 w 8033654"/>
                  <a:gd name="-1482" fmla="*/ 11959 h 7031915"/>
                  <a:gd name="-1483" fmla="*/ 2058287 w 8033654"/>
                  <a:gd name="-1484" fmla="*/ 0 h 7031915"/>
                  <a:gd name="-1485" fmla="*/ 2058287 w 8033654"/>
                  <a:gd name="-1486" fmla="*/ 0 h 7031915"/>
                  <a:gd name="-1487" fmla="*/ 2058326 w 8033654"/>
                  <a:gd name="-1488" fmla="*/ 0 h 7031915"/>
                  <a:gd name="-1489" fmla="*/ 5971699 w 8033654"/>
                  <a:gd name="-1490" fmla="*/ 0 h 7031915"/>
                  <a:gd name="-1491" fmla="*/ 5971700 w 8033654"/>
                  <a:gd name="-1492" fmla="*/ 0 h 7031915"/>
                  <a:gd name="-1493" fmla="*/ 5971740 w 8033654"/>
                  <a:gd name="-1494" fmla="*/ 0 h 7031915"/>
                  <a:gd name="-1495" fmla="*/ 6090371 w 8033654"/>
                  <a:gd name="-1496" fmla="*/ 11959 h 7031915"/>
                  <a:gd name="-1497" fmla="*/ 6357004 w 8033654"/>
                  <a:gd name="-1498" fmla="*/ 143562 h 7031915"/>
                  <a:gd name="-1499" fmla="*/ 6421756 w 8033654"/>
                  <a:gd name="-1500" fmla="*/ 209878 h 7031915"/>
                  <a:gd name="-1501" fmla="*/ 6426018 w 8033654"/>
                  <a:gd name="-1502" fmla="*/ 214243 h 7031915"/>
                  <a:gd name="-1503" fmla="*/ 6463356 w 8033654"/>
                  <a:gd name="-1504" fmla="*/ 268125 h 7031915"/>
                  <a:gd name="-1505" fmla="*/ 7949332 w 8033654"/>
                  <a:gd name="-1506" fmla="*/ 3216682 h 7031915"/>
                  <a:gd name="-1507" fmla="*/ 7992299 w 8033654"/>
                  <a:gd name="-1508" fmla="*/ 3302616 h 7031915"/>
                  <a:gd name="-1509" fmla="*/ 8021693 w 8033654"/>
                  <a:gd name="-1510" fmla="*/ 3397306 h 7031915"/>
                  <a:gd name="-1511" fmla="*/ 8033654 w 8033654"/>
                  <a:gd name="-1512" fmla="*/ 3515957 h 7031915"/>
                  <a:gd name="-1513" fmla="*/ 8021693 w 8033654"/>
                  <a:gd name="-1514" fmla="*/ 3634608 h 7031915"/>
                  <a:gd name="-1515" fmla="*/ 7992299 w 8033654"/>
                  <a:gd name="-1516" fmla="*/ 3729298 h 7031915"/>
                  <a:gd name="-1517" fmla="*/ 7949332 w 8033654"/>
                  <a:gd name="-1518" fmla="*/ 3815232 h 7031915"/>
                  <a:gd name="-1519" fmla="*/ 6535055 w 8033654"/>
                  <a:gd name="-1520" fmla="*/ 6638796 h 7031915"/>
                  <a:gd name="-1521" fmla="*/ 6524461 w 8033654"/>
                  <a:gd name="-1522" fmla="*/ 6646190 h 7031915"/>
                  <a:gd name="-1523" fmla="*/ 6482456 w 8033654"/>
                  <a:gd name="-1524" fmla="*/ 6736229 h 7031915"/>
                  <a:gd name="-1525" fmla="*/ 6090371 w 8033654"/>
                  <a:gd name="-1526" fmla="*/ 7019956 h 7031915"/>
                  <a:gd name="-1527" fmla="*/ 5971740 w 8033654"/>
                  <a:gd name="-1528" fmla="*/ 7031915 h 7031915"/>
                  <a:gd name="-1529" fmla="*/ 5971700 w 8033654"/>
                  <a:gd name="-1530" fmla="*/ 7031915 h 7031915"/>
                  <a:gd name="-1531" fmla="*/ 2058326 w 8033654"/>
                  <a:gd name="-1532" fmla="*/ 7031915 h 7031915"/>
                  <a:gd name="-1533" fmla="*/ 2176958 w 8033654"/>
                  <a:gd name="-1534" fmla="*/ 7019956 h 7031915"/>
                  <a:gd name="-1535" fmla="*/ 2058326 w 8033654"/>
                  <a:gd name="-1536" fmla="*/ 7031915 h 7031915"/>
                  <a:gd name="-1537" fmla="*/ 2058286 w 8033654"/>
                  <a:gd name="-1538" fmla="*/ 7031915 h 7031915"/>
                  <a:gd name="-1539" fmla="*/ 1939655 w 8033654"/>
                  <a:gd name="-1540" fmla="*/ 7019956 h 7031915"/>
                  <a:gd name="-1541" fmla="*/ 1642007 w 8033654"/>
                  <a:gd name="-1542" fmla="*/ 6859480 h 7031915"/>
                  <a:gd name="-1543" fmla="*/ 1570173 w 8033654"/>
                  <a:gd name="-1544" fmla="*/ 6772417 h 7031915"/>
                  <a:gd name="-1545" fmla="*/ 1508795 w 8033654"/>
                  <a:gd name="-1546" fmla="*/ 6649661 h 7031915"/>
                  <a:gd name="-1547" fmla="*/ 1508794 w 8033654"/>
                  <a:gd name="-1548" fmla="*/ 6649657 h 7031915"/>
                  <a:gd name="-1549" fmla="*/ 115723 w 8033654"/>
                  <a:gd name="-1550" fmla="*/ 3863519 h 7031915"/>
                  <a:gd name="-1551" fmla="*/ 115722 w 8033654"/>
                  <a:gd name="-1552" fmla="*/ 3863518 h 7031915"/>
                  <a:gd name="-1553" fmla="*/ 29470 w 8033654"/>
                  <a:gd name="-1554" fmla="*/ 3691014 h 7031915"/>
                  <a:gd name="-1555" fmla="*/ 11962 w 8033654"/>
                  <a:gd name="-1556" fmla="*/ 3634608 h 7031915"/>
                  <a:gd name="-1557" fmla="*/ 0 w 8033654"/>
                  <a:gd name="-1558" fmla="*/ 3515957 h 7031915"/>
                  <a:gd name="-1559" fmla="*/ 11962 w 8033654"/>
                  <a:gd name="-1560" fmla="*/ 3397306 h 7031915"/>
                  <a:gd name="-1561" fmla="*/ 29470 w 8033654"/>
                  <a:gd name="-1562" fmla="*/ 3340901 h 7031915"/>
                  <a:gd name="-1563" fmla="*/ 115722 w 8033654"/>
                  <a:gd name="-1564" fmla="*/ 3168396 h 7031915"/>
                  <a:gd name="-1565" fmla="*/ 115723 w 8033654"/>
                  <a:gd name="-1566" fmla="*/ 3168396 h 7031915"/>
                  <a:gd name="-1567" fmla="*/ 1508796 w 8033654"/>
                  <a:gd name="-1568" fmla="*/ 382255 h 7031915"/>
                  <a:gd name="-1569" fmla="*/ 1570174 w 8033654"/>
                  <a:gd name="-1570" fmla="*/ 259499 h 7031915"/>
                  <a:gd name="-1571" fmla="*/ 1642008 w 8033654"/>
                  <a:gd name="-1572" fmla="*/ 172435 h 7031915"/>
                  <a:gd name="-1573" fmla="*/ 1939656 w 8033654"/>
                  <a:gd name="-1574" fmla="*/ 11959 h 7031915"/>
                  <a:gd name="-1575" fmla="*/ 2058287 w 8033654"/>
                  <a:gd name="-1576" fmla="*/ 0 h 7031915"/>
                  <a:gd name="-1577" fmla="*/ 2058287 w 8033654"/>
                  <a:gd name="-1578" fmla="*/ 0 h 7031915"/>
                  <a:gd name="-1579" fmla="*/ 2058326 w 8033654"/>
                  <a:gd name="-1580" fmla="*/ 0 h 7031915"/>
                  <a:gd name="-1581" fmla="*/ 5971699 w 8033654"/>
                  <a:gd name="-1582" fmla="*/ 0 h 7031915"/>
                  <a:gd name="-1583" fmla="*/ 5971700 w 8033654"/>
                  <a:gd name="-1584" fmla="*/ 0 h 7031915"/>
                  <a:gd name="-1585" fmla="*/ 5971740 w 8033654"/>
                  <a:gd name="-1586" fmla="*/ 0 h 7031915"/>
                  <a:gd name="-1587" fmla="*/ 6090371 w 8033654"/>
                  <a:gd name="-1588" fmla="*/ 11959 h 7031915"/>
                  <a:gd name="-1589" fmla="*/ 6357004 w 8033654"/>
                  <a:gd name="-1590" fmla="*/ 143562 h 7031915"/>
                  <a:gd name="-1591" fmla="*/ 6421756 w 8033654"/>
                  <a:gd name="-1592" fmla="*/ 209878 h 7031915"/>
                  <a:gd name="-1593" fmla="*/ 6426018 w 8033654"/>
                  <a:gd name="-1594" fmla="*/ 214243 h 7031915"/>
                  <a:gd name="-1595" fmla="*/ 6463356 w 8033654"/>
                  <a:gd name="-1596" fmla="*/ 268125 h 7031915"/>
                  <a:gd name="-1597" fmla="*/ 7949332 w 8033654"/>
                  <a:gd name="-1598" fmla="*/ 3216682 h 7031915"/>
                  <a:gd name="-1599" fmla="*/ 7992299 w 8033654"/>
                  <a:gd name="-1600" fmla="*/ 3302616 h 7031915"/>
                  <a:gd name="-1601" fmla="*/ 8021693 w 8033654"/>
                  <a:gd name="-1602" fmla="*/ 3397306 h 7031915"/>
                  <a:gd name="-1603" fmla="*/ 8033654 w 8033654"/>
                  <a:gd name="-1604" fmla="*/ 3515957 h 7031915"/>
                  <a:gd name="-1605" fmla="*/ 8021693 w 8033654"/>
                  <a:gd name="-1606" fmla="*/ 3634608 h 7031915"/>
                  <a:gd name="-1607" fmla="*/ 7992299 w 8033654"/>
                  <a:gd name="-1608" fmla="*/ 3729298 h 7031915"/>
                  <a:gd name="-1609" fmla="*/ 7949332 w 8033654"/>
                  <a:gd name="-1610" fmla="*/ 3815232 h 7031915"/>
                  <a:gd name="-1611" fmla="*/ 6535055 w 8033654"/>
                  <a:gd name="-1612" fmla="*/ 6638796 h 7031915"/>
                  <a:gd name="-1613" fmla="*/ 6524461 w 8033654"/>
                  <a:gd name="-1614" fmla="*/ 6646190 h 7031915"/>
                  <a:gd name="-1615" fmla="*/ 6482456 w 8033654"/>
                  <a:gd name="-1616" fmla="*/ 6736229 h 7031915"/>
                  <a:gd name="-1617" fmla="*/ 6090371 w 8033654"/>
                  <a:gd name="-1618" fmla="*/ 7019956 h 7031915"/>
                  <a:gd name="-1619" fmla="*/ 5971740 w 8033654"/>
                  <a:gd name="-1620" fmla="*/ 7031915 h 7031915"/>
                  <a:gd name="-1621" fmla="*/ 5971700 w 8033654"/>
                  <a:gd name="-1622" fmla="*/ 7031915 h 7031915"/>
                  <a:gd name="-1623" fmla="*/ 2058326 w 8033654"/>
                  <a:gd name="-1624" fmla="*/ 7031915 h 7031915"/>
                  <a:gd name="-1625" fmla="*/ 2058326 w 8033654"/>
                  <a:gd name="-1626" fmla="*/ 7031915 h 7031915"/>
                  <a:gd name="-1627" fmla="*/ 2058286 w 8033654"/>
                  <a:gd name="-1628" fmla="*/ 7031915 h 7031915"/>
                  <a:gd name="-1629" fmla="*/ 1939655 w 8033654"/>
                  <a:gd name="-1630" fmla="*/ 7019956 h 7031915"/>
                  <a:gd name="-1631" fmla="*/ 1642007 w 8033654"/>
                  <a:gd name="-1632" fmla="*/ 6859480 h 7031915"/>
                  <a:gd name="-1633" fmla="*/ 1570173 w 8033654"/>
                  <a:gd name="-1634" fmla="*/ 6772417 h 7031915"/>
                  <a:gd name="-1635" fmla="*/ 1508795 w 8033654"/>
                  <a:gd name="-1636" fmla="*/ 6649661 h 7031915"/>
                  <a:gd name="-1637" fmla="*/ 1508794 w 8033654"/>
                  <a:gd name="-1638" fmla="*/ 6649657 h 7031915"/>
                  <a:gd name="-1639" fmla="*/ 115723 w 8033654"/>
                  <a:gd name="-1640" fmla="*/ 3863519 h 7031915"/>
                  <a:gd name="-1641" fmla="*/ 115722 w 8033654"/>
                  <a:gd name="-1642" fmla="*/ 3863518 h 7031915"/>
                  <a:gd name="-1643" fmla="*/ 29470 w 8033654"/>
                  <a:gd name="-1644" fmla="*/ 3691014 h 7031915"/>
                  <a:gd name="-1645" fmla="*/ 11962 w 8033654"/>
                  <a:gd name="-1646" fmla="*/ 3634608 h 7031915"/>
                  <a:gd name="-1647" fmla="*/ 0 w 8033654"/>
                  <a:gd name="-1648" fmla="*/ 3515957 h 7031915"/>
                  <a:gd name="-1649" fmla="*/ 11962 w 8033654"/>
                  <a:gd name="-1650" fmla="*/ 3397306 h 7031915"/>
                  <a:gd name="-1651" fmla="*/ 29470 w 8033654"/>
                  <a:gd name="-1652" fmla="*/ 3340901 h 7031915"/>
                  <a:gd name="-1653" fmla="*/ 115722 w 8033654"/>
                  <a:gd name="-1654" fmla="*/ 3168396 h 7031915"/>
                  <a:gd name="-1655" fmla="*/ 115723 w 8033654"/>
                  <a:gd name="-1656" fmla="*/ 3168396 h 7031915"/>
                  <a:gd name="-1657" fmla="*/ 1508796 w 8033654"/>
                  <a:gd name="-1658" fmla="*/ 382255 h 7031915"/>
                  <a:gd name="-1659" fmla="*/ 1570174 w 8033654"/>
                  <a:gd name="-1660" fmla="*/ 259499 h 7031915"/>
                  <a:gd name="-1661" fmla="*/ 1642008 w 8033654"/>
                  <a:gd name="-1662" fmla="*/ 172435 h 7031915"/>
                  <a:gd name="-1663" fmla="*/ 1939656 w 8033654"/>
                  <a:gd name="-1664" fmla="*/ 11959 h 7031915"/>
                  <a:gd name="-1665" fmla="*/ 2058287 w 8033654"/>
                  <a:gd name="-1666" fmla="*/ 0 h 7031915"/>
                  <a:gd name="-1667" fmla="*/ 2058287 w 8033654"/>
                  <a:gd name="-1668" fmla="*/ 0 h 7031915"/>
                  <a:gd name="-1669" fmla="*/ 2058326 w 8033654"/>
                  <a:gd name="-1670" fmla="*/ 0 h 7031915"/>
                  <a:gd name="-1671" fmla="*/ 5971699 w 8033654"/>
                  <a:gd name="-1672" fmla="*/ 0 h 7031915"/>
                  <a:gd name="-1673" fmla="*/ 5971700 w 8033654"/>
                  <a:gd name="-1674" fmla="*/ 0 h 7031915"/>
                  <a:gd name="-1675" fmla="*/ 5971740 w 8033654"/>
                  <a:gd name="-1676" fmla="*/ 0 h 7031915"/>
                  <a:gd name="-1677" fmla="*/ 6090371 w 8033654"/>
                  <a:gd name="-1678" fmla="*/ 11959 h 7031915"/>
                  <a:gd name="-1679" fmla="*/ 6357004 w 8033654"/>
                  <a:gd name="-1680" fmla="*/ 143562 h 7031915"/>
                  <a:gd name="-1681" fmla="*/ 6421756 w 8033654"/>
                  <a:gd name="-1682" fmla="*/ 209878 h 7031915"/>
                  <a:gd name="-1683" fmla="*/ 6426018 w 8033654"/>
                  <a:gd name="-1684" fmla="*/ 214243 h 7031915"/>
                  <a:gd name="-1685" fmla="*/ 6463356 w 8033654"/>
                  <a:gd name="-1686" fmla="*/ 268125 h 7031915"/>
                  <a:gd name="-1687" fmla="*/ 7949332 w 8033654"/>
                  <a:gd name="-1688" fmla="*/ 3216682 h 7031915"/>
                  <a:gd name="-1689" fmla="*/ 7992299 w 8033654"/>
                  <a:gd name="-1690" fmla="*/ 3302616 h 7031915"/>
                  <a:gd name="-1691" fmla="*/ 8021693 w 8033654"/>
                  <a:gd name="-1692" fmla="*/ 3397306 h 7031915"/>
                  <a:gd name="-1693" fmla="*/ 8033654 w 8033654"/>
                  <a:gd name="-1694" fmla="*/ 3515957 h 7031915"/>
                  <a:gd name="-1695" fmla="*/ 8021693 w 8033654"/>
                  <a:gd name="-1696" fmla="*/ 3634608 h 7031915"/>
                  <a:gd name="-1697" fmla="*/ 7992299 w 8033654"/>
                  <a:gd name="-1698" fmla="*/ 3729298 h 7031915"/>
                  <a:gd name="-1699" fmla="*/ 7949332 w 8033654"/>
                  <a:gd name="-1700" fmla="*/ 3815232 h 7031915"/>
                  <a:gd name="-1701" fmla="*/ 6535055 w 8033654"/>
                  <a:gd name="-1702" fmla="*/ 6638796 h 7031915"/>
                  <a:gd name="-1703" fmla="*/ 6482456 w 8033654"/>
                  <a:gd name="-1704" fmla="*/ 6736229 h 7031915"/>
                  <a:gd name="-1705" fmla="*/ 6090371 w 8033654"/>
                  <a:gd name="-1706" fmla="*/ 7019956 h 7031915"/>
                  <a:gd name="-1707" fmla="*/ 5971740 w 8033654"/>
                  <a:gd name="-1708" fmla="*/ 7031915 h 7031915"/>
                  <a:gd name="-1709" fmla="*/ 5971700 w 8033654"/>
                  <a:gd name="-1710" fmla="*/ 7031915 h 7031915"/>
                  <a:gd name="-1711" fmla="*/ 2058326 w 8033654"/>
                  <a:gd name="-1712" fmla="*/ 7031915 h 7031915"/>
                  <a:gd name="-1713" fmla="*/ 2058326 w 8033654"/>
                  <a:gd name="-1714" fmla="*/ 7031915 h 7031915"/>
                  <a:gd name="-1715" fmla="*/ 2058286 w 8033654"/>
                  <a:gd name="-1716" fmla="*/ 7031915 h 7031915"/>
                  <a:gd name="-1717" fmla="*/ 1939655 w 8033654"/>
                  <a:gd name="-1718" fmla="*/ 7019956 h 7031915"/>
                  <a:gd name="-1719" fmla="*/ 1642007 w 8033654"/>
                  <a:gd name="-1720" fmla="*/ 6859480 h 7031915"/>
                  <a:gd name="-1721" fmla="*/ 1570173 w 8033654"/>
                  <a:gd name="-1722" fmla="*/ 6772417 h 7031915"/>
                  <a:gd name="-1723" fmla="*/ 1508795 w 8033654"/>
                  <a:gd name="-1724" fmla="*/ 6649661 h 7031915"/>
                  <a:gd name="-1725" fmla="*/ 1508794 w 8033654"/>
                  <a:gd name="-1726" fmla="*/ 6649657 h 7031915"/>
                  <a:gd name="-1727" fmla="*/ 115723 w 8033654"/>
                  <a:gd name="-1728" fmla="*/ 3863519 h 7031915"/>
                  <a:gd name="-1729" fmla="*/ 115722 w 8033654"/>
                  <a:gd name="-1730" fmla="*/ 3863518 h 7031915"/>
                  <a:gd name="-1731" fmla="*/ 29470 w 8033654"/>
                  <a:gd name="-1732" fmla="*/ 3691014 h 7031915"/>
                  <a:gd name="-1733" fmla="*/ 11962 w 8033654"/>
                  <a:gd name="-1734" fmla="*/ 3634608 h 7031915"/>
                  <a:gd name="-1735" fmla="*/ 0 w 8033654"/>
                  <a:gd name="-1736" fmla="*/ 3515957 h 7031915"/>
                  <a:gd name="-1737" fmla="*/ 11962 w 8033654"/>
                  <a:gd name="-1738" fmla="*/ 3397306 h 7031915"/>
                  <a:gd name="-1739" fmla="*/ 29470 w 8033654"/>
                  <a:gd name="-1740" fmla="*/ 3340901 h 7031915"/>
                  <a:gd name="-1741" fmla="*/ 115722 w 8033654"/>
                  <a:gd name="-1742" fmla="*/ 3168396 h 7031915"/>
                  <a:gd name="-1743" fmla="*/ 115723 w 8033654"/>
                  <a:gd name="-1744" fmla="*/ 3168396 h 7031915"/>
                  <a:gd name="-1745" fmla="*/ 1508796 w 8033654"/>
                  <a:gd name="-1746" fmla="*/ 382255 h 7031915"/>
                  <a:gd name="-1747" fmla="*/ 1570174 w 8033654"/>
                  <a:gd name="-1748" fmla="*/ 259499 h 7031915"/>
                  <a:gd name="-1749" fmla="*/ 1642008 w 8033654"/>
                  <a:gd name="-1750" fmla="*/ 172435 h 7031915"/>
                  <a:gd name="-1751" fmla="*/ 1939656 w 8033654"/>
                  <a:gd name="-1752" fmla="*/ 11959 h 7031915"/>
                  <a:gd name="-1753" fmla="*/ 2058287 w 8033654"/>
                  <a:gd name="-1754" fmla="*/ 0 h 7031915"/>
                  <a:gd name="-1755" fmla="*/ 2058287 w 8033654"/>
                  <a:gd name="-1756" fmla="*/ 0 h 7031915"/>
                  <a:gd name="-1757" fmla="*/ 2058326 w 8033654"/>
                  <a:gd name="-1758" fmla="*/ 0 h 7031915"/>
                  <a:gd name="-1759" fmla="*/ 5971699 w 8033654"/>
                  <a:gd name="-1760" fmla="*/ 0 h 7031915"/>
                  <a:gd name="-1761" fmla="*/ 5971700 w 8033654"/>
                  <a:gd name="-1762" fmla="*/ 0 h 7031915"/>
                  <a:gd name="-1763" fmla="*/ 5971740 w 8033654"/>
                  <a:gd name="-1764" fmla="*/ 0 h 7031915"/>
                  <a:gd name="-1765" fmla="*/ 6090371 w 8033654"/>
                  <a:gd name="-1766" fmla="*/ 11959 h 7031915"/>
                  <a:gd name="-1767" fmla="*/ 6357004 w 8033654"/>
                  <a:gd name="-1768" fmla="*/ 143562 h 7031915"/>
                  <a:gd name="-1769" fmla="*/ 6421756 w 8033654"/>
                  <a:gd name="-1770" fmla="*/ 209878 h 7031915"/>
                  <a:gd name="-1771" fmla="*/ 6426018 w 8033654"/>
                  <a:gd name="-1772" fmla="*/ 214243 h 7031915"/>
                  <a:gd name="-1773" fmla="*/ 6463356 w 8033654"/>
                  <a:gd name="-1774" fmla="*/ 268125 h 7031915"/>
                  <a:gd name="-1775" fmla="*/ 7949332 w 8033654"/>
                  <a:gd name="-1776" fmla="*/ 3216682 h 7031915"/>
                  <a:gd name="-1777" fmla="*/ 7992299 w 8033654"/>
                  <a:gd name="-1778" fmla="*/ 3302616 h 7031915"/>
                  <a:gd name="-1779" fmla="*/ 8021693 w 8033654"/>
                  <a:gd name="-1780" fmla="*/ 3397306 h 7031915"/>
                  <a:gd name="-1781" fmla="*/ 8033654 w 8033654"/>
                  <a:gd name="-1782" fmla="*/ 3515957 h 7031915"/>
                  <a:gd name="-1783" fmla="*/ 8021693 w 8033654"/>
                  <a:gd name="-1784" fmla="*/ 3634608 h 7031915"/>
                  <a:gd name="-1785" fmla="*/ 7992299 w 8033654"/>
                  <a:gd name="-1786" fmla="*/ 3729298 h 7031915"/>
                  <a:gd name="-1787" fmla="*/ 7949332 w 8033654"/>
                  <a:gd name="-1788" fmla="*/ 3815232 h 7031915"/>
                  <a:gd name="-1789" fmla="*/ 6482456 w 8033654"/>
                  <a:gd name="-1790" fmla="*/ 6736229 h 7031915"/>
                  <a:gd name="-1791" fmla="*/ 6090371 w 8033654"/>
                  <a:gd name="-1792" fmla="*/ 7019956 h 7031915"/>
                  <a:gd name="-1793" fmla="*/ 5971740 w 8033654"/>
                  <a:gd name="-1794" fmla="*/ 7031915 h 7031915"/>
                  <a:gd name="-1795" fmla="*/ 5971700 w 8033654"/>
                  <a:gd name="-1796" fmla="*/ 7031915 h 7031915"/>
                  <a:gd name="-1797" fmla="*/ 2058326 w 8033654"/>
                  <a:gd name="-1798" fmla="*/ 7031915 h 7031915"/>
                  <a:gd name="-1799" fmla="*/ 2058326 w 8033654"/>
                  <a:gd name="-1800" fmla="*/ 7031915 h 7031915"/>
                  <a:gd name="-1801" fmla="*/ 2058286 w 8033654"/>
                  <a:gd name="-1802" fmla="*/ 7031915 h 7031915"/>
                  <a:gd name="-1803" fmla="*/ 1939655 w 8033654"/>
                  <a:gd name="-1804" fmla="*/ 7019956 h 7031915"/>
                  <a:gd name="-1805" fmla="*/ 1642007 w 8033654"/>
                  <a:gd name="-1806" fmla="*/ 6859480 h 7031915"/>
                  <a:gd name="-1807" fmla="*/ 1570173 w 8033654"/>
                  <a:gd name="-1808" fmla="*/ 6772417 h 7031915"/>
                  <a:gd name="-1809" fmla="*/ 1508795 w 8033654"/>
                  <a:gd name="-1810" fmla="*/ 6649661 h 7031915"/>
                  <a:gd name="-1811" fmla="*/ 1508794 w 8033654"/>
                  <a:gd name="-1812" fmla="*/ 6649657 h 7031915"/>
                  <a:gd name="-1813" fmla="*/ 115723 w 8033654"/>
                  <a:gd name="-1814" fmla="*/ 3863519 h 7031915"/>
                  <a:gd name="-1815" fmla="*/ 115722 w 8033654"/>
                  <a:gd name="-1816" fmla="*/ 3863518 h 7031915"/>
                  <a:gd name="-1817" fmla="*/ 29470 w 8033654"/>
                  <a:gd name="-1818" fmla="*/ 3691014 h 7031915"/>
                  <a:gd name="-1819" fmla="*/ 11962 w 8033654"/>
                  <a:gd name="-1820" fmla="*/ 3634608 h 7031915"/>
                  <a:gd name="-1821" fmla="*/ 0 w 8033654"/>
                  <a:gd name="-1822" fmla="*/ 3515957 h 7031915"/>
                  <a:gd name="-1823" fmla="*/ 11962 w 8033654"/>
                  <a:gd name="-1824" fmla="*/ 3397306 h 7031915"/>
                  <a:gd name="-1825" fmla="*/ 29470 w 8033654"/>
                  <a:gd name="-1826" fmla="*/ 3340901 h 7031915"/>
                  <a:gd name="-1827" fmla="*/ 115722 w 8033654"/>
                  <a:gd name="-1828" fmla="*/ 3168396 h 7031915"/>
                  <a:gd name="-1829" fmla="*/ 115723 w 8033654"/>
                  <a:gd name="-1830" fmla="*/ 3168396 h 7031915"/>
                  <a:gd name="-1831" fmla="*/ 1508796 w 8033654"/>
                  <a:gd name="-1832" fmla="*/ 382255 h 7031915"/>
                  <a:gd name="-1833" fmla="*/ 1570174 w 8033654"/>
                  <a:gd name="-1834" fmla="*/ 259499 h 7031915"/>
                  <a:gd name="-1835" fmla="*/ 1642008 w 8033654"/>
                  <a:gd name="-1836" fmla="*/ 172435 h 7031915"/>
                  <a:gd name="-1837" fmla="*/ 1939656 w 8033654"/>
                  <a:gd name="-1838" fmla="*/ 11959 h 7031915"/>
                  <a:gd name="-1839" fmla="*/ 2058287 w 8033654"/>
                  <a:gd name="-1840" fmla="*/ 0 h 7031915"/>
                  <a:gd name="-1841" fmla="*/ 2058287 w 8033654"/>
                  <a:gd name="-1842" fmla="*/ 0 h 7031915"/>
                  <a:gd name="-1843" fmla="*/ 2058326 w 8033654"/>
                  <a:gd name="-1844" fmla="*/ 0 h 7031915"/>
                  <a:gd name="-1845" fmla="*/ 5971699 w 8033654"/>
                  <a:gd name="-1846" fmla="*/ 0 h 7031915"/>
                  <a:gd name="-1847" fmla="*/ 5971700 w 8033654"/>
                  <a:gd name="-1848" fmla="*/ 0 h 7031915"/>
                  <a:gd name="-1849" fmla="*/ 5971740 w 8033654"/>
                  <a:gd name="-1850" fmla="*/ 0 h 7031915"/>
                  <a:gd name="-1851" fmla="*/ 6090371 w 8033654"/>
                  <a:gd name="-1852" fmla="*/ 11959 h 7031915"/>
                  <a:gd name="-1853" fmla="*/ 6357004 w 8033654"/>
                  <a:gd name="-1854" fmla="*/ 143562 h 7031915"/>
                  <a:gd name="-1855" fmla="*/ 6421756 w 8033654"/>
                  <a:gd name="-1856" fmla="*/ 209878 h 7031915"/>
                  <a:gd name="-1857" fmla="*/ 6426018 w 8033654"/>
                  <a:gd name="-1858" fmla="*/ 214243 h 7031915"/>
                  <a:gd name="-1859" fmla="*/ 7949332 w 8033654"/>
                  <a:gd name="-1860" fmla="*/ 3216682 h 7031915"/>
                  <a:gd name="-1861" fmla="*/ 7992299 w 8033654"/>
                  <a:gd name="-1862" fmla="*/ 3302616 h 7031915"/>
                  <a:gd name="-1863" fmla="*/ 8021693 w 8033654"/>
                  <a:gd name="-1864" fmla="*/ 3397306 h 7031915"/>
                  <a:gd name="-1865" fmla="*/ 8033654 w 8033654"/>
                  <a:gd name="-1866" fmla="*/ 3515957 h 7031915"/>
                  <a:gd name="-1867" fmla="*/ 8021693 w 8033654"/>
                  <a:gd name="-1868" fmla="*/ 3634608 h 7031915"/>
                  <a:gd name="-1869" fmla="*/ 7992299 w 8033654"/>
                  <a:gd name="-1870" fmla="*/ 3729298 h 7031915"/>
                  <a:gd name="-1871" fmla="*/ 7949332 w 8033654"/>
                  <a:gd name="-1872" fmla="*/ 3815232 h 7031915"/>
                  <a:gd name="-1873" fmla="*/ 6482456 w 8033654"/>
                  <a:gd name="-1874" fmla="*/ 6736229 h 7031915"/>
                  <a:gd name="-1875" fmla="*/ 6090371 w 8033654"/>
                  <a:gd name="-1876" fmla="*/ 7019956 h 7031915"/>
                  <a:gd name="-1877" fmla="*/ 5971740 w 8033654"/>
                  <a:gd name="-1878" fmla="*/ 7031915 h 7031915"/>
                  <a:gd name="-1879" fmla="*/ 5971700 w 8033654"/>
                  <a:gd name="-1880" fmla="*/ 7031915 h 7031915"/>
                  <a:gd name="-1881" fmla="*/ 2058326 w 8033654"/>
                  <a:gd name="-1882" fmla="*/ 7031915 h 7031915"/>
                  <a:gd name="-1883" fmla="*/ 2058326 w 8033654"/>
                  <a:gd name="-1884" fmla="*/ 7031915 h 7031915"/>
                  <a:gd name="-1885" fmla="*/ 2058286 w 8033654"/>
                  <a:gd name="-1886" fmla="*/ 7031915 h 7031915"/>
                  <a:gd name="-1887" fmla="*/ 1939655 w 8033654"/>
                  <a:gd name="-1888" fmla="*/ 7019956 h 7031915"/>
                  <a:gd name="-1889" fmla="*/ 1642007 w 8033654"/>
                  <a:gd name="-1890" fmla="*/ 6859480 h 7031915"/>
                  <a:gd name="-1891" fmla="*/ 1570173 w 8033654"/>
                  <a:gd name="-1892" fmla="*/ 6772417 h 7031915"/>
                  <a:gd name="-1893" fmla="*/ 1508795 w 8033654"/>
                  <a:gd name="-1894" fmla="*/ 6649661 h 7031915"/>
                  <a:gd name="-1895" fmla="*/ 1508794 w 8033654"/>
                  <a:gd name="-1896" fmla="*/ 6649657 h 7031915"/>
                  <a:gd name="-1897" fmla="*/ 115723 w 8033654"/>
                  <a:gd name="-1898" fmla="*/ 3863519 h 7031915"/>
                  <a:gd name="-1899" fmla="*/ 115722 w 8033654"/>
                  <a:gd name="-1900" fmla="*/ 3863518 h 7031915"/>
                  <a:gd name="-1901" fmla="*/ 29470 w 8033654"/>
                  <a:gd name="-1902" fmla="*/ 3691014 h 7031915"/>
                  <a:gd name="-1903" fmla="*/ 11962 w 8033654"/>
                  <a:gd name="-1904" fmla="*/ 3634608 h 7031915"/>
                  <a:gd name="-1905" fmla="*/ 0 w 8033654"/>
                  <a:gd name="-1906" fmla="*/ 3515957 h 7031915"/>
                  <a:gd name="-1907" fmla="*/ 11962 w 8033654"/>
                  <a:gd name="-1908" fmla="*/ 3397306 h 7031915"/>
                  <a:gd name="-1909" fmla="*/ 29470 w 8033654"/>
                  <a:gd name="-1910" fmla="*/ 3340901 h 7031915"/>
                  <a:gd name="-1911" fmla="*/ 115722 w 8033654"/>
                  <a:gd name="-1912" fmla="*/ 3168396 h 7031915"/>
                  <a:gd name="-1913" fmla="*/ 115723 w 8033654"/>
                  <a:gd name="-1914" fmla="*/ 3168396 h 7031915"/>
                  <a:gd name="-1915" fmla="*/ 1508796 w 8033654"/>
                  <a:gd name="-1916" fmla="*/ 382255 h 7031915"/>
                  <a:gd name="-1917" fmla="*/ 1570174 w 8033654"/>
                  <a:gd name="-1918" fmla="*/ 259499 h 7031915"/>
                  <a:gd name="-1919" fmla="*/ 1642008 w 8033654"/>
                  <a:gd name="-1920" fmla="*/ 172435 h 7031915"/>
                  <a:gd name="-1921" fmla="*/ 1939656 w 8033654"/>
                  <a:gd name="-1922" fmla="*/ 11959 h 7031915"/>
                  <a:gd name="-1923" fmla="*/ 2058287 w 8033654"/>
                  <a:gd name="-1924" fmla="*/ 0 h 7031915"/>
                </a:gdLst>
                <a:ahLst/>
                <a:cxnLst>
                  <a:cxn ang="0">
                    <a:pos x="-1841" y="-1842"/>
                  </a:cxn>
                  <a:cxn ang="0">
                    <a:pos x="-1843" y="-1844"/>
                  </a:cxn>
                  <a:cxn ang="0">
                    <a:pos x="-1845" y="-1846"/>
                  </a:cxn>
                  <a:cxn ang="0">
                    <a:pos x="-1847" y="-1848"/>
                  </a:cxn>
                  <a:cxn ang="0">
                    <a:pos x="-1849" y="-1850"/>
                  </a:cxn>
                  <a:cxn ang="0">
                    <a:pos x="-1851" y="-1852"/>
                  </a:cxn>
                  <a:cxn ang="0">
                    <a:pos x="-1853" y="-1854"/>
                  </a:cxn>
                  <a:cxn ang="0">
                    <a:pos x="-1855" y="-1856"/>
                  </a:cxn>
                  <a:cxn ang="0">
                    <a:pos x="-1857" y="-1858"/>
                  </a:cxn>
                  <a:cxn ang="0">
                    <a:pos x="-1859" y="-1860"/>
                  </a:cxn>
                  <a:cxn ang="0">
                    <a:pos x="-1861" y="-1862"/>
                  </a:cxn>
                  <a:cxn ang="0">
                    <a:pos x="-1863" y="-1864"/>
                  </a:cxn>
                  <a:cxn ang="0">
                    <a:pos x="-1865" y="-1866"/>
                  </a:cxn>
                  <a:cxn ang="0">
                    <a:pos x="-1867" y="-1868"/>
                  </a:cxn>
                  <a:cxn ang="0">
                    <a:pos x="-1869" y="-1870"/>
                  </a:cxn>
                  <a:cxn ang="0">
                    <a:pos x="-1871" y="-1872"/>
                  </a:cxn>
                  <a:cxn ang="0">
                    <a:pos x="-1873" y="-1874"/>
                  </a:cxn>
                  <a:cxn ang="0">
                    <a:pos x="-1875" y="-1876"/>
                  </a:cxn>
                  <a:cxn ang="0">
                    <a:pos x="-1877" y="-1878"/>
                  </a:cxn>
                  <a:cxn ang="0">
                    <a:pos x="-1879" y="-1880"/>
                  </a:cxn>
                  <a:cxn ang="0">
                    <a:pos x="-1881" y="-1882"/>
                  </a:cxn>
                  <a:cxn ang="0">
                    <a:pos x="-1883" y="-1884"/>
                  </a:cxn>
                  <a:cxn ang="0">
                    <a:pos x="-1885" y="-1886"/>
                  </a:cxn>
                  <a:cxn ang="0">
                    <a:pos x="-1887" y="-1888"/>
                  </a:cxn>
                  <a:cxn ang="0">
                    <a:pos x="-1889" y="-1890"/>
                  </a:cxn>
                  <a:cxn ang="0">
                    <a:pos x="-1891" y="-1892"/>
                  </a:cxn>
                  <a:cxn ang="0">
                    <a:pos x="-1893" y="-1894"/>
                  </a:cxn>
                  <a:cxn ang="0">
                    <a:pos x="-1895" y="-1896"/>
                  </a:cxn>
                  <a:cxn ang="0">
                    <a:pos x="-1897" y="-1898"/>
                  </a:cxn>
                  <a:cxn ang="0">
                    <a:pos x="-1899" y="-1900"/>
                  </a:cxn>
                  <a:cxn ang="0">
                    <a:pos x="-1901" y="-1902"/>
                  </a:cxn>
                  <a:cxn ang="0">
                    <a:pos x="-1903" y="-1904"/>
                  </a:cxn>
                  <a:cxn ang="0">
                    <a:pos x="-1905" y="-1906"/>
                  </a:cxn>
                  <a:cxn ang="0">
                    <a:pos x="-1907" y="-1908"/>
                  </a:cxn>
                  <a:cxn ang="0">
                    <a:pos x="-1909" y="-1910"/>
                  </a:cxn>
                  <a:cxn ang="0">
                    <a:pos x="-1911" y="-1912"/>
                  </a:cxn>
                  <a:cxn ang="0">
                    <a:pos x="-1913" y="-1914"/>
                  </a:cxn>
                  <a:cxn ang="0">
                    <a:pos x="-1915" y="-1916"/>
                  </a:cxn>
                  <a:cxn ang="0">
                    <a:pos x="-1917" y="-1918"/>
                  </a:cxn>
                  <a:cxn ang="0">
                    <a:pos x="-1919" y="-1920"/>
                  </a:cxn>
                  <a:cxn ang="0">
                    <a:pos x="-1921" y="-1922"/>
                  </a:cxn>
                  <a:cxn ang="0">
                    <a:pos x="-1923" y="-1924"/>
                  </a:cxn>
                </a:cxnLst>
                <a:rect l="l" t="t" r="r" b="b"/>
                <a:pathLst>
                  <a:path w="8033654" h="7031915">
                    <a:moveTo>
                      <a:pt x="2058287" y="0"/>
                    </a:moveTo>
                    <a:lnTo>
                      <a:pt x="2058326" y="0"/>
                    </a:lnTo>
                    <a:lnTo>
                      <a:pt x="5971699" y="0"/>
                    </a:lnTo>
                    <a:lnTo>
                      <a:pt x="5971700" y="0"/>
                    </a:lnTo>
                    <a:lnTo>
                      <a:pt x="5971740" y="0"/>
                    </a:lnTo>
                    <a:lnTo>
                      <a:pt x="6090371" y="11959"/>
                    </a:lnTo>
                    <a:cubicBezTo>
                      <a:pt x="6190975" y="32545"/>
                      <a:pt x="6282232" y="78792"/>
                      <a:pt x="6357004" y="143562"/>
                    </a:cubicBezTo>
                    <a:lnTo>
                      <a:pt x="6421756" y="209878"/>
                    </a:lnTo>
                    <a:lnTo>
                      <a:pt x="6426018" y="214243"/>
                    </a:lnTo>
                    <a:lnTo>
                      <a:pt x="7949332" y="3216682"/>
                    </a:lnTo>
                    <a:lnTo>
                      <a:pt x="7992299" y="3302616"/>
                    </a:lnTo>
                    <a:lnTo>
                      <a:pt x="8021693" y="3397306"/>
                    </a:lnTo>
                    <a:cubicBezTo>
                      <a:pt x="8029535" y="3435632"/>
                      <a:pt x="8033654" y="3475313"/>
                      <a:pt x="8033654" y="3515957"/>
                    </a:cubicBezTo>
                    <a:cubicBezTo>
                      <a:pt x="8033654" y="3556601"/>
                      <a:pt x="8029535" y="3596283"/>
                      <a:pt x="8021693" y="3634608"/>
                    </a:cubicBezTo>
                    <a:lnTo>
                      <a:pt x="7992299" y="3729298"/>
                    </a:lnTo>
                    <a:lnTo>
                      <a:pt x="7949332" y="3815232"/>
                    </a:lnTo>
                    <a:lnTo>
                      <a:pt x="6482456" y="6736229"/>
                    </a:lnTo>
                    <a:cubicBezTo>
                      <a:pt x="6399753" y="6880056"/>
                      <a:pt x="6258044" y="6985646"/>
                      <a:pt x="6090371" y="7019956"/>
                    </a:cubicBezTo>
                    <a:lnTo>
                      <a:pt x="5971740" y="7031915"/>
                    </a:lnTo>
                    <a:lnTo>
                      <a:pt x="5971700" y="7031915"/>
                    </a:lnTo>
                    <a:lnTo>
                      <a:pt x="2058326" y="7031915"/>
                    </a:lnTo>
                    <a:lnTo>
                      <a:pt x="2058326" y="7031915"/>
                    </a:lnTo>
                    <a:lnTo>
                      <a:pt x="2058286" y="7031915"/>
                    </a:lnTo>
                    <a:lnTo>
                      <a:pt x="1939655" y="7019956"/>
                    </a:lnTo>
                    <a:cubicBezTo>
                      <a:pt x="1824680" y="6996429"/>
                      <a:pt x="1721912" y="6939386"/>
                      <a:pt x="1642007" y="6859480"/>
                    </a:cubicBezTo>
                    <a:lnTo>
                      <a:pt x="1570173" y="6772417"/>
                    </a:lnTo>
                    <a:lnTo>
                      <a:pt x="1508795" y="6649661"/>
                    </a:lnTo>
                    <a:cubicBezTo>
                      <a:pt x="1508795" y="6649660"/>
                      <a:pt x="1508794" y="6649658"/>
                      <a:pt x="1508794" y="6649657"/>
                    </a:cubicBezTo>
                    <a:lnTo>
                      <a:pt x="115723" y="3863519"/>
                    </a:lnTo>
                    <a:lnTo>
                      <a:pt x="115722" y="3863518"/>
                    </a:lnTo>
                    <a:lnTo>
                      <a:pt x="29470" y="3691014"/>
                    </a:lnTo>
                    <a:lnTo>
                      <a:pt x="11962" y="3634608"/>
                    </a:lnTo>
                    <a:cubicBezTo>
                      <a:pt x="4119" y="3596283"/>
                      <a:pt x="0" y="3556601"/>
                      <a:pt x="0" y="3515957"/>
                    </a:cubicBezTo>
                    <a:cubicBezTo>
                      <a:pt x="0" y="3475313"/>
                      <a:pt x="4119" y="3435632"/>
                      <a:pt x="11962" y="3397306"/>
                    </a:cubicBezTo>
                    <a:lnTo>
                      <a:pt x="29470" y="3340901"/>
                    </a:lnTo>
                    <a:lnTo>
                      <a:pt x="115722" y="3168396"/>
                    </a:lnTo>
                    <a:lnTo>
                      <a:pt x="115723" y="3168396"/>
                    </a:lnTo>
                    <a:lnTo>
                      <a:pt x="1508796" y="382255"/>
                    </a:lnTo>
                    <a:lnTo>
                      <a:pt x="1570174" y="259499"/>
                    </a:lnTo>
                    <a:lnTo>
                      <a:pt x="1642008" y="172435"/>
                    </a:lnTo>
                    <a:cubicBezTo>
                      <a:pt x="1721913" y="92530"/>
                      <a:pt x="1824680" y="35486"/>
                      <a:pt x="1939656" y="11959"/>
                    </a:cubicBezTo>
                    <a:lnTo>
                      <a:pt x="2058287" y="0"/>
                    </a:lnTo>
                    <a:close/>
                  </a:path>
                </a:pathLst>
              </a:custGeom>
              <a:solidFill>
                <a:srgbClr val="FFC000"/>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grpSp>
        <p:sp>
          <p:nvSpPr>
            <p:cNvPr id="40" name="文本框 39"/>
            <p:cNvSpPr txBox="1"/>
            <p:nvPr/>
          </p:nvSpPr>
          <p:spPr>
            <a:xfrm>
              <a:off x="4514850" y="4291033"/>
              <a:ext cx="2052326" cy="523220"/>
            </a:xfrm>
            <a:prstGeom prst="rect">
              <a:avLst/>
            </a:prstGeom>
            <a:noFill/>
          </p:spPr>
          <p:txBody>
            <a:bodyPr wrap="square" rtlCol="0">
              <a:spAutoFit/>
              <a:scene3d>
                <a:camera prst="orthographicFront"/>
                <a:lightRig rig="threePt" dir="t"/>
              </a:scene3d>
              <a:sp3d contourW="12700"/>
            </a:bodyPr>
            <a:lstStyle/>
            <a:p>
              <a:pPr marL="0" marR="0" lvl="0" indent="0" algn="dist" defTabSz="914400" rtl="0" eaLnBrk="1" fontAlgn="auto" latinLnBrk="0" hangingPunct="1">
                <a:lnSpc>
                  <a:spcPct val="100000"/>
                </a:lnSpc>
                <a:spcBef>
                  <a:spcPts val="0"/>
                </a:spcBef>
                <a:spcAft>
                  <a:spcPts val="0"/>
                </a:spcAft>
                <a:buClrTx/>
                <a:buSzTx/>
                <a:buFontTx/>
                <a:buNone/>
                <a:defRPr/>
              </a:pPr>
              <a:r>
                <a:rPr lang="zh-CN" altLang="en-US" sz="2800" b="1" dirty="0" smtClean="0">
                  <a:solidFill>
                    <a:prstClr val="black">
                      <a:lumMod val="65000"/>
                      <a:lumOff val="35000"/>
                    </a:prstClr>
                  </a:solidFill>
                  <a:cs typeface="+mn-ea"/>
                  <a:sym typeface="+mn-lt"/>
                </a:rPr>
                <a:t>新生入学问</a:t>
              </a:r>
              <a:endParaRPr kumimoji="0" lang="zh-CN" altLang="en-US" sz="2800" b="1" i="0" u="none" strike="noStrike" kern="1200" cap="none" spc="0" normalizeH="0" baseline="0" noProof="0" dirty="0">
                <a:ln>
                  <a:noFill/>
                </a:ln>
                <a:solidFill>
                  <a:prstClr val="black">
                    <a:lumMod val="65000"/>
                    <a:lumOff val="35000"/>
                  </a:prstClr>
                </a:solidFill>
                <a:effectLst/>
                <a:uLnTx/>
                <a:uFillTx/>
                <a:cs typeface="+mn-ea"/>
                <a:sym typeface="+mn-lt"/>
              </a:endParaRPr>
            </a:p>
          </p:txBody>
        </p:sp>
        <p:sp>
          <p:nvSpPr>
            <p:cNvPr id="42" name="矩形 41"/>
            <p:cNvSpPr/>
            <p:nvPr/>
          </p:nvSpPr>
          <p:spPr>
            <a:xfrm>
              <a:off x="3574588" y="4388331"/>
              <a:ext cx="529726" cy="344710"/>
            </a:xfrm>
            <a:prstGeom prst="rect">
              <a:avLst/>
            </a:prstGeom>
          </p:spPr>
          <p:txBody>
            <a:bodyPr wrap="square">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600" b="0" i="0" u="none" strike="noStrike" kern="1200" cap="none" spc="0" normalizeH="0" baseline="0" noProof="0" dirty="0">
                  <a:ln>
                    <a:noFill/>
                  </a:ln>
                  <a:solidFill>
                    <a:prstClr val="white"/>
                  </a:solidFill>
                  <a:effectLst/>
                  <a:uLnTx/>
                  <a:uFillTx/>
                  <a:cs typeface="+mn-ea"/>
                  <a:sym typeface="+mn-lt"/>
                </a:rPr>
                <a:t>03</a:t>
              </a:r>
              <a:endParaRPr kumimoji="0" lang="zh-CN" altLang="en-US" sz="1100" b="0" i="0" u="none" strike="noStrike" kern="0" cap="none" spc="0" normalizeH="0" baseline="0" noProof="0" dirty="0">
                <a:ln>
                  <a:noFill/>
                </a:ln>
                <a:solidFill>
                  <a:sysClr val="windowText" lastClr="000000"/>
                </a:solidFill>
                <a:effectLst/>
                <a:uLnTx/>
                <a:uFillTx/>
                <a:cs typeface="+mn-ea"/>
                <a:sym typeface="+mn-lt"/>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p:cTn id="11" dur="750" fill="hold"/>
                                        <p:tgtEl>
                                          <p:spTgt spid="12"/>
                                        </p:tgtEl>
                                        <p:attrNameLst>
                                          <p:attrName>ppt_w</p:attrName>
                                        </p:attrNameLst>
                                      </p:cBhvr>
                                      <p:tavLst>
                                        <p:tav tm="0">
                                          <p:val>
                                            <p:fltVal val="0"/>
                                          </p:val>
                                        </p:tav>
                                        <p:tav tm="100000">
                                          <p:val>
                                            <p:strVal val="#ppt_w"/>
                                          </p:val>
                                        </p:tav>
                                      </p:tavLst>
                                    </p:anim>
                                    <p:anim calcmode="lin" valueType="num">
                                      <p:cBhvr>
                                        <p:cTn id="12" dur="750" fill="hold"/>
                                        <p:tgtEl>
                                          <p:spTgt spid="12"/>
                                        </p:tgtEl>
                                        <p:attrNameLst>
                                          <p:attrName>ppt_h</p:attrName>
                                        </p:attrNameLst>
                                      </p:cBhvr>
                                      <p:tavLst>
                                        <p:tav tm="0">
                                          <p:val>
                                            <p:fltVal val="0"/>
                                          </p:val>
                                        </p:tav>
                                        <p:tav tm="100000">
                                          <p:val>
                                            <p:strVal val="#ppt_h"/>
                                          </p:val>
                                        </p:tav>
                                      </p:tavLst>
                                    </p:anim>
                                    <p:animEffect transition="in" filter="fade">
                                      <p:cBhvr>
                                        <p:cTn id="13" dur="750"/>
                                        <p:tgtEl>
                                          <p:spTgt spid="12"/>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wipe(up)">
                                      <p:cBhvr>
                                        <p:cTn id="17" dur="500"/>
                                        <p:tgtEl>
                                          <p:spTgt spid="14"/>
                                        </p:tgtEl>
                                      </p:cBhvr>
                                    </p:animEffect>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nodeType="click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fade">
                                      <p:cBhvr>
                                        <p:cTn id="22" dur="1000"/>
                                        <p:tgtEl>
                                          <p:spTgt spid="15"/>
                                        </p:tgtEl>
                                      </p:cBhvr>
                                    </p:animEffect>
                                    <p:anim calcmode="lin" valueType="num">
                                      <p:cBhvr>
                                        <p:cTn id="23" dur="1000" fill="hold"/>
                                        <p:tgtEl>
                                          <p:spTgt spid="15"/>
                                        </p:tgtEl>
                                        <p:attrNameLst>
                                          <p:attrName>ppt_x</p:attrName>
                                        </p:attrNameLst>
                                      </p:cBhvr>
                                      <p:tavLst>
                                        <p:tav tm="0">
                                          <p:val>
                                            <p:strVal val="#ppt_x"/>
                                          </p:val>
                                        </p:tav>
                                        <p:tav tm="100000">
                                          <p:val>
                                            <p:strVal val="#ppt_x"/>
                                          </p:val>
                                        </p:tav>
                                      </p:tavLst>
                                    </p:anim>
                                    <p:anim calcmode="lin" valueType="num">
                                      <p:cBhvr>
                                        <p:cTn id="24" dur="1000" fill="hold"/>
                                        <p:tgtEl>
                                          <p:spTgt spid="15"/>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31"/>
                                        </p:tgtEl>
                                        <p:attrNameLst>
                                          <p:attrName>style.visibility</p:attrName>
                                        </p:attrNameLst>
                                      </p:cBhvr>
                                      <p:to>
                                        <p:strVal val="visible"/>
                                      </p:to>
                                    </p:set>
                                    <p:animEffect transition="in" filter="fade">
                                      <p:cBhvr>
                                        <p:cTn id="27" dur="1000"/>
                                        <p:tgtEl>
                                          <p:spTgt spid="31"/>
                                        </p:tgtEl>
                                      </p:cBhvr>
                                    </p:animEffect>
                                    <p:anim calcmode="lin" valueType="num">
                                      <p:cBhvr>
                                        <p:cTn id="28" dur="1000" fill="hold"/>
                                        <p:tgtEl>
                                          <p:spTgt spid="31"/>
                                        </p:tgtEl>
                                        <p:attrNameLst>
                                          <p:attrName>ppt_x</p:attrName>
                                        </p:attrNameLst>
                                      </p:cBhvr>
                                      <p:tavLst>
                                        <p:tav tm="0">
                                          <p:val>
                                            <p:strVal val="#ppt_x"/>
                                          </p:val>
                                        </p:tav>
                                        <p:tav tm="100000">
                                          <p:val>
                                            <p:strVal val="#ppt_x"/>
                                          </p:val>
                                        </p:tav>
                                      </p:tavLst>
                                    </p:anim>
                                    <p:anim calcmode="lin" valueType="num">
                                      <p:cBhvr>
                                        <p:cTn id="29" dur="1000" fill="hold"/>
                                        <p:tgtEl>
                                          <p:spTgt spid="31"/>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38"/>
                                        </p:tgtEl>
                                        <p:attrNameLst>
                                          <p:attrName>style.visibility</p:attrName>
                                        </p:attrNameLst>
                                      </p:cBhvr>
                                      <p:to>
                                        <p:strVal val="visible"/>
                                      </p:to>
                                    </p:set>
                                    <p:animEffect transition="in" filter="fade">
                                      <p:cBhvr>
                                        <p:cTn id="32" dur="1000"/>
                                        <p:tgtEl>
                                          <p:spTgt spid="38"/>
                                        </p:tgtEl>
                                      </p:cBhvr>
                                    </p:animEffect>
                                    <p:anim calcmode="lin" valueType="num">
                                      <p:cBhvr>
                                        <p:cTn id="33" dur="1000" fill="hold"/>
                                        <p:tgtEl>
                                          <p:spTgt spid="38"/>
                                        </p:tgtEl>
                                        <p:attrNameLst>
                                          <p:attrName>ppt_x</p:attrName>
                                        </p:attrNameLst>
                                      </p:cBhvr>
                                      <p:tavLst>
                                        <p:tav tm="0">
                                          <p:val>
                                            <p:strVal val="#ppt_x"/>
                                          </p:val>
                                        </p:tav>
                                        <p:tav tm="100000">
                                          <p:val>
                                            <p:strVal val="#ppt_x"/>
                                          </p:val>
                                        </p:tav>
                                      </p:tavLst>
                                    </p:anim>
                                    <p:anim calcmode="lin" valueType="num">
                                      <p:cBhvr>
                                        <p:cTn id="34"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flipV="1">
            <a:off x="738254" y="868543"/>
            <a:ext cx="10395051" cy="4534"/>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3" name="Freeform 6"/>
          <p:cNvSpPr>
            <a:spLocks noEditPoints="1"/>
          </p:cNvSpPr>
          <p:nvPr/>
        </p:nvSpPr>
        <p:spPr bwMode="auto">
          <a:xfrm>
            <a:off x="11133306" y="445563"/>
            <a:ext cx="413807" cy="427514"/>
          </a:xfrm>
          <a:custGeom>
            <a:avLst/>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chemeClr val="tx1">
                <a:lumMod val="65000"/>
                <a:lumOff val="35000"/>
              </a:schemeClr>
            </a:solidFill>
            <a:prstDash val="solid"/>
            <a:round/>
          </a:ln>
          <a:extLst>
            <a:ext uri="{909E8E84-426E-40DD-AFC4-6F175D3DCCD1}">
              <a14:hiddenFill xmlns:a14="http://schemas.microsoft.com/office/drawing/2010/main">
                <a:solidFill>
                  <a:srgbClr val="FFFFFF"/>
                </a:solidFill>
              </a14:hiddenFill>
            </a:ext>
          </a:extLst>
        </p:spPr>
        <p:txBody>
          <a:bodyPr vert="horz" wrap="square" lIns="89770" tIns="44885" rIns="89770" bIns="44885"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560" b="0" i="0" u="none" strike="noStrike" kern="1200" cap="none" spc="0" normalizeH="0" baseline="0" noProof="0">
              <a:ln>
                <a:noFill/>
              </a:ln>
              <a:solidFill>
                <a:prstClr val="black"/>
              </a:solidFill>
              <a:effectLst/>
              <a:uLnTx/>
              <a:uFillTx/>
              <a:cs typeface="+mn-ea"/>
              <a:sym typeface="+mn-lt"/>
            </a:endParaRPr>
          </a:p>
        </p:txBody>
      </p:sp>
      <p:sp>
        <p:nvSpPr>
          <p:cNvPr id="4" name="TextBox 90"/>
          <p:cNvSpPr txBox="1"/>
          <p:nvPr/>
        </p:nvSpPr>
        <p:spPr>
          <a:xfrm>
            <a:off x="1317822" y="255912"/>
            <a:ext cx="5071403" cy="598983"/>
          </a:xfrm>
          <a:prstGeom prst="rect">
            <a:avLst/>
          </a:prstGeom>
          <a:noFill/>
        </p:spPr>
        <p:txBody>
          <a:bodyPr wrap="square" lIns="105509" tIns="52755" rIns="105509" bIns="52755" rtlCol="0">
            <a:spAutoFit/>
          </a:bodyPr>
          <a:lstStyle/>
          <a:p>
            <a:pPr lvl="0">
              <a:defRPr/>
            </a:pPr>
            <a:r>
              <a:rPr lang="zh-CN" altLang="en-US" sz="3200" b="1" dirty="0">
                <a:solidFill>
                  <a:prstClr val="black">
                    <a:lumMod val="75000"/>
                    <a:lumOff val="25000"/>
                  </a:prstClr>
                </a:solidFill>
                <a:cs typeface="+mn-ea"/>
                <a:sym typeface="+mn-lt"/>
              </a:rPr>
              <a:t>二、树立乐观的生活态度</a:t>
            </a:r>
            <a:endParaRPr kumimoji="0" lang="zh-CN" altLang="en-US" sz="3200" b="1" i="0" u="none" strike="noStrike" kern="1200" cap="none" spc="0" normalizeH="0" baseline="0" noProof="0" dirty="0">
              <a:ln>
                <a:noFill/>
              </a:ln>
              <a:solidFill>
                <a:prstClr val="black">
                  <a:lumMod val="75000"/>
                  <a:lumOff val="25000"/>
                </a:prstClr>
              </a:solidFill>
              <a:effectLst/>
              <a:uLnTx/>
              <a:uFillTx/>
              <a:cs typeface="+mn-ea"/>
              <a:sym typeface="+mn-lt"/>
            </a:endParaRPr>
          </a:p>
        </p:txBody>
      </p:sp>
      <p:sp>
        <p:nvSpPr>
          <p:cNvPr id="5" name="椭圆 4"/>
          <p:cNvSpPr/>
          <p:nvPr/>
        </p:nvSpPr>
        <p:spPr>
          <a:xfrm>
            <a:off x="792042" y="380144"/>
            <a:ext cx="350520" cy="350520"/>
          </a:xfrm>
          <a:prstGeom prst="ellipse">
            <a:avLst/>
          </a:prstGeom>
          <a:solidFill>
            <a:srgbClr val="0DB7B6"/>
          </a:solidFill>
          <a:ln w="12700">
            <a:solidFill>
              <a:schemeClr val="bg1"/>
            </a:solidFill>
          </a:ln>
          <a:effectLst>
            <a:outerShdw blurRad="254000" dist="127000" dir="5400000" algn="t"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grpSp>
        <p:nvGrpSpPr>
          <p:cNvPr id="6" name="组合 8"/>
          <p:cNvGrpSpPr/>
          <p:nvPr/>
        </p:nvGrpSpPr>
        <p:grpSpPr>
          <a:xfrm>
            <a:off x="7442200" y="2886776"/>
            <a:ext cx="4749800" cy="406400"/>
            <a:chOff x="7442200" y="2748280"/>
            <a:chExt cx="4749800" cy="406400"/>
          </a:xfrm>
          <a:solidFill>
            <a:srgbClr val="FFC000"/>
          </a:solidFill>
        </p:grpSpPr>
        <p:sp>
          <p:nvSpPr>
            <p:cNvPr id="7" name="椭圆 6"/>
            <p:cNvSpPr/>
            <p:nvPr/>
          </p:nvSpPr>
          <p:spPr>
            <a:xfrm>
              <a:off x="7442200" y="2748280"/>
              <a:ext cx="406400" cy="406400"/>
            </a:xfrm>
            <a:prstGeom prst="ellipse">
              <a:avLst/>
            </a:prstGeom>
            <a:grp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400" b="0" i="0" u="none" strike="noStrike" kern="1200" cap="none" spc="0" normalizeH="0" baseline="0" noProof="0" dirty="0">
                  <a:ln>
                    <a:noFill/>
                  </a:ln>
                  <a:solidFill>
                    <a:prstClr val="white"/>
                  </a:solidFill>
                  <a:effectLst/>
                  <a:uLnTx/>
                  <a:uFillTx/>
                  <a:cs typeface="+mn-ea"/>
                  <a:sym typeface="+mn-lt"/>
                </a:rPr>
                <a:t>4</a:t>
              </a:r>
              <a:endParaRPr kumimoji="0" lang="zh-CN" altLang="en-US" sz="1400" b="0" i="0" u="none" strike="noStrike" kern="1200" cap="none" spc="0" normalizeH="0" baseline="0" noProof="0" dirty="0">
                <a:ln>
                  <a:noFill/>
                </a:ln>
                <a:solidFill>
                  <a:prstClr val="white"/>
                </a:solidFill>
                <a:effectLst/>
                <a:uLnTx/>
                <a:uFillTx/>
                <a:cs typeface="+mn-ea"/>
                <a:sym typeface="+mn-lt"/>
              </a:endParaRPr>
            </a:p>
          </p:txBody>
        </p:sp>
        <p:cxnSp>
          <p:nvCxnSpPr>
            <p:cNvPr id="8" name="直接连接符 10"/>
            <p:cNvCxnSpPr/>
            <p:nvPr/>
          </p:nvCxnSpPr>
          <p:spPr>
            <a:xfrm>
              <a:off x="7848600" y="2951480"/>
              <a:ext cx="4343400" cy="0"/>
            </a:xfrm>
            <a:prstGeom prst="line">
              <a:avLst/>
            </a:prstGeom>
            <a:grpFill/>
            <a:ln w="38100">
              <a:solidFill>
                <a:srgbClr val="FFC000"/>
              </a:solidFill>
            </a:ln>
          </p:spPr>
          <p:style>
            <a:lnRef idx="1">
              <a:schemeClr val="accent1"/>
            </a:lnRef>
            <a:fillRef idx="0">
              <a:schemeClr val="accent1"/>
            </a:fillRef>
            <a:effectRef idx="0">
              <a:schemeClr val="accent1"/>
            </a:effectRef>
            <a:fontRef idx="minor">
              <a:schemeClr val="tx1"/>
            </a:fontRef>
          </p:style>
        </p:cxnSp>
      </p:grpSp>
      <p:grpSp>
        <p:nvGrpSpPr>
          <p:cNvPr id="9" name="组合 11"/>
          <p:cNvGrpSpPr/>
          <p:nvPr/>
        </p:nvGrpSpPr>
        <p:grpSpPr>
          <a:xfrm>
            <a:off x="7442200" y="4525076"/>
            <a:ext cx="4749800" cy="406400"/>
            <a:chOff x="7442200" y="2748280"/>
            <a:chExt cx="4749800" cy="406400"/>
          </a:xfrm>
          <a:solidFill>
            <a:srgbClr val="FFC000"/>
          </a:solidFill>
        </p:grpSpPr>
        <p:sp>
          <p:nvSpPr>
            <p:cNvPr id="10" name="椭圆 9"/>
            <p:cNvSpPr/>
            <p:nvPr/>
          </p:nvSpPr>
          <p:spPr>
            <a:xfrm>
              <a:off x="7442200" y="2748280"/>
              <a:ext cx="406400" cy="406400"/>
            </a:xfrm>
            <a:prstGeom prst="ellipse">
              <a:avLst/>
            </a:prstGeom>
            <a:grp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400" b="0" i="0" u="none" strike="noStrike" kern="1200" cap="none" spc="0" normalizeH="0" baseline="0" noProof="0" dirty="0">
                  <a:ln>
                    <a:noFill/>
                  </a:ln>
                  <a:solidFill>
                    <a:prstClr val="white"/>
                  </a:solidFill>
                  <a:effectLst/>
                  <a:uLnTx/>
                  <a:uFillTx/>
                  <a:cs typeface="+mn-ea"/>
                  <a:sym typeface="+mn-lt"/>
                </a:rPr>
                <a:t>5</a:t>
              </a:r>
              <a:endParaRPr kumimoji="0" lang="zh-CN" altLang="en-US" sz="1400" b="0" i="0" u="none" strike="noStrike" kern="1200" cap="none" spc="0" normalizeH="0" baseline="0" noProof="0" dirty="0">
                <a:ln>
                  <a:noFill/>
                </a:ln>
                <a:solidFill>
                  <a:prstClr val="white"/>
                </a:solidFill>
                <a:effectLst/>
                <a:uLnTx/>
                <a:uFillTx/>
                <a:cs typeface="+mn-ea"/>
                <a:sym typeface="+mn-lt"/>
              </a:endParaRPr>
            </a:p>
          </p:txBody>
        </p:sp>
        <p:cxnSp>
          <p:nvCxnSpPr>
            <p:cNvPr id="11" name="直接连接符 13"/>
            <p:cNvCxnSpPr/>
            <p:nvPr/>
          </p:nvCxnSpPr>
          <p:spPr>
            <a:xfrm>
              <a:off x="7848600" y="2951480"/>
              <a:ext cx="4343400" cy="0"/>
            </a:xfrm>
            <a:prstGeom prst="line">
              <a:avLst/>
            </a:prstGeom>
            <a:grpFill/>
            <a:ln w="38100">
              <a:solidFill>
                <a:srgbClr val="FFC000"/>
              </a:solidFill>
            </a:ln>
          </p:spPr>
          <p:style>
            <a:lnRef idx="1">
              <a:schemeClr val="accent1"/>
            </a:lnRef>
            <a:fillRef idx="0">
              <a:schemeClr val="accent1"/>
            </a:fillRef>
            <a:effectRef idx="0">
              <a:schemeClr val="accent1"/>
            </a:effectRef>
            <a:fontRef idx="minor">
              <a:schemeClr val="tx1"/>
            </a:fontRef>
          </p:style>
        </p:cxnSp>
      </p:grpSp>
      <p:grpSp>
        <p:nvGrpSpPr>
          <p:cNvPr id="12" name="组合 14"/>
          <p:cNvGrpSpPr/>
          <p:nvPr/>
        </p:nvGrpSpPr>
        <p:grpSpPr>
          <a:xfrm>
            <a:off x="4470400" y="4115501"/>
            <a:ext cx="7721600" cy="406400"/>
            <a:chOff x="7442200" y="2748280"/>
            <a:chExt cx="7721600" cy="406400"/>
          </a:xfrm>
          <a:solidFill>
            <a:srgbClr val="0DB7B6"/>
          </a:solidFill>
        </p:grpSpPr>
        <p:sp>
          <p:nvSpPr>
            <p:cNvPr id="13" name="椭圆 12"/>
            <p:cNvSpPr/>
            <p:nvPr/>
          </p:nvSpPr>
          <p:spPr>
            <a:xfrm>
              <a:off x="7442200" y="2748280"/>
              <a:ext cx="406400" cy="406400"/>
            </a:xfrm>
            <a:prstGeom prst="ellipse">
              <a:avLst/>
            </a:prstGeom>
            <a:grpFill/>
            <a:ln w="38100">
              <a:solidFill>
                <a:srgbClr val="0DB7B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400" b="0" i="0" u="none" strike="noStrike" kern="1200" cap="none" spc="0" normalizeH="0" baseline="0" noProof="0" dirty="0">
                  <a:ln>
                    <a:noFill/>
                  </a:ln>
                  <a:solidFill>
                    <a:prstClr val="white"/>
                  </a:solidFill>
                  <a:effectLst/>
                  <a:uLnTx/>
                  <a:uFillTx/>
                  <a:cs typeface="+mn-ea"/>
                  <a:sym typeface="+mn-lt"/>
                </a:rPr>
                <a:t>3</a:t>
              </a:r>
              <a:endParaRPr kumimoji="0" lang="zh-CN" altLang="en-US" sz="1400" b="0" i="0" u="none" strike="noStrike" kern="1200" cap="none" spc="0" normalizeH="0" baseline="0" noProof="0" dirty="0">
                <a:ln>
                  <a:noFill/>
                </a:ln>
                <a:solidFill>
                  <a:prstClr val="white"/>
                </a:solidFill>
                <a:effectLst/>
                <a:uLnTx/>
                <a:uFillTx/>
                <a:cs typeface="+mn-ea"/>
                <a:sym typeface="+mn-lt"/>
              </a:endParaRPr>
            </a:p>
          </p:txBody>
        </p:sp>
        <p:cxnSp>
          <p:nvCxnSpPr>
            <p:cNvPr id="14" name="直接连接符 16"/>
            <p:cNvCxnSpPr/>
            <p:nvPr/>
          </p:nvCxnSpPr>
          <p:spPr>
            <a:xfrm>
              <a:off x="7848600" y="2951480"/>
              <a:ext cx="7315200" cy="0"/>
            </a:xfrm>
            <a:prstGeom prst="line">
              <a:avLst/>
            </a:prstGeom>
            <a:grpFill/>
            <a:ln w="38100">
              <a:solidFill>
                <a:srgbClr val="0DB7B6"/>
              </a:solidFill>
            </a:ln>
          </p:spPr>
          <p:style>
            <a:lnRef idx="1">
              <a:schemeClr val="accent1"/>
            </a:lnRef>
            <a:fillRef idx="0">
              <a:schemeClr val="accent1"/>
            </a:fillRef>
            <a:effectRef idx="0">
              <a:schemeClr val="accent1"/>
            </a:effectRef>
            <a:fontRef idx="minor">
              <a:schemeClr val="tx1"/>
            </a:fontRef>
          </p:style>
        </p:cxnSp>
      </p:grpSp>
      <p:grpSp>
        <p:nvGrpSpPr>
          <p:cNvPr id="15" name="组合 17"/>
          <p:cNvGrpSpPr/>
          <p:nvPr/>
        </p:nvGrpSpPr>
        <p:grpSpPr>
          <a:xfrm>
            <a:off x="1409167" y="3705926"/>
            <a:ext cx="10782833" cy="406400"/>
            <a:chOff x="7442200" y="2748280"/>
            <a:chExt cx="10782833" cy="406400"/>
          </a:xfrm>
          <a:solidFill>
            <a:srgbClr val="FFC000"/>
          </a:solidFill>
        </p:grpSpPr>
        <p:sp>
          <p:nvSpPr>
            <p:cNvPr id="16" name="椭圆 15"/>
            <p:cNvSpPr/>
            <p:nvPr/>
          </p:nvSpPr>
          <p:spPr>
            <a:xfrm>
              <a:off x="7442200" y="2748280"/>
              <a:ext cx="406400" cy="406400"/>
            </a:xfrm>
            <a:prstGeom prst="ellipse">
              <a:avLst/>
            </a:prstGeom>
            <a:grp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400" b="0" i="0" u="none" strike="noStrike" kern="1200" cap="none" spc="0" normalizeH="0" baseline="0" noProof="0" dirty="0">
                  <a:ln>
                    <a:noFill/>
                  </a:ln>
                  <a:solidFill>
                    <a:prstClr val="white"/>
                  </a:solidFill>
                  <a:effectLst/>
                  <a:uLnTx/>
                  <a:uFillTx/>
                  <a:cs typeface="+mn-ea"/>
                  <a:sym typeface="+mn-lt"/>
                </a:rPr>
                <a:t>1</a:t>
              </a:r>
              <a:endParaRPr kumimoji="0" lang="zh-CN" altLang="en-US" sz="1400" b="0" i="0" u="none" strike="noStrike" kern="1200" cap="none" spc="0" normalizeH="0" baseline="0" noProof="0" dirty="0">
                <a:ln>
                  <a:noFill/>
                </a:ln>
                <a:solidFill>
                  <a:prstClr val="white"/>
                </a:solidFill>
                <a:effectLst/>
                <a:uLnTx/>
                <a:uFillTx/>
                <a:cs typeface="+mn-ea"/>
                <a:sym typeface="+mn-lt"/>
              </a:endParaRPr>
            </a:p>
          </p:txBody>
        </p:sp>
        <p:cxnSp>
          <p:nvCxnSpPr>
            <p:cNvPr id="17" name="直接连接符 19"/>
            <p:cNvCxnSpPr/>
            <p:nvPr/>
          </p:nvCxnSpPr>
          <p:spPr>
            <a:xfrm>
              <a:off x="7848600" y="2951480"/>
              <a:ext cx="10376433" cy="0"/>
            </a:xfrm>
            <a:prstGeom prst="line">
              <a:avLst/>
            </a:prstGeom>
            <a:grpFill/>
            <a:ln w="38100">
              <a:solidFill>
                <a:srgbClr val="FFC000"/>
              </a:solidFill>
            </a:ln>
          </p:spPr>
          <p:style>
            <a:lnRef idx="1">
              <a:schemeClr val="accent1"/>
            </a:lnRef>
            <a:fillRef idx="0">
              <a:schemeClr val="accent1"/>
            </a:fillRef>
            <a:effectRef idx="0">
              <a:schemeClr val="accent1"/>
            </a:effectRef>
            <a:fontRef idx="minor">
              <a:schemeClr val="tx1"/>
            </a:fontRef>
          </p:style>
        </p:cxnSp>
      </p:grpSp>
      <p:grpSp>
        <p:nvGrpSpPr>
          <p:cNvPr id="18" name="组合 20"/>
          <p:cNvGrpSpPr/>
          <p:nvPr/>
        </p:nvGrpSpPr>
        <p:grpSpPr>
          <a:xfrm>
            <a:off x="4470400" y="3296351"/>
            <a:ext cx="7721600" cy="406400"/>
            <a:chOff x="7442200" y="2748280"/>
            <a:chExt cx="7721600" cy="406400"/>
          </a:xfrm>
          <a:solidFill>
            <a:srgbClr val="0DB7B6"/>
          </a:solidFill>
        </p:grpSpPr>
        <p:sp>
          <p:nvSpPr>
            <p:cNvPr id="19" name="椭圆 18"/>
            <p:cNvSpPr/>
            <p:nvPr/>
          </p:nvSpPr>
          <p:spPr>
            <a:xfrm>
              <a:off x="7442200" y="2748280"/>
              <a:ext cx="406400" cy="406400"/>
            </a:xfrm>
            <a:prstGeom prst="ellipse">
              <a:avLst/>
            </a:prstGeom>
            <a:grpFill/>
            <a:ln w="38100">
              <a:solidFill>
                <a:srgbClr val="0DB7B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400" b="0" i="0" u="none" strike="noStrike" kern="1200" cap="none" spc="0" normalizeH="0" baseline="0" noProof="0" dirty="0">
                  <a:ln>
                    <a:noFill/>
                  </a:ln>
                  <a:solidFill>
                    <a:prstClr val="white"/>
                  </a:solidFill>
                  <a:effectLst/>
                  <a:uLnTx/>
                  <a:uFillTx/>
                  <a:cs typeface="+mn-ea"/>
                  <a:sym typeface="+mn-lt"/>
                </a:rPr>
                <a:t>2</a:t>
              </a:r>
              <a:endParaRPr kumimoji="0" lang="zh-CN" altLang="en-US" sz="1400" b="0" i="0" u="none" strike="noStrike" kern="1200" cap="none" spc="0" normalizeH="0" baseline="0" noProof="0" dirty="0">
                <a:ln>
                  <a:noFill/>
                </a:ln>
                <a:solidFill>
                  <a:prstClr val="white"/>
                </a:solidFill>
                <a:effectLst/>
                <a:uLnTx/>
                <a:uFillTx/>
                <a:cs typeface="+mn-ea"/>
                <a:sym typeface="+mn-lt"/>
              </a:endParaRPr>
            </a:p>
          </p:txBody>
        </p:sp>
        <p:cxnSp>
          <p:nvCxnSpPr>
            <p:cNvPr id="20" name="直接连接符 22"/>
            <p:cNvCxnSpPr/>
            <p:nvPr/>
          </p:nvCxnSpPr>
          <p:spPr>
            <a:xfrm>
              <a:off x="7848600" y="2951480"/>
              <a:ext cx="7315200" cy="0"/>
            </a:xfrm>
            <a:prstGeom prst="line">
              <a:avLst/>
            </a:prstGeom>
            <a:grpFill/>
            <a:ln w="38100">
              <a:solidFill>
                <a:srgbClr val="0DB7B6"/>
              </a:solidFill>
            </a:ln>
          </p:spPr>
          <p:style>
            <a:lnRef idx="1">
              <a:schemeClr val="accent1"/>
            </a:lnRef>
            <a:fillRef idx="0">
              <a:schemeClr val="accent1"/>
            </a:fillRef>
            <a:effectRef idx="0">
              <a:schemeClr val="accent1"/>
            </a:effectRef>
            <a:fontRef idx="minor">
              <a:schemeClr val="tx1"/>
            </a:fontRef>
          </p:style>
        </p:cxnSp>
      </p:grpSp>
      <p:sp>
        <p:nvSpPr>
          <p:cNvPr id="22" name="文本框 21"/>
          <p:cNvSpPr txBox="1"/>
          <p:nvPr/>
        </p:nvSpPr>
        <p:spPr>
          <a:xfrm>
            <a:off x="560233" y="3157223"/>
            <a:ext cx="2615232" cy="400110"/>
          </a:xfrm>
          <a:prstGeom prst="rect">
            <a:avLst/>
          </a:prstGeom>
          <a:noFill/>
        </p:spPr>
        <p:txBody>
          <a:bodyPr wrap="square" rtlCol="0">
            <a:spAutoFit/>
            <a:scene3d>
              <a:camera prst="orthographicFront"/>
              <a:lightRig rig="threePt" dir="t"/>
            </a:scene3d>
            <a:sp3d contourW="12700"/>
          </a:bodyPr>
          <a:lstStyle/>
          <a:p>
            <a:pPr lvl="0">
              <a:defRPr/>
            </a:pPr>
            <a:r>
              <a:rPr lang="zh-CN" altLang="en-US" sz="2000" b="1">
                <a:solidFill>
                  <a:prstClr val="black">
                    <a:lumMod val="75000"/>
                    <a:lumOff val="25000"/>
                  </a:prstClr>
                </a:solidFill>
                <a:cs typeface="+mn-ea"/>
                <a:sym typeface="+mn-lt"/>
              </a:rPr>
              <a:t>让乐观化为一种性格</a:t>
            </a:r>
            <a:endParaRPr kumimoji="0" lang="zh-CN" altLang="en-US" sz="2000" b="1" i="0" u="none" strike="noStrike" kern="1200" cap="none" spc="0" normalizeH="0" baseline="0" noProof="0" dirty="0">
              <a:ln>
                <a:noFill/>
              </a:ln>
              <a:solidFill>
                <a:prstClr val="black">
                  <a:lumMod val="75000"/>
                  <a:lumOff val="25000"/>
                </a:prstClr>
              </a:solidFill>
              <a:effectLst/>
              <a:uLnTx/>
              <a:uFillTx/>
              <a:cs typeface="+mn-ea"/>
              <a:sym typeface="+mn-lt"/>
            </a:endParaRPr>
          </a:p>
        </p:txBody>
      </p:sp>
      <p:sp>
        <p:nvSpPr>
          <p:cNvPr id="25" name="文本框 24"/>
          <p:cNvSpPr txBox="1"/>
          <p:nvPr/>
        </p:nvSpPr>
        <p:spPr>
          <a:xfrm>
            <a:off x="4824862" y="2849974"/>
            <a:ext cx="2617338" cy="400110"/>
          </a:xfrm>
          <a:prstGeom prst="rect">
            <a:avLst/>
          </a:prstGeom>
          <a:noFill/>
        </p:spPr>
        <p:txBody>
          <a:bodyPr wrap="square" rtlCol="0">
            <a:spAutoFit/>
            <a:scene3d>
              <a:camera prst="orthographicFront"/>
              <a:lightRig rig="threePt" dir="t"/>
            </a:scene3d>
            <a:sp3d contourW="12700"/>
          </a:bodyPr>
          <a:lstStyle/>
          <a:p>
            <a:pPr lvl="0">
              <a:defRPr/>
            </a:pPr>
            <a:r>
              <a:rPr lang="zh-CN" altLang="en-US" sz="2000" b="1" dirty="0">
                <a:solidFill>
                  <a:prstClr val="black">
                    <a:lumMod val="75000"/>
                    <a:lumOff val="25000"/>
                  </a:prstClr>
                </a:solidFill>
                <a:cs typeface="+mn-ea"/>
                <a:sym typeface="+mn-lt"/>
              </a:rPr>
              <a:t>让乐观成为一种态度</a:t>
            </a:r>
            <a:endParaRPr kumimoji="0" lang="zh-CN" altLang="en-US" sz="2000" b="1" i="0" u="none" strike="noStrike" kern="1200" cap="none" spc="0" normalizeH="0" baseline="0" noProof="0" dirty="0">
              <a:ln>
                <a:noFill/>
              </a:ln>
              <a:solidFill>
                <a:prstClr val="black">
                  <a:lumMod val="75000"/>
                  <a:lumOff val="25000"/>
                </a:prstClr>
              </a:solidFill>
              <a:effectLst/>
              <a:uLnTx/>
              <a:uFillTx/>
              <a:cs typeface="+mn-ea"/>
              <a:sym typeface="+mn-lt"/>
            </a:endParaRPr>
          </a:p>
        </p:txBody>
      </p:sp>
      <p:sp>
        <p:nvSpPr>
          <p:cNvPr id="28" name="文本框 27"/>
          <p:cNvSpPr txBox="1"/>
          <p:nvPr/>
        </p:nvSpPr>
        <p:spPr>
          <a:xfrm>
            <a:off x="4824862" y="4630663"/>
            <a:ext cx="2559065" cy="400110"/>
          </a:xfrm>
          <a:prstGeom prst="rect">
            <a:avLst/>
          </a:prstGeom>
          <a:noFill/>
        </p:spPr>
        <p:txBody>
          <a:bodyPr wrap="square" rtlCol="0">
            <a:spAutoFit/>
            <a:scene3d>
              <a:camera prst="orthographicFront"/>
              <a:lightRig rig="threePt" dir="t"/>
            </a:scene3d>
            <a:sp3d contourW="12700"/>
          </a:bodyPr>
          <a:lstStyle/>
          <a:p>
            <a:pPr lvl="0">
              <a:defRPr/>
            </a:pPr>
            <a:r>
              <a:rPr lang="zh-CN" altLang="en-US" sz="2000" b="1" dirty="0">
                <a:solidFill>
                  <a:prstClr val="black">
                    <a:lumMod val="75000"/>
                    <a:lumOff val="25000"/>
                  </a:prstClr>
                </a:solidFill>
                <a:cs typeface="+mn-ea"/>
                <a:sym typeface="+mn-lt"/>
              </a:rPr>
              <a:t>让乐观成为心中指南</a:t>
            </a:r>
            <a:endParaRPr kumimoji="0" lang="zh-CN" altLang="en-US" sz="2000" b="1" i="0" u="none" strike="noStrike" kern="1200" cap="none" spc="0" normalizeH="0" baseline="0" noProof="0" dirty="0">
              <a:ln>
                <a:noFill/>
              </a:ln>
              <a:solidFill>
                <a:prstClr val="black">
                  <a:lumMod val="75000"/>
                  <a:lumOff val="25000"/>
                </a:prstClr>
              </a:solidFill>
              <a:effectLst/>
              <a:uLnTx/>
              <a:uFillTx/>
              <a:cs typeface="+mn-ea"/>
              <a:sym typeface="+mn-lt"/>
            </a:endParaRPr>
          </a:p>
        </p:txBody>
      </p:sp>
      <p:sp>
        <p:nvSpPr>
          <p:cNvPr id="31" name="文本框 30"/>
          <p:cNvSpPr txBox="1"/>
          <p:nvPr/>
        </p:nvSpPr>
        <p:spPr>
          <a:xfrm>
            <a:off x="7906873" y="2449864"/>
            <a:ext cx="2633321" cy="400110"/>
          </a:xfrm>
          <a:prstGeom prst="rect">
            <a:avLst/>
          </a:prstGeom>
          <a:noFill/>
        </p:spPr>
        <p:txBody>
          <a:bodyPr wrap="square" rtlCol="0">
            <a:spAutoFit/>
            <a:scene3d>
              <a:camera prst="orthographicFront"/>
              <a:lightRig rig="threePt" dir="t"/>
            </a:scene3d>
            <a:sp3d contourW="12700"/>
          </a:bodyPr>
          <a:lstStyle/>
          <a:p>
            <a:pPr lvl="0">
              <a:defRPr/>
            </a:pPr>
            <a:r>
              <a:rPr lang="zh-CN" altLang="en-US" sz="2000" b="1" dirty="0">
                <a:solidFill>
                  <a:prstClr val="black">
                    <a:lumMod val="75000"/>
                    <a:lumOff val="25000"/>
                  </a:prstClr>
                </a:solidFill>
                <a:cs typeface="+mn-ea"/>
                <a:sym typeface="+mn-lt"/>
              </a:rPr>
              <a:t>让乐观成为一种力量</a:t>
            </a:r>
            <a:endParaRPr kumimoji="0" lang="zh-CN" altLang="en-US" sz="2000" b="1" i="0" u="none" strike="noStrike" kern="1200" cap="none" spc="0" normalizeH="0" baseline="0" noProof="0" dirty="0">
              <a:ln>
                <a:noFill/>
              </a:ln>
              <a:solidFill>
                <a:prstClr val="black">
                  <a:lumMod val="75000"/>
                  <a:lumOff val="25000"/>
                </a:prstClr>
              </a:solidFill>
              <a:effectLst/>
              <a:uLnTx/>
              <a:uFillTx/>
              <a:cs typeface="+mn-ea"/>
              <a:sym typeface="+mn-lt"/>
            </a:endParaRPr>
          </a:p>
        </p:txBody>
      </p:sp>
      <p:sp>
        <p:nvSpPr>
          <p:cNvPr id="34" name="文本框 33"/>
          <p:cNvSpPr txBox="1"/>
          <p:nvPr/>
        </p:nvSpPr>
        <p:spPr>
          <a:xfrm>
            <a:off x="7906873" y="4906766"/>
            <a:ext cx="2588932" cy="400110"/>
          </a:xfrm>
          <a:prstGeom prst="rect">
            <a:avLst/>
          </a:prstGeom>
          <a:noFill/>
        </p:spPr>
        <p:txBody>
          <a:bodyPr wrap="square" rtlCol="0">
            <a:spAutoFit/>
            <a:scene3d>
              <a:camera prst="orthographicFront"/>
              <a:lightRig rig="threePt" dir="t"/>
            </a:scene3d>
            <a:sp3d contourW="12700"/>
          </a:bodyPr>
          <a:lstStyle/>
          <a:p>
            <a:pPr lvl="0">
              <a:defRPr/>
            </a:pPr>
            <a:r>
              <a:rPr lang="zh-CN" altLang="en-US" sz="2000" b="1" dirty="0">
                <a:solidFill>
                  <a:prstClr val="black">
                    <a:lumMod val="75000"/>
                    <a:lumOff val="25000"/>
                  </a:prstClr>
                </a:solidFill>
                <a:cs typeface="+mn-ea"/>
                <a:sym typeface="+mn-lt"/>
              </a:rPr>
              <a:t>让乐观成为无形资本</a:t>
            </a:r>
            <a:endParaRPr kumimoji="0" lang="zh-CN" altLang="en-US" sz="2000" b="1" i="0" u="none" strike="noStrike" kern="1200" cap="none" spc="0" normalizeH="0" baseline="0" noProof="0" dirty="0">
              <a:ln>
                <a:noFill/>
              </a:ln>
              <a:solidFill>
                <a:prstClr val="black">
                  <a:lumMod val="75000"/>
                  <a:lumOff val="25000"/>
                </a:prstClr>
              </a:solidFill>
              <a:effectLst/>
              <a:uLnTx/>
              <a:uFillTx/>
              <a:cs typeface="+mn-ea"/>
              <a:sym typeface="+mn-lt"/>
            </a:endParaRPr>
          </a:p>
        </p:txBody>
      </p:sp>
      <p:sp>
        <p:nvSpPr>
          <p:cNvPr id="36" name="横卷形 35"/>
          <p:cNvSpPr/>
          <p:nvPr/>
        </p:nvSpPr>
        <p:spPr>
          <a:xfrm>
            <a:off x="792043" y="1010956"/>
            <a:ext cx="3202908" cy="703036"/>
          </a:xfrm>
          <a:prstGeom prst="horizontalScroll">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zh-CN" altLang="en-US" dirty="0"/>
              <a:t>（一）阳光开朗的生活姿态</a:t>
            </a:r>
          </a:p>
        </p:txBody>
      </p:sp>
    </p:spTree>
    <p:extLst>
      <p:ext uri="{BB962C8B-B14F-4D97-AF65-F5344CB8AC3E}">
        <p14:creationId xmlns:p14="http://schemas.microsoft.com/office/powerpoint/2010/main" val="6245495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0-#ppt_w/2"/>
                                          </p:val>
                                        </p:tav>
                                        <p:tav tm="100000">
                                          <p:val>
                                            <p:strVal val="#ppt_x"/>
                                          </p:val>
                                        </p:tav>
                                      </p:tavLst>
                                    </p:anim>
                                    <p:anim calcmode="lin" valueType="num">
                                      <p:cBhvr additive="base">
                                        <p:cTn id="8" dur="1000" fill="hold"/>
                                        <p:tgtEl>
                                          <p:spTgt spid="3"/>
                                        </p:tgtEl>
                                        <p:attrNameLst>
                                          <p:attrName>ppt_y</p:attrName>
                                        </p:attrNameLst>
                                      </p:cBhvr>
                                      <p:tavLst>
                                        <p:tav tm="0">
                                          <p:val>
                                            <p:strVal val="#ppt_y"/>
                                          </p:val>
                                        </p:tav>
                                        <p:tav tm="100000">
                                          <p:val>
                                            <p:strVal val="#ppt_y"/>
                                          </p:val>
                                        </p:tav>
                                      </p:tavLst>
                                    </p:anim>
                                  </p:childTnLst>
                                </p:cTn>
                              </p:par>
                              <p:par>
                                <p:cTn id="9" presetID="22" presetClass="entr" presetSubtype="8" fill="hold" nodeType="withEffect">
                                  <p:stCondLst>
                                    <p:cond delay="100"/>
                                  </p:stCondLst>
                                  <p:childTnLst>
                                    <p:set>
                                      <p:cBhvr>
                                        <p:cTn id="10" dur="1" fill="hold">
                                          <p:stCondLst>
                                            <p:cond delay="0"/>
                                          </p:stCondLst>
                                        </p:cTn>
                                        <p:tgtEl>
                                          <p:spTgt spid="2"/>
                                        </p:tgtEl>
                                        <p:attrNameLst>
                                          <p:attrName>style.visibility</p:attrName>
                                        </p:attrNameLst>
                                      </p:cBhvr>
                                      <p:to>
                                        <p:strVal val="visible"/>
                                      </p:to>
                                    </p:set>
                                    <p:animEffect transition="in" filter="wipe(left)">
                                      <p:cBhvr>
                                        <p:cTn id="11" dur="1000"/>
                                        <p:tgtEl>
                                          <p:spTgt spid="2"/>
                                        </p:tgtEl>
                                      </p:cBhvr>
                                    </p:animEffect>
                                  </p:childTnLst>
                                </p:cTn>
                              </p:par>
                              <p:par>
                                <p:cTn id="12" presetID="10" presetClass="entr" presetSubtype="0" fill="hold" grpId="0" nodeType="withEffect">
                                  <p:stCondLst>
                                    <p:cond delay="10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500"/>
                                        <p:tgtEl>
                                          <p:spTgt spid="5"/>
                                        </p:tgtEl>
                                      </p:cBhvr>
                                    </p:animEffect>
                                  </p:childTnLst>
                                </p:cTn>
                              </p:par>
                              <p:par>
                                <p:cTn id="15" presetID="19" presetClass="entr" presetSubtype="5" fill="hold" grpId="0" nodeType="withEffect">
                                  <p:stCondLst>
                                    <p:cond delay="100"/>
                                  </p:stCondLst>
                                  <p:iterate type="lt">
                                    <p:tmPct val="10000"/>
                                  </p:iterate>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strVal val="#ppt_w"/>
                                          </p:val>
                                        </p:tav>
                                        <p:tav tm="100000">
                                          <p:val>
                                            <p:strVal val="#ppt_w"/>
                                          </p:val>
                                        </p:tav>
                                      </p:tavLst>
                                    </p:anim>
                                    <p:anim calcmode="lin" valueType="num">
                                      <p:cBhvr>
                                        <p:cTn id="18" dur="500" fill="hold"/>
                                        <p:tgtEl>
                                          <p:spTgt spid="4"/>
                                        </p:tgtEl>
                                        <p:attrNameLst>
                                          <p:attrName>ppt_h</p:attrName>
                                        </p:attrNameLst>
                                      </p:cBhvr>
                                      <p:tavLst>
                                        <p:tav tm="0" fmla="#ppt_h*sin(2.5*pi*$)">
                                          <p:val>
                                            <p:fltVal val="0"/>
                                          </p:val>
                                        </p:tav>
                                        <p:tav tm="100000">
                                          <p:val>
                                            <p:fltVal val="1"/>
                                          </p:val>
                                        </p:tav>
                                      </p:tavLst>
                                    </p:anim>
                                  </p:childTnLst>
                                </p:cTn>
                              </p:par>
                            </p:childTnLst>
                          </p:cTn>
                        </p:par>
                        <p:par>
                          <p:cTn id="19" fill="hold">
                            <p:stCondLst>
                              <p:cond delay="1100"/>
                            </p:stCondLst>
                            <p:childTnLst>
                              <p:par>
                                <p:cTn id="20" presetID="12" presetClass="entr" presetSubtype="2" fill="hold" nodeType="afterEffect">
                                  <p:stCondLst>
                                    <p:cond delay="0"/>
                                  </p:stCondLst>
                                  <p:childTnLst>
                                    <p:set>
                                      <p:cBhvr>
                                        <p:cTn id="21" dur="1" fill="hold">
                                          <p:stCondLst>
                                            <p:cond delay="0"/>
                                          </p:stCondLst>
                                        </p:cTn>
                                        <p:tgtEl>
                                          <p:spTgt spid="15"/>
                                        </p:tgtEl>
                                        <p:attrNameLst>
                                          <p:attrName>style.visibility</p:attrName>
                                        </p:attrNameLst>
                                      </p:cBhvr>
                                      <p:to>
                                        <p:strVal val="visible"/>
                                      </p:to>
                                    </p:set>
                                    <p:anim calcmode="lin" valueType="num">
                                      <p:cBhvr additive="base">
                                        <p:cTn id="22" dur="1000"/>
                                        <p:tgtEl>
                                          <p:spTgt spid="15"/>
                                        </p:tgtEl>
                                        <p:attrNameLst>
                                          <p:attrName>ppt_x</p:attrName>
                                        </p:attrNameLst>
                                      </p:cBhvr>
                                      <p:tavLst>
                                        <p:tav tm="0">
                                          <p:val>
                                            <p:strVal val="#ppt_x+#ppt_w*1.125000"/>
                                          </p:val>
                                        </p:tav>
                                        <p:tav tm="100000">
                                          <p:val>
                                            <p:strVal val="#ppt_x"/>
                                          </p:val>
                                        </p:tav>
                                      </p:tavLst>
                                    </p:anim>
                                    <p:animEffect transition="in" filter="wipe(left)">
                                      <p:cBhvr>
                                        <p:cTn id="23" dur="1000"/>
                                        <p:tgtEl>
                                          <p:spTgt spid="15"/>
                                        </p:tgtEl>
                                      </p:cBhvr>
                                    </p:animEffect>
                                  </p:childTnLst>
                                </p:cTn>
                              </p:par>
                            </p:childTnLst>
                          </p:cTn>
                        </p:par>
                        <p:par>
                          <p:cTn id="24" fill="hold">
                            <p:stCondLst>
                              <p:cond delay="2100"/>
                            </p:stCondLst>
                            <p:childTnLst>
                              <p:par>
                                <p:cTn id="25" presetID="12" presetClass="entr" presetSubtype="2" fill="hold" nodeType="afterEffect">
                                  <p:stCondLst>
                                    <p:cond delay="0"/>
                                  </p:stCondLst>
                                  <p:childTnLst>
                                    <p:set>
                                      <p:cBhvr>
                                        <p:cTn id="26" dur="1" fill="hold">
                                          <p:stCondLst>
                                            <p:cond delay="0"/>
                                          </p:stCondLst>
                                        </p:cTn>
                                        <p:tgtEl>
                                          <p:spTgt spid="18"/>
                                        </p:tgtEl>
                                        <p:attrNameLst>
                                          <p:attrName>style.visibility</p:attrName>
                                        </p:attrNameLst>
                                      </p:cBhvr>
                                      <p:to>
                                        <p:strVal val="visible"/>
                                      </p:to>
                                    </p:set>
                                    <p:anim calcmode="lin" valueType="num">
                                      <p:cBhvr additive="base">
                                        <p:cTn id="27" dur="1000"/>
                                        <p:tgtEl>
                                          <p:spTgt spid="18"/>
                                        </p:tgtEl>
                                        <p:attrNameLst>
                                          <p:attrName>ppt_x</p:attrName>
                                        </p:attrNameLst>
                                      </p:cBhvr>
                                      <p:tavLst>
                                        <p:tav tm="0">
                                          <p:val>
                                            <p:strVal val="#ppt_x+#ppt_w*1.125000"/>
                                          </p:val>
                                        </p:tav>
                                        <p:tav tm="100000">
                                          <p:val>
                                            <p:strVal val="#ppt_x"/>
                                          </p:val>
                                        </p:tav>
                                      </p:tavLst>
                                    </p:anim>
                                    <p:animEffect transition="in" filter="wipe(left)">
                                      <p:cBhvr>
                                        <p:cTn id="28" dur="1000"/>
                                        <p:tgtEl>
                                          <p:spTgt spid="18"/>
                                        </p:tgtEl>
                                      </p:cBhvr>
                                    </p:animEffect>
                                  </p:childTnLst>
                                </p:cTn>
                              </p:par>
                            </p:childTnLst>
                          </p:cTn>
                        </p:par>
                        <p:par>
                          <p:cTn id="29" fill="hold">
                            <p:stCondLst>
                              <p:cond delay="3100"/>
                            </p:stCondLst>
                            <p:childTnLst>
                              <p:par>
                                <p:cTn id="30" presetID="12" presetClass="entr" presetSubtype="2" fill="hold" nodeType="afterEffect">
                                  <p:stCondLst>
                                    <p:cond delay="0"/>
                                  </p:stCondLst>
                                  <p:childTnLst>
                                    <p:set>
                                      <p:cBhvr>
                                        <p:cTn id="31" dur="1" fill="hold">
                                          <p:stCondLst>
                                            <p:cond delay="0"/>
                                          </p:stCondLst>
                                        </p:cTn>
                                        <p:tgtEl>
                                          <p:spTgt spid="12"/>
                                        </p:tgtEl>
                                        <p:attrNameLst>
                                          <p:attrName>style.visibility</p:attrName>
                                        </p:attrNameLst>
                                      </p:cBhvr>
                                      <p:to>
                                        <p:strVal val="visible"/>
                                      </p:to>
                                    </p:set>
                                    <p:anim calcmode="lin" valueType="num">
                                      <p:cBhvr additive="base">
                                        <p:cTn id="32" dur="1000"/>
                                        <p:tgtEl>
                                          <p:spTgt spid="12"/>
                                        </p:tgtEl>
                                        <p:attrNameLst>
                                          <p:attrName>ppt_x</p:attrName>
                                        </p:attrNameLst>
                                      </p:cBhvr>
                                      <p:tavLst>
                                        <p:tav tm="0">
                                          <p:val>
                                            <p:strVal val="#ppt_x+#ppt_w*1.125000"/>
                                          </p:val>
                                        </p:tav>
                                        <p:tav tm="100000">
                                          <p:val>
                                            <p:strVal val="#ppt_x"/>
                                          </p:val>
                                        </p:tav>
                                      </p:tavLst>
                                    </p:anim>
                                    <p:animEffect transition="in" filter="wipe(left)">
                                      <p:cBhvr>
                                        <p:cTn id="33" dur="1000"/>
                                        <p:tgtEl>
                                          <p:spTgt spid="12"/>
                                        </p:tgtEl>
                                      </p:cBhvr>
                                    </p:animEffect>
                                  </p:childTnLst>
                                </p:cTn>
                              </p:par>
                            </p:childTnLst>
                          </p:cTn>
                        </p:par>
                        <p:par>
                          <p:cTn id="34" fill="hold">
                            <p:stCondLst>
                              <p:cond delay="4100"/>
                            </p:stCondLst>
                            <p:childTnLst>
                              <p:par>
                                <p:cTn id="35" presetID="12" presetClass="entr" presetSubtype="2" fill="hold" nodeType="afterEffect">
                                  <p:stCondLst>
                                    <p:cond delay="0"/>
                                  </p:stCondLst>
                                  <p:childTnLst>
                                    <p:set>
                                      <p:cBhvr>
                                        <p:cTn id="36" dur="1" fill="hold">
                                          <p:stCondLst>
                                            <p:cond delay="0"/>
                                          </p:stCondLst>
                                        </p:cTn>
                                        <p:tgtEl>
                                          <p:spTgt spid="6"/>
                                        </p:tgtEl>
                                        <p:attrNameLst>
                                          <p:attrName>style.visibility</p:attrName>
                                        </p:attrNameLst>
                                      </p:cBhvr>
                                      <p:to>
                                        <p:strVal val="visible"/>
                                      </p:to>
                                    </p:set>
                                    <p:anim calcmode="lin" valueType="num">
                                      <p:cBhvr additive="base">
                                        <p:cTn id="37" dur="1000"/>
                                        <p:tgtEl>
                                          <p:spTgt spid="6"/>
                                        </p:tgtEl>
                                        <p:attrNameLst>
                                          <p:attrName>ppt_x</p:attrName>
                                        </p:attrNameLst>
                                      </p:cBhvr>
                                      <p:tavLst>
                                        <p:tav tm="0">
                                          <p:val>
                                            <p:strVal val="#ppt_x+#ppt_w*1.125000"/>
                                          </p:val>
                                        </p:tav>
                                        <p:tav tm="100000">
                                          <p:val>
                                            <p:strVal val="#ppt_x"/>
                                          </p:val>
                                        </p:tav>
                                      </p:tavLst>
                                    </p:anim>
                                    <p:animEffect transition="in" filter="wipe(left)">
                                      <p:cBhvr>
                                        <p:cTn id="38" dur="1000"/>
                                        <p:tgtEl>
                                          <p:spTgt spid="6"/>
                                        </p:tgtEl>
                                      </p:cBhvr>
                                    </p:animEffect>
                                  </p:childTnLst>
                                </p:cTn>
                              </p:par>
                            </p:childTnLst>
                          </p:cTn>
                        </p:par>
                        <p:par>
                          <p:cTn id="39" fill="hold">
                            <p:stCondLst>
                              <p:cond delay="5100"/>
                            </p:stCondLst>
                            <p:childTnLst>
                              <p:par>
                                <p:cTn id="40" presetID="12" presetClass="entr" presetSubtype="2" fill="hold" nodeType="afterEffect">
                                  <p:stCondLst>
                                    <p:cond delay="0"/>
                                  </p:stCondLst>
                                  <p:childTnLst>
                                    <p:set>
                                      <p:cBhvr>
                                        <p:cTn id="41" dur="1" fill="hold">
                                          <p:stCondLst>
                                            <p:cond delay="0"/>
                                          </p:stCondLst>
                                        </p:cTn>
                                        <p:tgtEl>
                                          <p:spTgt spid="9"/>
                                        </p:tgtEl>
                                        <p:attrNameLst>
                                          <p:attrName>style.visibility</p:attrName>
                                        </p:attrNameLst>
                                      </p:cBhvr>
                                      <p:to>
                                        <p:strVal val="visible"/>
                                      </p:to>
                                    </p:set>
                                    <p:anim calcmode="lin" valueType="num">
                                      <p:cBhvr additive="base">
                                        <p:cTn id="42" dur="1000"/>
                                        <p:tgtEl>
                                          <p:spTgt spid="9"/>
                                        </p:tgtEl>
                                        <p:attrNameLst>
                                          <p:attrName>ppt_x</p:attrName>
                                        </p:attrNameLst>
                                      </p:cBhvr>
                                      <p:tavLst>
                                        <p:tav tm="0">
                                          <p:val>
                                            <p:strVal val="#ppt_x+#ppt_w*1.125000"/>
                                          </p:val>
                                        </p:tav>
                                        <p:tav tm="100000">
                                          <p:val>
                                            <p:strVal val="#ppt_x"/>
                                          </p:val>
                                        </p:tav>
                                      </p:tavLst>
                                    </p:anim>
                                    <p:animEffect transition="in" filter="wipe(left)">
                                      <p:cBhvr>
                                        <p:cTn id="43" dur="1000"/>
                                        <p:tgtEl>
                                          <p:spTgt spid="9"/>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grpId="0" nodeType="clickEffect">
                                  <p:stCondLst>
                                    <p:cond delay="0"/>
                                  </p:stCondLst>
                                  <p:childTnLst>
                                    <p:set>
                                      <p:cBhvr>
                                        <p:cTn id="47" dur="1" fill="hold">
                                          <p:stCondLst>
                                            <p:cond delay="0"/>
                                          </p:stCondLst>
                                        </p:cTn>
                                        <p:tgtEl>
                                          <p:spTgt spid="36"/>
                                        </p:tgtEl>
                                        <p:attrNameLst>
                                          <p:attrName>style.visibility</p:attrName>
                                        </p:attrNameLst>
                                      </p:cBhvr>
                                      <p:to>
                                        <p:strVal val="visible"/>
                                      </p:to>
                                    </p:set>
                                    <p:animEffect transition="in" filter="fade">
                                      <p:cBhvr>
                                        <p:cTn id="48" dur="500"/>
                                        <p:tgtEl>
                                          <p:spTgt spid="36"/>
                                        </p:tgtEl>
                                      </p:cBhvr>
                                    </p:animEffect>
                                  </p:childTnLst>
                                </p:cTn>
                              </p:par>
                            </p:childTnLst>
                          </p:cTn>
                        </p:par>
                      </p:childTnLst>
                    </p:cTn>
                  </p:par>
                  <p:par>
                    <p:cTn id="49" fill="hold">
                      <p:stCondLst>
                        <p:cond delay="indefinite"/>
                      </p:stCondLst>
                      <p:childTnLst>
                        <p:par>
                          <p:cTn id="50" fill="hold">
                            <p:stCondLst>
                              <p:cond delay="0"/>
                            </p:stCondLst>
                            <p:childTnLst>
                              <p:par>
                                <p:cTn id="51" presetID="42" presetClass="entr" presetSubtype="0" fill="hold" grpId="0" nodeType="clickEffect">
                                  <p:stCondLst>
                                    <p:cond delay="0"/>
                                  </p:stCondLst>
                                  <p:childTnLst>
                                    <p:set>
                                      <p:cBhvr>
                                        <p:cTn id="52" dur="1" fill="hold">
                                          <p:stCondLst>
                                            <p:cond delay="0"/>
                                          </p:stCondLst>
                                        </p:cTn>
                                        <p:tgtEl>
                                          <p:spTgt spid="22"/>
                                        </p:tgtEl>
                                        <p:attrNameLst>
                                          <p:attrName>style.visibility</p:attrName>
                                        </p:attrNameLst>
                                      </p:cBhvr>
                                      <p:to>
                                        <p:strVal val="visible"/>
                                      </p:to>
                                    </p:set>
                                    <p:animEffect transition="in" filter="fade">
                                      <p:cBhvr>
                                        <p:cTn id="53" dur="1000"/>
                                        <p:tgtEl>
                                          <p:spTgt spid="22"/>
                                        </p:tgtEl>
                                      </p:cBhvr>
                                    </p:animEffect>
                                    <p:anim calcmode="lin" valueType="num">
                                      <p:cBhvr>
                                        <p:cTn id="54" dur="1000" fill="hold"/>
                                        <p:tgtEl>
                                          <p:spTgt spid="22"/>
                                        </p:tgtEl>
                                        <p:attrNameLst>
                                          <p:attrName>ppt_x</p:attrName>
                                        </p:attrNameLst>
                                      </p:cBhvr>
                                      <p:tavLst>
                                        <p:tav tm="0">
                                          <p:val>
                                            <p:strVal val="#ppt_x"/>
                                          </p:val>
                                        </p:tav>
                                        <p:tav tm="100000">
                                          <p:val>
                                            <p:strVal val="#ppt_x"/>
                                          </p:val>
                                        </p:tav>
                                      </p:tavLst>
                                    </p:anim>
                                    <p:anim calcmode="lin" valueType="num">
                                      <p:cBhvr>
                                        <p:cTn id="55"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56" fill="hold">
                      <p:stCondLst>
                        <p:cond delay="indefinite"/>
                      </p:stCondLst>
                      <p:childTnLst>
                        <p:par>
                          <p:cTn id="57" fill="hold">
                            <p:stCondLst>
                              <p:cond delay="0"/>
                            </p:stCondLst>
                            <p:childTnLst>
                              <p:par>
                                <p:cTn id="58" presetID="21" presetClass="entr" presetSubtype="1" fill="hold" grpId="0" nodeType="clickEffect">
                                  <p:stCondLst>
                                    <p:cond delay="0"/>
                                  </p:stCondLst>
                                  <p:childTnLst>
                                    <p:set>
                                      <p:cBhvr>
                                        <p:cTn id="59" dur="1" fill="hold">
                                          <p:stCondLst>
                                            <p:cond delay="0"/>
                                          </p:stCondLst>
                                        </p:cTn>
                                        <p:tgtEl>
                                          <p:spTgt spid="25"/>
                                        </p:tgtEl>
                                        <p:attrNameLst>
                                          <p:attrName>style.visibility</p:attrName>
                                        </p:attrNameLst>
                                      </p:cBhvr>
                                      <p:to>
                                        <p:strVal val="visible"/>
                                      </p:to>
                                    </p:set>
                                    <p:animEffect transition="in" filter="wheel(1)">
                                      <p:cBhvr>
                                        <p:cTn id="60" dur="2000"/>
                                        <p:tgtEl>
                                          <p:spTgt spid="25"/>
                                        </p:tgtEl>
                                      </p:cBhvr>
                                    </p:animEffect>
                                  </p:childTnLst>
                                </p:cTn>
                              </p:par>
                            </p:childTnLst>
                          </p:cTn>
                        </p:par>
                      </p:childTnLst>
                    </p:cTn>
                  </p:par>
                  <p:par>
                    <p:cTn id="61" fill="hold">
                      <p:stCondLst>
                        <p:cond delay="indefinite"/>
                      </p:stCondLst>
                      <p:childTnLst>
                        <p:par>
                          <p:cTn id="62" fill="hold">
                            <p:stCondLst>
                              <p:cond delay="0"/>
                            </p:stCondLst>
                            <p:childTnLst>
                              <p:par>
                                <p:cTn id="63" presetID="14" presetClass="entr" presetSubtype="10" fill="hold" grpId="0" nodeType="clickEffect">
                                  <p:stCondLst>
                                    <p:cond delay="0"/>
                                  </p:stCondLst>
                                  <p:childTnLst>
                                    <p:set>
                                      <p:cBhvr>
                                        <p:cTn id="64" dur="1" fill="hold">
                                          <p:stCondLst>
                                            <p:cond delay="0"/>
                                          </p:stCondLst>
                                        </p:cTn>
                                        <p:tgtEl>
                                          <p:spTgt spid="28"/>
                                        </p:tgtEl>
                                        <p:attrNameLst>
                                          <p:attrName>style.visibility</p:attrName>
                                        </p:attrNameLst>
                                      </p:cBhvr>
                                      <p:to>
                                        <p:strVal val="visible"/>
                                      </p:to>
                                    </p:set>
                                    <p:animEffect transition="in" filter="randombar(horizontal)">
                                      <p:cBhvr>
                                        <p:cTn id="65" dur="500"/>
                                        <p:tgtEl>
                                          <p:spTgt spid="28"/>
                                        </p:tgtEl>
                                      </p:cBhvr>
                                    </p:animEffect>
                                  </p:childTnLst>
                                </p:cTn>
                              </p:par>
                            </p:childTnLst>
                          </p:cTn>
                        </p:par>
                      </p:childTnLst>
                    </p:cTn>
                  </p:par>
                  <p:par>
                    <p:cTn id="66" fill="hold">
                      <p:stCondLst>
                        <p:cond delay="indefinite"/>
                      </p:stCondLst>
                      <p:childTnLst>
                        <p:par>
                          <p:cTn id="67" fill="hold">
                            <p:stCondLst>
                              <p:cond delay="0"/>
                            </p:stCondLst>
                            <p:childTnLst>
                              <p:par>
                                <p:cTn id="68" presetID="45" presetClass="entr" presetSubtype="0" fill="hold" grpId="0" nodeType="clickEffect">
                                  <p:stCondLst>
                                    <p:cond delay="0"/>
                                  </p:stCondLst>
                                  <p:childTnLst>
                                    <p:set>
                                      <p:cBhvr>
                                        <p:cTn id="69" dur="1" fill="hold">
                                          <p:stCondLst>
                                            <p:cond delay="0"/>
                                          </p:stCondLst>
                                        </p:cTn>
                                        <p:tgtEl>
                                          <p:spTgt spid="31"/>
                                        </p:tgtEl>
                                        <p:attrNameLst>
                                          <p:attrName>style.visibility</p:attrName>
                                        </p:attrNameLst>
                                      </p:cBhvr>
                                      <p:to>
                                        <p:strVal val="visible"/>
                                      </p:to>
                                    </p:set>
                                    <p:animEffect transition="in" filter="fade">
                                      <p:cBhvr>
                                        <p:cTn id="70" dur="2000"/>
                                        <p:tgtEl>
                                          <p:spTgt spid="31"/>
                                        </p:tgtEl>
                                      </p:cBhvr>
                                    </p:animEffect>
                                    <p:anim calcmode="lin" valueType="num">
                                      <p:cBhvr>
                                        <p:cTn id="71" dur="2000" fill="hold"/>
                                        <p:tgtEl>
                                          <p:spTgt spid="31"/>
                                        </p:tgtEl>
                                        <p:attrNameLst>
                                          <p:attrName>ppt_w</p:attrName>
                                        </p:attrNameLst>
                                      </p:cBhvr>
                                      <p:tavLst>
                                        <p:tav tm="0" fmla="#ppt_w*sin(2.5*pi*$)">
                                          <p:val>
                                            <p:fltVal val="0"/>
                                          </p:val>
                                        </p:tav>
                                        <p:tav tm="100000">
                                          <p:val>
                                            <p:fltVal val="1"/>
                                          </p:val>
                                        </p:tav>
                                      </p:tavLst>
                                    </p:anim>
                                    <p:anim calcmode="lin" valueType="num">
                                      <p:cBhvr>
                                        <p:cTn id="72" dur="2000" fill="hold"/>
                                        <p:tgtEl>
                                          <p:spTgt spid="31"/>
                                        </p:tgtEl>
                                        <p:attrNameLst>
                                          <p:attrName>ppt_h</p:attrName>
                                        </p:attrNameLst>
                                      </p:cBhvr>
                                      <p:tavLst>
                                        <p:tav tm="0">
                                          <p:val>
                                            <p:strVal val="#ppt_h"/>
                                          </p:val>
                                        </p:tav>
                                        <p:tav tm="100000">
                                          <p:val>
                                            <p:strVal val="#ppt_h"/>
                                          </p:val>
                                        </p:tav>
                                      </p:tavLst>
                                    </p:anim>
                                  </p:childTnLst>
                                </p:cTn>
                              </p:par>
                            </p:childTnLst>
                          </p:cTn>
                        </p:par>
                      </p:childTnLst>
                    </p:cTn>
                  </p:par>
                  <p:par>
                    <p:cTn id="73" fill="hold">
                      <p:stCondLst>
                        <p:cond delay="indefinite"/>
                      </p:stCondLst>
                      <p:childTnLst>
                        <p:par>
                          <p:cTn id="74" fill="hold">
                            <p:stCondLst>
                              <p:cond delay="0"/>
                            </p:stCondLst>
                            <p:childTnLst>
                              <p:par>
                                <p:cTn id="75" presetID="26" presetClass="entr" presetSubtype="0" fill="hold" grpId="0" nodeType="clickEffect">
                                  <p:stCondLst>
                                    <p:cond delay="0"/>
                                  </p:stCondLst>
                                  <p:childTnLst>
                                    <p:set>
                                      <p:cBhvr>
                                        <p:cTn id="76" dur="1" fill="hold">
                                          <p:stCondLst>
                                            <p:cond delay="0"/>
                                          </p:stCondLst>
                                        </p:cTn>
                                        <p:tgtEl>
                                          <p:spTgt spid="34"/>
                                        </p:tgtEl>
                                        <p:attrNameLst>
                                          <p:attrName>style.visibility</p:attrName>
                                        </p:attrNameLst>
                                      </p:cBhvr>
                                      <p:to>
                                        <p:strVal val="visible"/>
                                      </p:to>
                                    </p:set>
                                    <p:animEffect transition="in" filter="wipe(down)">
                                      <p:cBhvr>
                                        <p:cTn id="77" dur="580">
                                          <p:stCondLst>
                                            <p:cond delay="0"/>
                                          </p:stCondLst>
                                        </p:cTn>
                                        <p:tgtEl>
                                          <p:spTgt spid="34"/>
                                        </p:tgtEl>
                                      </p:cBhvr>
                                    </p:animEffect>
                                    <p:anim calcmode="lin" valueType="num">
                                      <p:cBhvr>
                                        <p:cTn id="78" dur="1822" tmFilter="0,0; 0.14,0.36; 0.43,0.73; 0.71,0.91; 1.0,1.0">
                                          <p:stCondLst>
                                            <p:cond delay="0"/>
                                          </p:stCondLst>
                                        </p:cTn>
                                        <p:tgtEl>
                                          <p:spTgt spid="34"/>
                                        </p:tgtEl>
                                        <p:attrNameLst>
                                          <p:attrName>ppt_x</p:attrName>
                                        </p:attrNameLst>
                                      </p:cBhvr>
                                      <p:tavLst>
                                        <p:tav tm="0">
                                          <p:val>
                                            <p:strVal val="#ppt_x-0.25"/>
                                          </p:val>
                                        </p:tav>
                                        <p:tav tm="100000">
                                          <p:val>
                                            <p:strVal val="#ppt_x"/>
                                          </p:val>
                                        </p:tav>
                                      </p:tavLst>
                                    </p:anim>
                                    <p:anim calcmode="lin" valueType="num">
                                      <p:cBhvr>
                                        <p:cTn id="79" dur="664" tmFilter="0.0,0.0; 0.25,0.07; 0.50,0.2; 0.75,0.467; 1.0,1.0">
                                          <p:stCondLst>
                                            <p:cond delay="0"/>
                                          </p:stCondLst>
                                        </p:cTn>
                                        <p:tgtEl>
                                          <p:spTgt spid="34"/>
                                        </p:tgtEl>
                                        <p:attrNameLst>
                                          <p:attrName>ppt_y</p:attrName>
                                        </p:attrNameLst>
                                      </p:cBhvr>
                                      <p:tavLst>
                                        <p:tav tm="0" fmla="#ppt_y-sin(pi*$)/3">
                                          <p:val>
                                            <p:fltVal val="0.5"/>
                                          </p:val>
                                        </p:tav>
                                        <p:tav tm="100000">
                                          <p:val>
                                            <p:fltVal val="1"/>
                                          </p:val>
                                        </p:tav>
                                      </p:tavLst>
                                    </p:anim>
                                    <p:anim calcmode="lin" valueType="num">
                                      <p:cBhvr>
                                        <p:cTn id="80" dur="664" tmFilter="0, 0; 0.125,0.2665; 0.25,0.4; 0.375,0.465; 0.5,0.5;  0.625,0.535; 0.75,0.6; 0.875,0.7335; 1,1">
                                          <p:stCondLst>
                                            <p:cond delay="664"/>
                                          </p:stCondLst>
                                        </p:cTn>
                                        <p:tgtEl>
                                          <p:spTgt spid="34"/>
                                        </p:tgtEl>
                                        <p:attrNameLst>
                                          <p:attrName>ppt_y</p:attrName>
                                        </p:attrNameLst>
                                      </p:cBhvr>
                                      <p:tavLst>
                                        <p:tav tm="0" fmla="#ppt_y-sin(pi*$)/9">
                                          <p:val>
                                            <p:fltVal val="0"/>
                                          </p:val>
                                        </p:tav>
                                        <p:tav tm="100000">
                                          <p:val>
                                            <p:fltVal val="1"/>
                                          </p:val>
                                        </p:tav>
                                      </p:tavLst>
                                    </p:anim>
                                    <p:anim calcmode="lin" valueType="num">
                                      <p:cBhvr>
                                        <p:cTn id="81" dur="332" tmFilter="0, 0; 0.125,0.2665; 0.25,0.4; 0.375,0.465; 0.5,0.5;  0.625,0.535; 0.75,0.6; 0.875,0.7335; 1,1">
                                          <p:stCondLst>
                                            <p:cond delay="1324"/>
                                          </p:stCondLst>
                                        </p:cTn>
                                        <p:tgtEl>
                                          <p:spTgt spid="34"/>
                                        </p:tgtEl>
                                        <p:attrNameLst>
                                          <p:attrName>ppt_y</p:attrName>
                                        </p:attrNameLst>
                                      </p:cBhvr>
                                      <p:tavLst>
                                        <p:tav tm="0" fmla="#ppt_y-sin(pi*$)/27">
                                          <p:val>
                                            <p:fltVal val="0"/>
                                          </p:val>
                                        </p:tav>
                                        <p:tav tm="100000">
                                          <p:val>
                                            <p:fltVal val="1"/>
                                          </p:val>
                                        </p:tav>
                                      </p:tavLst>
                                    </p:anim>
                                    <p:anim calcmode="lin" valueType="num">
                                      <p:cBhvr>
                                        <p:cTn id="82" dur="164" tmFilter="0, 0; 0.125,0.2665; 0.25,0.4; 0.375,0.465; 0.5,0.5;  0.625,0.535; 0.75,0.6; 0.875,0.7335; 1,1">
                                          <p:stCondLst>
                                            <p:cond delay="1656"/>
                                          </p:stCondLst>
                                        </p:cTn>
                                        <p:tgtEl>
                                          <p:spTgt spid="34"/>
                                        </p:tgtEl>
                                        <p:attrNameLst>
                                          <p:attrName>ppt_y</p:attrName>
                                        </p:attrNameLst>
                                      </p:cBhvr>
                                      <p:tavLst>
                                        <p:tav tm="0" fmla="#ppt_y-sin(pi*$)/81">
                                          <p:val>
                                            <p:fltVal val="0"/>
                                          </p:val>
                                        </p:tav>
                                        <p:tav tm="100000">
                                          <p:val>
                                            <p:fltVal val="1"/>
                                          </p:val>
                                        </p:tav>
                                      </p:tavLst>
                                    </p:anim>
                                    <p:animScale>
                                      <p:cBhvr>
                                        <p:cTn id="83" dur="26">
                                          <p:stCondLst>
                                            <p:cond delay="650"/>
                                          </p:stCondLst>
                                        </p:cTn>
                                        <p:tgtEl>
                                          <p:spTgt spid="34"/>
                                        </p:tgtEl>
                                      </p:cBhvr>
                                      <p:to x="100000" y="60000"/>
                                    </p:animScale>
                                    <p:animScale>
                                      <p:cBhvr>
                                        <p:cTn id="84" dur="166" decel="50000">
                                          <p:stCondLst>
                                            <p:cond delay="676"/>
                                          </p:stCondLst>
                                        </p:cTn>
                                        <p:tgtEl>
                                          <p:spTgt spid="34"/>
                                        </p:tgtEl>
                                      </p:cBhvr>
                                      <p:to x="100000" y="100000"/>
                                    </p:animScale>
                                    <p:animScale>
                                      <p:cBhvr>
                                        <p:cTn id="85" dur="26">
                                          <p:stCondLst>
                                            <p:cond delay="1312"/>
                                          </p:stCondLst>
                                        </p:cTn>
                                        <p:tgtEl>
                                          <p:spTgt spid="34"/>
                                        </p:tgtEl>
                                      </p:cBhvr>
                                      <p:to x="100000" y="80000"/>
                                    </p:animScale>
                                    <p:animScale>
                                      <p:cBhvr>
                                        <p:cTn id="86" dur="166" decel="50000">
                                          <p:stCondLst>
                                            <p:cond delay="1338"/>
                                          </p:stCondLst>
                                        </p:cTn>
                                        <p:tgtEl>
                                          <p:spTgt spid="34"/>
                                        </p:tgtEl>
                                      </p:cBhvr>
                                      <p:to x="100000" y="100000"/>
                                    </p:animScale>
                                    <p:animScale>
                                      <p:cBhvr>
                                        <p:cTn id="87" dur="26">
                                          <p:stCondLst>
                                            <p:cond delay="1642"/>
                                          </p:stCondLst>
                                        </p:cTn>
                                        <p:tgtEl>
                                          <p:spTgt spid="34"/>
                                        </p:tgtEl>
                                      </p:cBhvr>
                                      <p:to x="100000" y="90000"/>
                                    </p:animScale>
                                    <p:animScale>
                                      <p:cBhvr>
                                        <p:cTn id="88" dur="166" decel="50000">
                                          <p:stCondLst>
                                            <p:cond delay="1668"/>
                                          </p:stCondLst>
                                        </p:cTn>
                                        <p:tgtEl>
                                          <p:spTgt spid="34"/>
                                        </p:tgtEl>
                                      </p:cBhvr>
                                      <p:to x="100000" y="100000"/>
                                    </p:animScale>
                                    <p:animScale>
                                      <p:cBhvr>
                                        <p:cTn id="89" dur="26">
                                          <p:stCondLst>
                                            <p:cond delay="1808"/>
                                          </p:stCondLst>
                                        </p:cTn>
                                        <p:tgtEl>
                                          <p:spTgt spid="34"/>
                                        </p:tgtEl>
                                      </p:cBhvr>
                                      <p:to x="100000" y="95000"/>
                                    </p:animScale>
                                    <p:animScale>
                                      <p:cBhvr>
                                        <p:cTn id="90" dur="166" decel="50000">
                                          <p:stCondLst>
                                            <p:cond delay="1834"/>
                                          </p:stCondLst>
                                        </p:cTn>
                                        <p:tgtEl>
                                          <p:spTgt spid="3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animBg="1"/>
      <p:bldP spid="22" grpId="0"/>
      <p:bldP spid="25" grpId="0"/>
      <p:bldP spid="28" grpId="0"/>
      <p:bldP spid="31" grpId="0"/>
      <p:bldP spid="34" grpId="0"/>
      <p:bldP spid="36"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flipV="1">
            <a:off x="738254" y="868543"/>
            <a:ext cx="10395051" cy="4534"/>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3" name="Freeform 6"/>
          <p:cNvSpPr>
            <a:spLocks noEditPoints="1"/>
          </p:cNvSpPr>
          <p:nvPr/>
        </p:nvSpPr>
        <p:spPr bwMode="auto">
          <a:xfrm>
            <a:off x="11133306" y="445563"/>
            <a:ext cx="413807" cy="427514"/>
          </a:xfrm>
          <a:custGeom>
            <a:avLst/>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chemeClr val="tx1">
                <a:lumMod val="65000"/>
                <a:lumOff val="35000"/>
              </a:schemeClr>
            </a:solidFill>
            <a:prstDash val="solid"/>
            <a:round/>
          </a:ln>
          <a:extLst>
            <a:ext uri="{909E8E84-426E-40DD-AFC4-6F175D3DCCD1}">
              <a14:hiddenFill xmlns:a14="http://schemas.microsoft.com/office/drawing/2010/main">
                <a:solidFill>
                  <a:srgbClr val="FFFFFF"/>
                </a:solidFill>
              </a14:hiddenFill>
            </a:ext>
          </a:extLst>
        </p:spPr>
        <p:txBody>
          <a:bodyPr vert="horz" wrap="square" lIns="89770" tIns="44885" rIns="89770" bIns="44885"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560" b="0" i="0" u="none" strike="noStrike" kern="1200" cap="none" spc="0" normalizeH="0" baseline="0" noProof="0">
              <a:ln>
                <a:noFill/>
              </a:ln>
              <a:solidFill>
                <a:prstClr val="black"/>
              </a:solidFill>
              <a:effectLst/>
              <a:uLnTx/>
              <a:uFillTx/>
              <a:cs typeface="+mn-ea"/>
              <a:sym typeface="+mn-lt"/>
            </a:endParaRPr>
          </a:p>
        </p:txBody>
      </p:sp>
      <p:sp>
        <p:nvSpPr>
          <p:cNvPr id="4" name="TextBox 90"/>
          <p:cNvSpPr txBox="1"/>
          <p:nvPr/>
        </p:nvSpPr>
        <p:spPr>
          <a:xfrm>
            <a:off x="1317822" y="255912"/>
            <a:ext cx="5071403" cy="598983"/>
          </a:xfrm>
          <a:prstGeom prst="rect">
            <a:avLst/>
          </a:prstGeom>
          <a:noFill/>
        </p:spPr>
        <p:txBody>
          <a:bodyPr wrap="square" lIns="105509" tIns="52755" rIns="105509" bIns="52755" rtlCol="0">
            <a:spAutoFit/>
          </a:bodyPr>
          <a:lstStyle/>
          <a:p>
            <a:pPr lvl="0">
              <a:defRPr/>
            </a:pPr>
            <a:r>
              <a:rPr lang="zh-CN" altLang="en-US" sz="3200" b="1" dirty="0">
                <a:solidFill>
                  <a:prstClr val="black">
                    <a:lumMod val="75000"/>
                    <a:lumOff val="25000"/>
                  </a:prstClr>
                </a:solidFill>
                <a:cs typeface="+mn-ea"/>
                <a:sym typeface="+mn-lt"/>
              </a:rPr>
              <a:t>二、树立乐观的生活态度</a:t>
            </a:r>
          </a:p>
        </p:txBody>
      </p:sp>
      <p:sp>
        <p:nvSpPr>
          <p:cNvPr id="5" name="椭圆 4"/>
          <p:cNvSpPr/>
          <p:nvPr/>
        </p:nvSpPr>
        <p:spPr>
          <a:xfrm>
            <a:off x="792042" y="380144"/>
            <a:ext cx="350520" cy="350520"/>
          </a:xfrm>
          <a:prstGeom prst="ellipse">
            <a:avLst/>
          </a:prstGeom>
          <a:solidFill>
            <a:srgbClr val="0DB7B6"/>
          </a:solidFill>
          <a:ln w="12700">
            <a:solidFill>
              <a:schemeClr val="bg1"/>
            </a:solidFill>
          </a:ln>
          <a:effectLst>
            <a:outerShdw blurRad="254000" dist="127000" dir="5400000" algn="t"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grpSp>
        <p:nvGrpSpPr>
          <p:cNvPr id="6" name="组合 5"/>
          <p:cNvGrpSpPr/>
          <p:nvPr/>
        </p:nvGrpSpPr>
        <p:grpSpPr>
          <a:xfrm>
            <a:off x="4333875" y="2608749"/>
            <a:ext cx="3533775" cy="2754520"/>
            <a:chOff x="4333875" y="2618581"/>
            <a:chExt cx="3533775" cy="2754520"/>
          </a:xfrm>
        </p:grpSpPr>
        <p:cxnSp>
          <p:nvCxnSpPr>
            <p:cNvPr id="7" name="直接连接符 6"/>
            <p:cNvCxnSpPr/>
            <p:nvPr/>
          </p:nvCxnSpPr>
          <p:spPr>
            <a:xfrm>
              <a:off x="4333875" y="2619298"/>
              <a:ext cx="584200" cy="0"/>
            </a:xfrm>
            <a:prstGeom prst="line">
              <a:avLst/>
            </a:prstGeom>
            <a:ln w="12700" cap="rnd">
              <a:solidFill>
                <a:schemeClr val="bg1">
                  <a:lumMod val="75000"/>
                </a:schemeClr>
              </a:solidFill>
              <a:round/>
              <a:headEnd type="oval"/>
              <a:tailEnd type="none"/>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4333875" y="3995738"/>
              <a:ext cx="584200" cy="0"/>
            </a:xfrm>
            <a:prstGeom prst="line">
              <a:avLst/>
            </a:prstGeom>
            <a:ln w="12700" cap="rnd">
              <a:solidFill>
                <a:schemeClr val="bg1">
                  <a:lumMod val="75000"/>
                </a:schemeClr>
              </a:solidFill>
              <a:round/>
              <a:headEnd type="oval"/>
              <a:tailEnd type="none"/>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4333875" y="5372178"/>
              <a:ext cx="584200" cy="0"/>
            </a:xfrm>
            <a:prstGeom prst="line">
              <a:avLst/>
            </a:prstGeom>
            <a:ln w="12700" cap="rnd">
              <a:solidFill>
                <a:schemeClr val="bg1">
                  <a:lumMod val="75000"/>
                </a:schemeClr>
              </a:solidFill>
              <a:round/>
              <a:headEnd type="oval"/>
              <a:tailEnd type="none"/>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4920456" y="2618581"/>
              <a:ext cx="533400" cy="417271"/>
            </a:xfrm>
            <a:prstGeom prst="line">
              <a:avLst/>
            </a:prstGeom>
            <a:ln w="12700" cap="rnd">
              <a:gradFill flip="none" rotWithShape="1">
                <a:gsLst>
                  <a:gs pos="0">
                    <a:schemeClr val="bg1">
                      <a:alpha val="0"/>
                    </a:schemeClr>
                  </a:gs>
                  <a:gs pos="100000">
                    <a:schemeClr val="bg1">
                      <a:lumMod val="75000"/>
                    </a:schemeClr>
                  </a:gs>
                </a:gsLst>
                <a:lin ang="16200000" scaled="1"/>
                <a:tileRect/>
              </a:gradFill>
              <a:round/>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H="1">
              <a:off x="4916487" y="4955830"/>
              <a:ext cx="533400" cy="417271"/>
            </a:xfrm>
            <a:prstGeom prst="line">
              <a:avLst/>
            </a:prstGeom>
            <a:ln w="12700" cap="rnd">
              <a:gradFill>
                <a:gsLst>
                  <a:gs pos="0">
                    <a:schemeClr val="bg1">
                      <a:alpha val="0"/>
                    </a:schemeClr>
                  </a:gs>
                  <a:gs pos="100000">
                    <a:schemeClr val="bg1">
                      <a:lumMod val="75000"/>
                    </a:schemeClr>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flipH="1">
              <a:off x="7283450" y="2619298"/>
              <a:ext cx="584200" cy="0"/>
            </a:xfrm>
            <a:prstGeom prst="line">
              <a:avLst/>
            </a:prstGeom>
            <a:ln w="12700" cap="rnd">
              <a:solidFill>
                <a:schemeClr val="bg1">
                  <a:lumMod val="75000"/>
                </a:schemeClr>
              </a:solidFill>
              <a:round/>
              <a:headEnd type="oval"/>
              <a:tailEnd type="none"/>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flipH="1">
              <a:off x="7283450" y="3995738"/>
              <a:ext cx="584200" cy="0"/>
            </a:xfrm>
            <a:prstGeom prst="line">
              <a:avLst/>
            </a:prstGeom>
            <a:ln w="12700" cap="rnd">
              <a:solidFill>
                <a:schemeClr val="bg1">
                  <a:lumMod val="75000"/>
                </a:schemeClr>
              </a:solidFill>
              <a:round/>
              <a:headEnd type="oval"/>
              <a:tailEnd type="none"/>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flipH="1">
              <a:off x="7283450" y="5372178"/>
              <a:ext cx="584200" cy="0"/>
            </a:xfrm>
            <a:prstGeom prst="line">
              <a:avLst/>
            </a:prstGeom>
            <a:ln w="12700" cap="rnd">
              <a:solidFill>
                <a:schemeClr val="bg1">
                  <a:lumMod val="75000"/>
                </a:schemeClr>
              </a:solidFill>
              <a:round/>
              <a:headEnd type="oval"/>
              <a:tailEnd type="none"/>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flipH="1">
              <a:off x="6754019" y="2618581"/>
              <a:ext cx="533400" cy="417271"/>
            </a:xfrm>
            <a:prstGeom prst="line">
              <a:avLst/>
            </a:prstGeom>
            <a:ln w="12700" cap="rnd">
              <a:gradFill flip="none" rotWithShape="1">
                <a:gsLst>
                  <a:gs pos="0">
                    <a:schemeClr val="bg1">
                      <a:alpha val="0"/>
                    </a:schemeClr>
                  </a:gs>
                  <a:gs pos="100000">
                    <a:schemeClr val="bg1">
                      <a:lumMod val="75000"/>
                    </a:schemeClr>
                  </a:gs>
                </a:gsLst>
                <a:lin ang="16200000" scaled="1"/>
                <a:tileRect/>
              </a:gradFill>
              <a:round/>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6746876" y="4955830"/>
              <a:ext cx="533400" cy="417271"/>
            </a:xfrm>
            <a:prstGeom prst="line">
              <a:avLst/>
            </a:prstGeom>
            <a:ln w="12700" cap="rnd">
              <a:gradFill>
                <a:gsLst>
                  <a:gs pos="0">
                    <a:schemeClr val="bg1">
                      <a:alpha val="0"/>
                    </a:schemeClr>
                  </a:gs>
                  <a:gs pos="100000">
                    <a:schemeClr val="bg1">
                      <a:lumMod val="75000"/>
                    </a:schemeClr>
                  </a:gs>
                </a:gsLst>
                <a:lin ang="5400000" scaled="1"/>
              </a:gradFill>
              <a:round/>
            </a:ln>
          </p:spPr>
          <p:style>
            <a:lnRef idx="1">
              <a:schemeClr val="accent1"/>
            </a:lnRef>
            <a:fillRef idx="0">
              <a:schemeClr val="accent1"/>
            </a:fillRef>
            <a:effectRef idx="0">
              <a:schemeClr val="accent1"/>
            </a:effectRef>
            <a:fontRef idx="minor">
              <a:schemeClr val="tx1"/>
            </a:fontRef>
          </p:style>
        </p:cxnSp>
      </p:grpSp>
      <p:sp>
        <p:nvSpPr>
          <p:cNvPr id="17" name="矩形: 圆角 16"/>
          <p:cNvSpPr/>
          <p:nvPr/>
        </p:nvSpPr>
        <p:spPr>
          <a:xfrm>
            <a:off x="3831740" y="2113906"/>
            <a:ext cx="229570" cy="991120"/>
          </a:xfrm>
          <a:prstGeom prst="roundRect">
            <a:avLst>
              <a:gd name="adj" fmla="val 50000"/>
            </a:avLst>
          </a:prstGeom>
          <a:solidFill>
            <a:srgbClr val="FFC000"/>
          </a:solidFill>
          <a:ln>
            <a:noFill/>
          </a:ln>
          <a:effectLst>
            <a:outerShdw blurRad="63500" algn="ctr"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3600" b="0" i="0" u="none" strike="noStrike" kern="1200" cap="none" spc="0" normalizeH="0" baseline="0" noProof="0">
              <a:ln>
                <a:noFill/>
              </a:ln>
              <a:solidFill>
                <a:prstClr val="white"/>
              </a:solidFill>
              <a:effectLst/>
              <a:uLnTx/>
              <a:uFillTx/>
              <a:cs typeface="+mn-ea"/>
              <a:sym typeface="+mn-lt"/>
            </a:endParaRPr>
          </a:p>
        </p:txBody>
      </p:sp>
      <p:sp>
        <p:nvSpPr>
          <p:cNvPr id="18" name="矩形: 圆角 17"/>
          <p:cNvSpPr/>
          <p:nvPr/>
        </p:nvSpPr>
        <p:spPr>
          <a:xfrm>
            <a:off x="3831740" y="3490346"/>
            <a:ext cx="229570" cy="991120"/>
          </a:xfrm>
          <a:prstGeom prst="roundRect">
            <a:avLst>
              <a:gd name="adj" fmla="val 50000"/>
            </a:avLst>
          </a:prstGeom>
          <a:solidFill>
            <a:srgbClr val="0DB7B6"/>
          </a:solidFill>
          <a:ln>
            <a:noFill/>
          </a:ln>
          <a:effectLst>
            <a:outerShdw blurRad="63500" algn="ctr"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3600" b="0" i="0" u="none" strike="noStrike" kern="1200" cap="none" spc="0" normalizeH="0" baseline="0" noProof="0">
              <a:ln>
                <a:noFill/>
              </a:ln>
              <a:solidFill>
                <a:prstClr val="white"/>
              </a:solidFill>
              <a:effectLst/>
              <a:uLnTx/>
              <a:uFillTx/>
              <a:cs typeface="+mn-ea"/>
              <a:sym typeface="+mn-lt"/>
            </a:endParaRPr>
          </a:p>
        </p:txBody>
      </p:sp>
      <p:sp>
        <p:nvSpPr>
          <p:cNvPr id="19" name="矩形: 圆角 18"/>
          <p:cNvSpPr/>
          <p:nvPr/>
        </p:nvSpPr>
        <p:spPr>
          <a:xfrm>
            <a:off x="3831740" y="4866786"/>
            <a:ext cx="229570" cy="991120"/>
          </a:xfrm>
          <a:prstGeom prst="roundRect">
            <a:avLst>
              <a:gd name="adj" fmla="val 50000"/>
            </a:avLst>
          </a:prstGeom>
          <a:solidFill>
            <a:srgbClr val="FFC000"/>
          </a:solidFill>
          <a:ln>
            <a:noFill/>
          </a:ln>
          <a:effectLst>
            <a:outerShdw blurRad="63500" algn="ctr"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3600" b="0" i="0" u="none" strike="noStrike" kern="1200" cap="none" spc="0" normalizeH="0" baseline="0" noProof="0">
              <a:ln>
                <a:noFill/>
              </a:ln>
              <a:solidFill>
                <a:prstClr val="white"/>
              </a:solidFill>
              <a:effectLst/>
              <a:uLnTx/>
              <a:uFillTx/>
              <a:cs typeface="+mn-ea"/>
              <a:sym typeface="+mn-lt"/>
            </a:endParaRPr>
          </a:p>
        </p:txBody>
      </p:sp>
      <p:sp>
        <p:nvSpPr>
          <p:cNvPr id="20" name="矩形: 圆角 19"/>
          <p:cNvSpPr/>
          <p:nvPr/>
        </p:nvSpPr>
        <p:spPr>
          <a:xfrm>
            <a:off x="8130690" y="2113906"/>
            <a:ext cx="229570" cy="991120"/>
          </a:xfrm>
          <a:prstGeom prst="roundRect">
            <a:avLst>
              <a:gd name="adj" fmla="val 50000"/>
            </a:avLst>
          </a:prstGeom>
          <a:solidFill>
            <a:srgbClr val="0DB7B6"/>
          </a:solidFill>
          <a:ln>
            <a:noFill/>
          </a:ln>
          <a:effectLst>
            <a:outerShdw blurRad="63500" algn="ctr"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3600" b="0" i="0" u="none" strike="noStrike" kern="1200" cap="none" spc="0" normalizeH="0" baseline="0" noProof="0">
              <a:ln>
                <a:noFill/>
              </a:ln>
              <a:solidFill>
                <a:prstClr val="white"/>
              </a:solidFill>
              <a:effectLst/>
              <a:uLnTx/>
              <a:uFillTx/>
              <a:cs typeface="+mn-ea"/>
              <a:sym typeface="+mn-lt"/>
            </a:endParaRPr>
          </a:p>
        </p:txBody>
      </p:sp>
      <p:sp>
        <p:nvSpPr>
          <p:cNvPr id="21" name="矩形: 圆角 20"/>
          <p:cNvSpPr/>
          <p:nvPr/>
        </p:nvSpPr>
        <p:spPr>
          <a:xfrm>
            <a:off x="8130690" y="3490346"/>
            <a:ext cx="229570" cy="991120"/>
          </a:xfrm>
          <a:prstGeom prst="roundRect">
            <a:avLst>
              <a:gd name="adj" fmla="val 50000"/>
            </a:avLst>
          </a:prstGeom>
          <a:solidFill>
            <a:srgbClr val="FFC000"/>
          </a:solidFill>
          <a:ln>
            <a:noFill/>
          </a:ln>
          <a:effectLst>
            <a:outerShdw blurRad="63500" algn="ctr"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3600" b="0" i="0" u="none" strike="noStrike" kern="1200" cap="none" spc="0" normalizeH="0" baseline="0" noProof="0">
              <a:ln>
                <a:noFill/>
              </a:ln>
              <a:solidFill>
                <a:prstClr val="white"/>
              </a:solidFill>
              <a:effectLst/>
              <a:uLnTx/>
              <a:uFillTx/>
              <a:cs typeface="+mn-ea"/>
              <a:sym typeface="+mn-lt"/>
            </a:endParaRPr>
          </a:p>
        </p:txBody>
      </p:sp>
      <p:sp>
        <p:nvSpPr>
          <p:cNvPr id="22" name="矩形: 圆角 21"/>
          <p:cNvSpPr/>
          <p:nvPr/>
        </p:nvSpPr>
        <p:spPr>
          <a:xfrm>
            <a:off x="8130690" y="4866786"/>
            <a:ext cx="229570" cy="991120"/>
          </a:xfrm>
          <a:prstGeom prst="roundRect">
            <a:avLst>
              <a:gd name="adj" fmla="val 50000"/>
            </a:avLst>
          </a:prstGeom>
          <a:solidFill>
            <a:srgbClr val="0DB7B6"/>
          </a:solidFill>
          <a:ln>
            <a:noFill/>
          </a:ln>
          <a:effectLst>
            <a:outerShdw blurRad="63500" algn="ctr"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3600" b="0" i="0" u="none" strike="noStrike" kern="1200" cap="none" spc="0" normalizeH="0" baseline="0" noProof="0">
              <a:ln>
                <a:noFill/>
              </a:ln>
              <a:solidFill>
                <a:prstClr val="white"/>
              </a:solidFill>
              <a:effectLst/>
              <a:uLnTx/>
              <a:uFillTx/>
              <a:cs typeface="+mn-ea"/>
              <a:sym typeface="+mn-lt"/>
            </a:endParaRPr>
          </a:p>
        </p:txBody>
      </p:sp>
      <p:sp>
        <p:nvSpPr>
          <p:cNvPr id="23" name="椭圆 22"/>
          <p:cNvSpPr/>
          <p:nvPr/>
        </p:nvSpPr>
        <p:spPr>
          <a:xfrm>
            <a:off x="4906962" y="2792106"/>
            <a:ext cx="2387600" cy="2387600"/>
          </a:xfrm>
          <a:prstGeom prst="ellipse">
            <a:avLst/>
          </a:prstGeom>
          <a:solidFill>
            <a:srgbClr val="FFC000"/>
          </a:solidFill>
          <a:ln>
            <a:noFill/>
          </a:ln>
          <a:effectLst>
            <a:outerShdw blurRad="63500" algn="ctr"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3600" b="0" i="0" u="none" strike="noStrike" kern="1200" cap="none" spc="0" normalizeH="0" baseline="0" noProof="0">
              <a:ln>
                <a:noFill/>
              </a:ln>
              <a:solidFill>
                <a:prstClr val="white"/>
              </a:solidFill>
              <a:effectLst/>
              <a:uLnTx/>
              <a:uFillTx/>
              <a:cs typeface="+mn-ea"/>
              <a:sym typeface="+mn-lt"/>
            </a:endParaRPr>
          </a:p>
        </p:txBody>
      </p:sp>
      <p:sp>
        <p:nvSpPr>
          <p:cNvPr id="24" name="椭圆 19"/>
          <p:cNvSpPr/>
          <p:nvPr/>
        </p:nvSpPr>
        <p:spPr>
          <a:xfrm>
            <a:off x="5501532" y="3371545"/>
            <a:ext cx="1188937" cy="1228722"/>
          </a:xfrm>
          <a:custGeom>
            <a:avLst/>
            <a:gdLst>
              <a:gd name="T0" fmla="*/ 743 w 743"/>
              <a:gd name="T1" fmla="*/ 27 h 769"/>
              <a:gd name="T2" fmla="*/ 736 w 743"/>
              <a:gd name="T3" fmla="*/ 8 h 769"/>
              <a:gd name="T4" fmla="*/ 717 w 743"/>
              <a:gd name="T5" fmla="*/ 0 h 769"/>
              <a:gd name="T6" fmla="*/ 599 w 743"/>
              <a:gd name="T7" fmla="*/ 0 h 769"/>
              <a:gd name="T8" fmla="*/ 591 w 743"/>
              <a:gd name="T9" fmla="*/ 1 h 769"/>
              <a:gd name="T10" fmla="*/ 569 w 743"/>
              <a:gd name="T11" fmla="*/ 1 h 769"/>
              <a:gd name="T12" fmla="*/ 555 w 743"/>
              <a:gd name="T13" fmla="*/ 2 h 769"/>
              <a:gd name="T14" fmla="*/ 184 w 743"/>
              <a:gd name="T15" fmla="*/ 2 h 769"/>
              <a:gd name="T16" fmla="*/ 171 w 743"/>
              <a:gd name="T17" fmla="*/ 1 h 769"/>
              <a:gd name="T18" fmla="*/ 152 w 743"/>
              <a:gd name="T19" fmla="*/ 1 h 769"/>
              <a:gd name="T20" fmla="*/ 144 w 743"/>
              <a:gd name="T21" fmla="*/ 0 h 769"/>
              <a:gd name="T22" fmla="*/ 26 w 743"/>
              <a:gd name="T23" fmla="*/ 0 h 769"/>
              <a:gd name="T24" fmla="*/ 8 w 743"/>
              <a:gd name="T25" fmla="*/ 8 h 769"/>
              <a:gd name="T26" fmla="*/ 0 w 743"/>
              <a:gd name="T27" fmla="*/ 27 h 769"/>
              <a:gd name="T28" fmla="*/ 118 w 743"/>
              <a:gd name="T29" fmla="*/ 266 h 769"/>
              <a:gd name="T30" fmla="*/ 118 w 743"/>
              <a:gd name="T31" fmla="*/ 267 h 769"/>
              <a:gd name="T32" fmla="*/ 118 w 743"/>
              <a:gd name="T33" fmla="*/ 270 h 769"/>
              <a:gd name="T34" fmla="*/ 342 w 743"/>
              <a:gd name="T35" fmla="*/ 511 h 769"/>
              <a:gd name="T36" fmla="*/ 342 w 743"/>
              <a:gd name="T37" fmla="*/ 713 h 769"/>
              <a:gd name="T38" fmla="*/ 242 w 743"/>
              <a:gd name="T39" fmla="*/ 713 h 769"/>
              <a:gd name="T40" fmla="*/ 228 w 743"/>
              <a:gd name="T41" fmla="*/ 727 h 769"/>
              <a:gd name="T42" fmla="*/ 228 w 743"/>
              <a:gd name="T43" fmla="*/ 756 h 769"/>
              <a:gd name="T44" fmla="*/ 242 w 743"/>
              <a:gd name="T45" fmla="*/ 769 h 769"/>
              <a:gd name="T46" fmla="*/ 498 w 743"/>
              <a:gd name="T47" fmla="*/ 769 h 769"/>
              <a:gd name="T48" fmla="*/ 511 w 743"/>
              <a:gd name="T49" fmla="*/ 756 h 769"/>
              <a:gd name="T50" fmla="*/ 511 w 743"/>
              <a:gd name="T51" fmla="*/ 727 h 769"/>
              <a:gd name="T52" fmla="*/ 498 w 743"/>
              <a:gd name="T53" fmla="*/ 713 h 769"/>
              <a:gd name="T54" fmla="*/ 398 w 743"/>
              <a:gd name="T55" fmla="*/ 713 h 769"/>
              <a:gd name="T56" fmla="*/ 398 w 743"/>
              <a:gd name="T57" fmla="*/ 511 h 769"/>
              <a:gd name="T58" fmla="*/ 621 w 743"/>
              <a:gd name="T59" fmla="*/ 279 h 769"/>
              <a:gd name="T60" fmla="*/ 623 w 743"/>
              <a:gd name="T61" fmla="*/ 271 h 769"/>
              <a:gd name="T62" fmla="*/ 623 w 743"/>
              <a:gd name="T63" fmla="*/ 266 h 769"/>
              <a:gd name="T64" fmla="*/ 743 w 743"/>
              <a:gd name="T65" fmla="*/ 27 h 769"/>
              <a:gd name="T66" fmla="*/ 370 w 743"/>
              <a:gd name="T67" fmla="*/ 457 h 769"/>
              <a:gd name="T68" fmla="*/ 174 w 743"/>
              <a:gd name="T69" fmla="*/ 261 h 769"/>
              <a:gd name="T70" fmla="*/ 174 w 743"/>
              <a:gd name="T71" fmla="*/ 58 h 769"/>
              <a:gd name="T72" fmla="*/ 566 w 743"/>
              <a:gd name="T73" fmla="*/ 58 h 769"/>
              <a:gd name="T74" fmla="*/ 566 w 743"/>
              <a:gd name="T75" fmla="*/ 261 h 769"/>
              <a:gd name="T76" fmla="*/ 370 w 743"/>
              <a:gd name="T77" fmla="*/ 457 h 769"/>
              <a:gd name="T78" fmla="*/ 118 w 743"/>
              <a:gd name="T79" fmla="*/ 209 h 769"/>
              <a:gd name="T80" fmla="*/ 55 w 743"/>
              <a:gd name="T81" fmla="*/ 53 h 769"/>
              <a:gd name="T82" fmla="*/ 118 w 743"/>
              <a:gd name="T83" fmla="*/ 53 h 769"/>
              <a:gd name="T84" fmla="*/ 118 w 743"/>
              <a:gd name="T85" fmla="*/ 209 h 769"/>
              <a:gd name="T86" fmla="*/ 626 w 743"/>
              <a:gd name="T87" fmla="*/ 209 h 769"/>
              <a:gd name="T88" fmla="*/ 626 w 743"/>
              <a:gd name="T89" fmla="*/ 53 h 769"/>
              <a:gd name="T90" fmla="*/ 688 w 743"/>
              <a:gd name="T91" fmla="*/ 53 h 769"/>
              <a:gd name="T92" fmla="*/ 626 w 743"/>
              <a:gd name="T93" fmla="*/ 209 h 7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43" h="769">
                <a:moveTo>
                  <a:pt x="743" y="27"/>
                </a:moveTo>
                <a:cubicBezTo>
                  <a:pt x="743" y="20"/>
                  <a:pt x="741" y="13"/>
                  <a:pt x="736" y="8"/>
                </a:cubicBezTo>
                <a:cubicBezTo>
                  <a:pt x="731" y="3"/>
                  <a:pt x="724" y="0"/>
                  <a:pt x="717" y="0"/>
                </a:cubicBezTo>
                <a:lnTo>
                  <a:pt x="599" y="0"/>
                </a:lnTo>
                <a:cubicBezTo>
                  <a:pt x="596" y="0"/>
                  <a:pt x="594" y="0"/>
                  <a:pt x="591" y="1"/>
                </a:cubicBezTo>
                <a:lnTo>
                  <a:pt x="569" y="1"/>
                </a:lnTo>
                <a:cubicBezTo>
                  <a:pt x="565" y="1"/>
                  <a:pt x="560" y="1"/>
                  <a:pt x="555" y="2"/>
                </a:cubicBezTo>
                <a:lnTo>
                  <a:pt x="184" y="2"/>
                </a:lnTo>
                <a:cubicBezTo>
                  <a:pt x="179" y="1"/>
                  <a:pt x="175" y="1"/>
                  <a:pt x="171" y="1"/>
                </a:cubicBezTo>
                <a:lnTo>
                  <a:pt x="152" y="1"/>
                </a:lnTo>
                <a:cubicBezTo>
                  <a:pt x="149" y="0"/>
                  <a:pt x="147" y="0"/>
                  <a:pt x="144" y="0"/>
                </a:cubicBezTo>
                <a:lnTo>
                  <a:pt x="26" y="0"/>
                </a:lnTo>
                <a:cubicBezTo>
                  <a:pt x="19" y="0"/>
                  <a:pt x="13" y="3"/>
                  <a:pt x="8" y="8"/>
                </a:cubicBezTo>
                <a:cubicBezTo>
                  <a:pt x="2" y="13"/>
                  <a:pt x="0" y="20"/>
                  <a:pt x="0" y="27"/>
                </a:cubicBezTo>
                <a:cubicBezTo>
                  <a:pt x="0" y="36"/>
                  <a:pt x="3" y="239"/>
                  <a:pt x="118" y="266"/>
                </a:cubicBezTo>
                <a:lnTo>
                  <a:pt x="118" y="267"/>
                </a:lnTo>
                <a:cubicBezTo>
                  <a:pt x="118" y="268"/>
                  <a:pt x="118" y="269"/>
                  <a:pt x="118" y="270"/>
                </a:cubicBezTo>
                <a:cubicBezTo>
                  <a:pt x="123" y="394"/>
                  <a:pt x="220" y="497"/>
                  <a:pt x="342" y="511"/>
                </a:cubicBezTo>
                <a:lnTo>
                  <a:pt x="342" y="713"/>
                </a:lnTo>
                <a:lnTo>
                  <a:pt x="242" y="713"/>
                </a:lnTo>
                <a:cubicBezTo>
                  <a:pt x="234" y="713"/>
                  <a:pt x="228" y="719"/>
                  <a:pt x="228" y="727"/>
                </a:cubicBezTo>
                <a:lnTo>
                  <a:pt x="228" y="756"/>
                </a:lnTo>
                <a:cubicBezTo>
                  <a:pt x="228" y="763"/>
                  <a:pt x="234" y="769"/>
                  <a:pt x="242" y="769"/>
                </a:cubicBezTo>
                <a:lnTo>
                  <a:pt x="498" y="769"/>
                </a:lnTo>
                <a:cubicBezTo>
                  <a:pt x="505" y="769"/>
                  <a:pt x="511" y="763"/>
                  <a:pt x="511" y="756"/>
                </a:cubicBezTo>
                <a:lnTo>
                  <a:pt x="511" y="727"/>
                </a:lnTo>
                <a:cubicBezTo>
                  <a:pt x="511" y="719"/>
                  <a:pt x="505" y="713"/>
                  <a:pt x="498" y="713"/>
                </a:cubicBezTo>
                <a:lnTo>
                  <a:pt x="398" y="713"/>
                </a:lnTo>
                <a:lnTo>
                  <a:pt x="398" y="511"/>
                </a:lnTo>
                <a:cubicBezTo>
                  <a:pt x="519" y="498"/>
                  <a:pt x="612" y="401"/>
                  <a:pt x="621" y="279"/>
                </a:cubicBezTo>
                <a:cubicBezTo>
                  <a:pt x="622" y="277"/>
                  <a:pt x="623" y="274"/>
                  <a:pt x="623" y="271"/>
                </a:cubicBezTo>
                <a:lnTo>
                  <a:pt x="623" y="266"/>
                </a:lnTo>
                <a:cubicBezTo>
                  <a:pt x="740" y="242"/>
                  <a:pt x="743" y="36"/>
                  <a:pt x="743" y="27"/>
                </a:cubicBezTo>
                <a:close/>
                <a:moveTo>
                  <a:pt x="370" y="457"/>
                </a:moveTo>
                <a:cubicBezTo>
                  <a:pt x="262" y="457"/>
                  <a:pt x="174" y="369"/>
                  <a:pt x="174" y="261"/>
                </a:cubicBezTo>
                <a:lnTo>
                  <a:pt x="174" y="58"/>
                </a:lnTo>
                <a:lnTo>
                  <a:pt x="566" y="58"/>
                </a:lnTo>
                <a:lnTo>
                  <a:pt x="566" y="261"/>
                </a:lnTo>
                <a:cubicBezTo>
                  <a:pt x="566" y="369"/>
                  <a:pt x="478" y="457"/>
                  <a:pt x="370" y="457"/>
                </a:cubicBezTo>
                <a:close/>
                <a:moveTo>
                  <a:pt x="118" y="209"/>
                </a:moveTo>
                <a:cubicBezTo>
                  <a:pt x="73" y="184"/>
                  <a:pt x="59" y="98"/>
                  <a:pt x="55" y="53"/>
                </a:cubicBezTo>
                <a:lnTo>
                  <a:pt x="118" y="53"/>
                </a:lnTo>
                <a:lnTo>
                  <a:pt x="118" y="209"/>
                </a:lnTo>
                <a:close/>
                <a:moveTo>
                  <a:pt x="626" y="209"/>
                </a:moveTo>
                <a:lnTo>
                  <a:pt x="626" y="53"/>
                </a:lnTo>
                <a:lnTo>
                  <a:pt x="688" y="53"/>
                </a:lnTo>
                <a:cubicBezTo>
                  <a:pt x="684" y="98"/>
                  <a:pt x="670" y="184"/>
                  <a:pt x="626" y="209"/>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27" name="文本框 26"/>
          <p:cNvSpPr txBox="1"/>
          <p:nvPr/>
        </p:nvSpPr>
        <p:spPr>
          <a:xfrm>
            <a:off x="8558895" y="2431317"/>
            <a:ext cx="3013980" cy="369332"/>
          </a:xfrm>
          <a:prstGeom prst="rect">
            <a:avLst/>
          </a:prstGeom>
          <a:noFill/>
        </p:spPr>
        <p:txBody>
          <a:bodyPr wrap="square" rtlCol="0">
            <a:spAutoFit/>
          </a:bodyPr>
          <a:lstStyle>
            <a:defPPr>
              <a:defRPr lang="en-US"/>
            </a:defPPr>
            <a:lvl1pPr algn="ctr">
              <a:defRPr sz="2800" b="1">
                <a:gradFill flip="none" rotWithShape="1">
                  <a:gsLst>
                    <a:gs pos="0">
                      <a:schemeClr val="tx1"/>
                    </a:gs>
                    <a:gs pos="100000">
                      <a:schemeClr val="accent2"/>
                    </a:gs>
                  </a:gsLst>
                  <a:lin ang="5400000" scaled="1"/>
                  <a:tileRect/>
                </a:gradFill>
              </a:defRPr>
            </a:lvl1pPr>
          </a:lstStyle>
          <a:p>
            <a:pPr lvl="0" algn="l">
              <a:defRPr/>
            </a:pPr>
            <a:r>
              <a:rPr lang="en-US" altLang="zh-CN" sz="1800" dirty="0">
                <a:solidFill>
                  <a:prstClr val="black">
                    <a:lumMod val="75000"/>
                    <a:lumOff val="25000"/>
                  </a:prstClr>
                </a:solidFill>
                <a:cs typeface="+mn-ea"/>
                <a:sym typeface="+mn-lt"/>
              </a:rPr>
              <a:t>4.</a:t>
            </a:r>
            <a:r>
              <a:rPr lang="zh-CN" altLang="en-US" sz="1800" dirty="0">
                <a:solidFill>
                  <a:prstClr val="black">
                    <a:lumMod val="75000"/>
                    <a:lumOff val="25000"/>
                  </a:prstClr>
                </a:solidFill>
                <a:cs typeface="+mn-ea"/>
                <a:sym typeface="+mn-lt"/>
              </a:rPr>
              <a:t>宽以待人</a:t>
            </a:r>
            <a:r>
              <a:rPr lang="en-US" altLang="zh-CN" sz="1800" dirty="0">
                <a:solidFill>
                  <a:prstClr val="black">
                    <a:lumMod val="75000"/>
                    <a:lumOff val="25000"/>
                  </a:prstClr>
                </a:solidFill>
                <a:cs typeface="+mn-ea"/>
                <a:sym typeface="+mn-lt"/>
              </a:rPr>
              <a:t>,</a:t>
            </a:r>
            <a:r>
              <a:rPr lang="zh-CN" altLang="en-US" sz="1800" dirty="0">
                <a:solidFill>
                  <a:prstClr val="black">
                    <a:lumMod val="75000"/>
                    <a:lumOff val="25000"/>
                  </a:prstClr>
                </a:solidFill>
                <a:cs typeface="+mn-ea"/>
                <a:sym typeface="+mn-lt"/>
              </a:rPr>
              <a:t>和谐相处</a:t>
            </a:r>
            <a:endParaRPr kumimoji="0" lang="zh-CN" altLang="en-US" sz="1800" b="1" i="0" u="none" strike="noStrike" kern="1200" cap="none" spc="0" normalizeH="0" baseline="0" noProof="0" dirty="0">
              <a:ln>
                <a:noFill/>
              </a:ln>
              <a:solidFill>
                <a:prstClr val="black">
                  <a:lumMod val="75000"/>
                  <a:lumOff val="25000"/>
                </a:prstClr>
              </a:solidFill>
              <a:effectLst/>
              <a:uLnTx/>
              <a:uFillTx/>
              <a:cs typeface="+mn-ea"/>
              <a:sym typeface="+mn-lt"/>
            </a:endParaRPr>
          </a:p>
        </p:txBody>
      </p:sp>
      <p:sp>
        <p:nvSpPr>
          <p:cNvPr id="30" name="文本框 29"/>
          <p:cNvSpPr txBox="1"/>
          <p:nvPr/>
        </p:nvSpPr>
        <p:spPr>
          <a:xfrm>
            <a:off x="8623300" y="3801240"/>
            <a:ext cx="3013980" cy="369332"/>
          </a:xfrm>
          <a:prstGeom prst="rect">
            <a:avLst/>
          </a:prstGeom>
          <a:noFill/>
        </p:spPr>
        <p:txBody>
          <a:bodyPr wrap="square" rtlCol="0">
            <a:spAutoFit/>
          </a:bodyPr>
          <a:lstStyle>
            <a:defPPr>
              <a:defRPr lang="en-US"/>
            </a:defPPr>
            <a:lvl1pPr algn="ctr">
              <a:defRPr sz="2800" b="1">
                <a:gradFill flip="none" rotWithShape="1">
                  <a:gsLst>
                    <a:gs pos="0">
                      <a:schemeClr val="tx1"/>
                    </a:gs>
                    <a:gs pos="100000">
                      <a:schemeClr val="accent2"/>
                    </a:gs>
                  </a:gsLst>
                  <a:lin ang="5400000" scaled="1"/>
                  <a:tileRect/>
                </a:gradFill>
              </a:defRPr>
            </a:lvl1pPr>
          </a:lstStyle>
          <a:p>
            <a:pPr lvl="0" algn="l">
              <a:defRPr/>
            </a:pPr>
            <a:r>
              <a:rPr lang="en-US" altLang="zh-CN" sz="1800" dirty="0">
                <a:solidFill>
                  <a:prstClr val="black">
                    <a:lumMod val="75000"/>
                    <a:lumOff val="25000"/>
                  </a:prstClr>
                </a:solidFill>
                <a:cs typeface="+mn-ea"/>
                <a:sym typeface="+mn-lt"/>
              </a:rPr>
              <a:t>5.</a:t>
            </a:r>
            <a:r>
              <a:rPr lang="zh-CN" altLang="en-US" sz="1800" dirty="0">
                <a:solidFill>
                  <a:prstClr val="black">
                    <a:lumMod val="75000"/>
                    <a:lumOff val="25000"/>
                  </a:prstClr>
                </a:solidFill>
                <a:cs typeface="+mn-ea"/>
                <a:sym typeface="+mn-lt"/>
              </a:rPr>
              <a:t>热爱生活</a:t>
            </a:r>
            <a:r>
              <a:rPr lang="en-US" altLang="zh-CN" sz="1800" dirty="0">
                <a:solidFill>
                  <a:prstClr val="black">
                    <a:lumMod val="75000"/>
                    <a:lumOff val="25000"/>
                  </a:prstClr>
                </a:solidFill>
                <a:cs typeface="+mn-ea"/>
                <a:sym typeface="+mn-lt"/>
              </a:rPr>
              <a:t>,</a:t>
            </a:r>
            <a:r>
              <a:rPr lang="zh-CN" altLang="en-US" sz="1800" dirty="0">
                <a:solidFill>
                  <a:prstClr val="black">
                    <a:lumMod val="75000"/>
                    <a:lumOff val="25000"/>
                  </a:prstClr>
                </a:solidFill>
                <a:cs typeface="+mn-ea"/>
                <a:sym typeface="+mn-lt"/>
              </a:rPr>
              <a:t>参与学习实践</a:t>
            </a:r>
            <a:endParaRPr kumimoji="0" lang="zh-CN" altLang="en-US" sz="1800" b="1" i="0" u="none" strike="noStrike" kern="1200" cap="none" spc="0" normalizeH="0" baseline="0" noProof="0" dirty="0">
              <a:ln>
                <a:noFill/>
              </a:ln>
              <a:solidFill>
                <a:prstClr val="black">
                  <a:lumMod val="75000"/>
                  <a:lumOff val="25000"/>
                </a:prstClr>
              </a:solidFill>
              <a:effectLst/>
              <a:uLnTx/>
              <a:uFillTx/>
              <a:cs typeface="+mn-ea"/>
              <a:sym typeface="+mn-lt"/>
            </a:endParaRPr>
          </a:p>
        </p:txBody>
      </p:sp>
      <p:sp>
        <p:nvSpPr>
          <p:cNvPr id="33" name="文本框 32"/>
          <p:cNvSpPr txBox="1"/>
          <p:nvPr/>
        </p:nvSpPr>
        <p:spPr>
          <a:xfrm>
            <a:off x="8558895" y="5016133"/>
            <a:ext cx="3013980" cy="646331"/>
          </a:xfrm>
          <a:prstGeom prst="rect">
            <a:avLst/>
          </a:prstGeom>
          <a:noFill/>
        </p:spPr>
        <p:txBody>
          <a:bodyPr wrap="square" rtlCol="0">
            <a:spAutoFit/>
          </a:bodyPr>
          <a:lstStyle>
            <a:defPPr>
              <a:defRPr lang="en-US"/>
            </a:defPPr>
            <a:lvl1pPr algn="ctr">
              <a:defRPr sz="2800" b="1">
                <a:gradFill flip="none" rotWithShape="1">
                  <a:gsLst>
                    <a:gs pos="0">
                      <a:schemeClr val="tx1"/>
                    </a:gs>
                    <a:gs pos="100000">
                      <a:schemeClr val="accent2"/>
                    </a:gs>
                  </a:gsLst>
                  <a:lin ang="5400000" scaled="1"/>
                  <a:tileRect/>
                </a:gradFill>
              </a:defRPr>
            </a:lvl1pPr>
          </a:lstStyle>
          <a:p>
            <a:pPr lvl="0" algn="l">
              <a:defRPr/>
            </a:pPr>
            <a:r>
              <a:rPr lang="en-US" altLang="zh-CN" sz="1800" dirty="0">
                <a:solidFill>
                  <a:prstClr val="black">
                    <a:lumMod val="75000"/>
                    <a:lumOff val="25000"/>
                  </a:prstClr>
                </a:solidFill>
                <a:cs typeface="+mn-ea"/>
                <a:sym typeface="+mn-lt"/>
              </a:rPr>
              <a:t>6.</a:t>
            </a:r>
            <a:r>
              <a:rPr lang="zh-CN" altLang="en-US" sz="1800" dirty="0">
                <a:solidFill>
                  <a:prstClr val="black">
                    <a:lumMod val="75000"/>
                    <a:lumOff val="25000"/>
                  </a:prstClr>
                </a:solidFill>
                <a:cs typeface="+mn-ea"/>
                <a:sym typeface="+mn-lt"/>
              </a:rPr>
              <a:t>使自己的心理行为符合大学生的特征</a:t>
            </a:r>
            <a:endParaRPr kumimoji="0" lang="zh-CN" altLang="en-US" sz="1800" b="1" i="0" u="none" strike="noStrike" kern="1200" cap="none" spc="0" normalizeH="0" baseline="0" noProof="0" dirty="0">
              <a:ln>
                <a:noFill/>
              </a:ln>
              <a:solidFill>
                <a:prstClr val="black">
                  <a:lumMod val="75000"/>
                  <a:lumOff val="25000"/>
                </a:prstClr>
              </a:solidFill>
              <a:effectLst/>
              <a:uLnTx/>
              <a:uFillTx/>
              <a:cs typeface="+mn-ea"/>
              <a:sym typeface="+mn-lt"/>
            </a:endParaRPr>
          </a:p>
        </p:txBody>
      </p:sp>
      <p:sp>
        <p:nvSpPr>
          <p:cNvPr id="36" name="文本框 35"/>
          <p:cNvSpPr txBox="1"/>
          <p:nvPr/>
        </p:nvSpPr>
        <p:spPr>
          <a:xfrm>
            <a:off x="611416" y="2428140"/>
            <a:ext cx="3013980" cy="646331"/>
          </a:xfrm>
          <a:prstGeom prst="rect">
            <a:avLst/>
          </a:prstGeom>
          <a:noFill/>
        </p:spPr>
        <p:txBody>
          <a:bodyPr wrap="square" rtlCol="0">
            <a:spAutoFit/>
          </a:bodyPr>
          <a:lstStyle>
            <a:defPPr>
              <a:defRPr lang="en-US"/>
            </a:defPPr>
            <a:lvl1pPr algn="ctr">
              <a:defRPr sz="2800" b="1">
                <a:gradFill flip="none" rotWithShape="1">
                  <a:gsLst>
                    <a:gs pos="0">
                      <a:schemeClr val="tx1"/>
                    </a:gs>
                    <a:gs pos="100000">
                      <a:schemeClr val="accent2"/>
                    </a:gs>
                  </a:gsLst>
                  <a:lin ang="5400000" scaled="1"/>
                  <a:tileRect/>
                </a:gradFill>
              </a:defRPr>
            </a:lvl1pPr>
          </a:lstStyle>
          <a:p>
            <a:pPr lvl="0" algn="r">
              <a:defRPr/>
            </a:pPr>
            <a:r>
              <a:rPr lang="en-US" altLang="zh-CN" sz="1800" dirty="0">
                <a:solidFill>
                  <a:prstClr val="black">
                    <a:lumMod val="75000"/>
                    <a:lumOff val="25000"/>
                  </a:prstClr>
                </a:solidFill>
                <a:cs typeface="+mn-ea"/>
                <a:sym typeface="+mn-lt"/>
              </a:rPr>
              <a:t>1.</a:t>
            </a:r>
            <a:r>
              <a:rPr lang="zh-CN" altLang="en-US" sz="1800" dirty="0">
                <a:solidFill>
                  <a:prstClr val="black">
                    <a:lumMod val="75000"/>
                    <a:lumOff val="25000"/>
                  </a:prstClr>
                </a:solidFill>
                <a:cs typeface="+mn-ea"/>
                <a:sym typeface="+mn-lt"/>
              </a:rPr>
              <a:t>接受现实</a:t>
            </a:r>
            <a:r>
              <a:rPr lang="en-US" altLang="zh-CN" sz="1800" dirty="0">
                <a:solidFill>
                  <a:prstClr val="black">
                    <a:lumMod val="75000"/>
                    <a:lumOff val="25000"/>
                  </a:prstClr>
                </a:solidFill>
                <a:cs typeface="+mn-ea"/>
                <a:sym typeface="+mn-lt"/>
              </a:rPr>
              <a:t>,</a:t>
            </a:r>
            <a:r>
              <a:rPr lang="zh-CN" altLang="en-US" sz="1800" dirty="0">
                <a:solidFill>
                  <a:prstClr val="black">
                    <a:lumMod val="75000"/>
                    <a:lumOff val="25000"/>
                  </a:prstClr>
                </a:solidFill>
                <a:cs typeface="+mn-ea"/>
                <a:sym typeface="+mn-lt"/>
              </a:rPr>
              <a:t>提高自立和自理能力</a:t>
            </a:r>
            <a:endParaRPr kumimoji="0" lang="zh-CN" altLang="en-US" sz="1800" b="1" i="0" u="none" strike="noStrike" kern="1200" cap="none" spc="0" normalizeH="0" baseline="0" noProof="0" dirty="0">
              <a:ln>
                <a:noFill/>
              </a:ln>
              <a:solidFill>
                <a:prstClr val="black">
                  <a:lumMod val="75000"/>
                  <a:lumOff val="25000"/>
                </a:prstClr>
              </a:solidFill>
              <a:effectLst/>
              <a:uLnTx/>
              <a:uFillTx/>
              <a:cs typeface="+mn-ea"/>
              <a:sym typeface="+mn-lt"/>
            </a:endParaRPr>
          </a:p>
        </p:txBody>
      </p:sp>
      <p:sp>
        <p:nvSpPr>
          <p:cNvPr id="39" name="文本框 38"/>
          <p:cNvSpPr txBox="1"/>
          <p:nvPr/>
        </p:nvSpPr>
        <p:spPr>
          <a:xfrm>
            <a:off x="606313" y="3746367"/>
            <a:ext cx="3013980" cy="369332"/>
          </a:xfrm>
          <a:prstGeom prst="rect">
            <a:avLst/>
          </a:prstGeom>
          <a:noFill/>
        </p:spPr>
        <p:txBody>
          <a:bodyPr wrap="square" rtlCol="0">
            <a:spAutoFit/>
          </a:bodyPr>
          <a:lstStyle>
            <a:defPPr>
              <a:defRPr lang="en-US"/>
            </a:defPPr>
            <a:lvl1pPr algn="ctr">
              <a:defRPr sz="2800" b="1">
                <a:gradFill flip="none" rotWithShape="1">
                  <a:gsLst>
                    <a:gs pos="0">
                      <a:schemeClr val="tx1"/>
                    </a:gs>
                    <a:gs pos="100000">
                      <a:schemeClr val="accent2"/>
                    </a:gs>
                  </a:gsLst>
                  <a:lin ang="5400000" scaled="1"/>
                  <a:tileRect/>
                </a:gradFill>
              </a:defRPr>
            </a:lvl1pPr>
          </a:lstStyle>
          <a:p>
            <a:pPr lvl="0" algn="r">
              <a:defRPr/>
            </a:pPr>
            <a:r>
              <a:rPr lang="en-US" altLang="zh-CN" sz="1800" dirty="0">
                <a:solidFill>
                  <a:prstClr val="black">
                    <a:lumMod val="75000"/>
                    <a:lumOff val="25000"/>
                  </a:prstClr>
                </a:solidFill>
                <a:cs typeface="+mn-ea"/>
                <a:sym typeface="+mn-lt"/>
              </a:rPr>
              <a:t>2.</a:t>
            </a:r>
            <a:r>
              <a:rPr lang="zh-CN" altLang="en-US" sz="1800" dirty="0">
                <a:solidFill>
                  <a:prstClr val="black">
                    <a:lumMod val="75000"/>
                    <a:lumOff val="25000"/>
                  </a:prstClr>
                </a:solidFill>
                <a:cs typeface="+mn-ea"/>
                <a:sym typeface="+mn-lt"/>
              </a:rPr>
              <a:t>运用心理调适策略</a:t>
            </a:r>
            <a:endParaRPr kumimoji="0" lang="zh-CN" altLang="en-US" sz="1800" b="1" i="0" u="none" strike="noStrike" kern="1200" cap="none" spc="0" normalizeH="0" baseline="0" noProof="0" dirty="0">
              <a:ln>
                <a:noFill/>
              </a:ln>
              <a:solidFill>
                <a:prstClr val="black">
                  <a:lumMod val="75000"/>
                  <a:lumOff val="25000"/>
                </a:prstClr>
              </a:solidFill>
              <a:effectLst/>
              <a:uLnTx/>
              <a:uFillTx/>
              <a:cs typeface="+mn-ea"/>
              <a:sym typeface="+mn-lt"/>
            </a:endParaRPr>
          </a:p>
        </p:txBody>
      </p:sp>
      <p:sp>
        <p:nvSpPr>
          <p:cNvPr id="42" name="文本框 41"/>
          <p:cNvSpPr txBox="1"/>
          <p:nvPr/>
        </p:nvSpPr>
        <p:spPr>
          <a:xfrm>
            <a:off x="606313" y="5154633"/>
            <a:ext cx="3013980" cy="369332"/>
          </a:xfrm>
          <a:prstGeom prst="rect">
            <a:avLst/>
          </a:prstGeom>
          <a:noFill/>
        </p:spPr>
        <p:txBody>
          <a:bodyPr wrap="square" rtlCol="0">
            <a:spAutoFit/>
          </a:bodyPr>
          <a:lstStyle>
            <a:defPPr>
              <a:defRPr lang="en-US"/>
            </a:defPPr>
            <a:lvl1pPr algn="ctr">
              <a:defRPr sz="2800" b="1">
                <a:gradFill flip="none" rotWithShape="1">
                  <a:gsLst>
                    <a:gs pos="0">
                      <a:schemeClr val="tx1"/>
                    </a:gs>
                    <a:gs pos="100000">
                      <a:schemeClr val="accent2"/>
                    </a:gs>
                  </a:gsLst>
                  <a:lin ang="5400000" scaled="1"/>
                  <a:tileRect/>
                </a:gradFill>
              </a:defRPr>
            </a:lvl1pPr>
          </a:lstStyle>
          <a:p>
            <a:pPr lvl="0" algn="r">
              <a:defRPr/>
            </a:pPr>
            <a:r>
              <a:rPr lang="en-US" altLang="zh-CN" sz="1800" dirty="0">
                <a:solidFill>
                  <a:prstClr val="black">
                    <a:lumMod val="75000"/>
                    <a:lumOff val="25000"/>
                  </a:prstClr>
                </a:solidFill>
                <a:cs typeface="+mn-ea"/>
                <a:sym typeface="+mn-lt"/>
              </a:rPr>
              <a:t>3.</a:t>
            </a:r>
            <a:r>
              <a:rPr lang="zh-CN" altLang="en-US" sz="1800" dirty="0">
                <a:solidFill>
                  <a:prstClr val="black">
                    <a:lumMod val="75000"/>
                    <a:lumOff val="25000"/>
                  </a:prstClr>
                </a:solidFill>
                <a:cs typeface="+mn-ea"/>
                <a:sym typeface="+mn-lt"/>
              </a:rPr>
              <a:t>有自知之明</a:t>
            </a:r>
            <a:r>
              <a:rPr lang="en-US" altLang="zh-CN" sz="1800" dirty="0">
                <a:solidFill>
                  <a:prstClr val="black">
                    <a:lumMod val="75000"/>
                    <a:lumOff val="25000"/>
                  </a:prstClr>
                </a:solidFill>
                <a:cs typeface="+mn-ea"/>
                <a:sym typeface="+mn-lt"/>
              </a:rPr>
              <a:t>,</a:t>
            </a:r>
            <a:r>
              <a:rPr lang="zh-CN" altLang="en-US" sz="1800" dirty="0">
                <a:solidFill>
                  <a:prstClr val="black">
                    <a:lumMod val="75000"/>
                    <a:lumOff val="25000"/>
                  </a:prstClr>
                </a:solidFill>
                <a:cs typeface="+mn-ea"/>
                <a:sym typeface="+mn-lt"/>
              </a:rPr>
              <a:t>悦纳自我</a:t>
            </a:r>
            <a:endParaRPr kumimoji="0" lang="zh-CN" altLang="en-US" sz="1800" b="1" i="0" u="none" strike="noStrike" kern="1200" cap="none" spc="0" normalizeH="0" baseline="0" noProof="0" dirty="0">
              <a:ln>
                <a:noFill/>
              </a:ln>
              <a:solidFill>
                <a:prstClr val="black">
                  <a:lumMod val="75000"/>
                  <a:lumOff val="25000"/>
                </a:prstClr>
              </a:solidFill>
              <a:effectLst/>
              <a:uLnTx/>
              <a:uFillTx/>
              <a:cs typeface="+mn-ea"/>
              <a:sym typeface="+mn-lt"/>
            </a:endParaRPr>
          </a:p>
        </p:txBody>
      </p:sp>
      <p:sp>
        <p:nvSpPr>
          <p:cNvPr id="43" name="横卷形 42"/>
          <p:cNvSpPr/>
          <p:nvPr/>
        </p:nvSpPr>
        <p:spPr>
          <a:xfrm>
            <a:off x="792043" y="1010956"/>
            <a:ext cx="3202908" cy="703036"/>
          </a:xfrm>
          <a:prstGeom prst="horizontalScroll">
            <a:avLst/>
          </a:prstGeom>
        </p:spPr>
        <p:style>
          <a:lnRef idx="1">
            <a:schemeClr val="accent4"/>
          </a:lnRef>
          <a:fillRef idx="3">
            <a:schemeClr val="accent4"/>
          </a:fillRef>
          <a:effectRef idx="2">
            <a:schemeClr val="accent4"/>
          </a:effectRef>
          <a:fontRef idx="minor">
            <a:schemeClr val="lt1"/>
          </a:fontRef>
        </p:style>
        <p:txBody>
          <a:bodyPr rtlCol="0" anchor="ctr"/>
          <a:lstStyle/>
          <a:p>
            <a:pPr algn="ctr"/>
            <a:r>
              <a:rPr lang="zh-CN" altLang="en-US" dirty="0"/>
              <a:t>（二）保持乐观心态的方法</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0-#ppt_w/2"/>
                                          </p:val>
                                        </p:tav>
                                        <p:tav tm="100000">
                                          <p:val>
                                            <p:strVal val="#ppt_x"/>
                                          </p:val>
                                        </p:tav>
                                      </p:tavLst>
                                    </p:anim>
                                    <p:anim calcmode="lin" valueType="num">
                                      <p:cBhvr additive="base">
                                        <p:cTn id="8" dur="1000" fill="hold"/>
                                        <p:tgtEl>
                                          <p:spTgt spid="3"/>
                                        </p:tgtEl>
                                        <p:attrNameLst>
                                          <p:attrName>ppt_y</p:attrName>
                                        </p:attrNameLst>
                                      </p:cBhvr>
                                      <p:tavLst>
                                        <p:tav tm="0">
                                          <p:val>
                                            <p:strVal val="#ppt_y"/>
                                          </p:val>
                                        </p:tav>
                                        <p:tav tm="100000">
                                          <p:val>
                                            <p:strVal val="#ppt_y"/>
                                          </p:val>
                                        </p:tav>
                                      </p:tavLst>
                                    </p:anim>
                                  </p:childTnLst>
                                </p:cTn>
                              </p:par>
                              <p:par>
                                <p:cTn id="9" presetID="22" presetClass="entr" presetSubtype="8" fill="hold" nodeType="withEffect">
                                  <p:stCondLst>
                                    <p:cond delay="100"/>
                                  </p:stCondLst>
                                  <p:childTnLst>
                                    <p:set>
                                      <p:cBhvr>
                                        <p:cTn id="10" dur="1" fill="hold">
                                          <p:stCondLst>
                                            <p:cond delay="0"/>
                                          </p:stCondLst>
                                        </p:cTn>
                                        <p:tgtEl>
                                          <p:spTgt spid="2"/>
                                        </p:tgtEl>
                                        <p:attrNameLst>
                                          <p:attrName>style.visibility</p:attrName>
                                        </p:attrNameLst>
                                      </p:cBhvr>
                                      <p:to>
                                        <p:strVal val="visible"/>
                                      </p:to>
                                    </p:set>
                                    <p:animEffect transition="in" filter="wipe(left)">
                                      <p:cBhvr>
                                        <p:cTn id="11" dur="1000"/>
                                        <p:tgtEl>
                                          <p:spTgt spid="2"/>
                                        </p:tgtEl>
                                      </p:cBhvr>
                                    </p:animEffect>
                                  </p:childTnLst>
                                </p:cTn>
                              </p:par>
                              <p:par>
                                <p:cTn id="12" presetID="10" presetClass="entr" presetSubtype="0" fill="hold" grpId="0" nodeType="withEffect">
                                  <p:stCondLst>
                                    <p:cond delay="10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500"/>
                                        <p:tgtEl>
                                          <p:spTgt spid="5"/>
                                        </p:tgtEl>
                                      </p:cBhvr>
                                    </p:animEffect>
                                  </p:childTnLst>
                                </p:cTn>
                              </p:par>
                              <p:par>
                                <p:cTn id="15" presetID="19" presetClass="entr" presetSubtype="5" fill="hold" grpId="0" nodeType="withEffect">
                                  <p:stCondLst>
                                    <p:cond delay="100"/>
                                  </p:stCondLst>
                                  <p:iterate type="lt">
                                    <p:tmPct val="10000"/>
                                  </p:iterate>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strVal val="#ppt_w"/>
                                          </p:val>
                                        </p:tav>
                                        <p:tav tm="100000">
                                          <p:val>
                                            <p:strVal val="#ppt_w"/>
                                          </p:val>
                                        </p:tav>
                                      </p:tavLst>
                                    </p:anim>
                                    <p:anim calcmode="lin" valueType="num">
                                      <p:cBhvr>
                                        <p:cTn id="18" dur="500" fill="hold"/>
                                        <p:tgtEl>
                                          <p:spTgt spid="4"/>
                                        </p:tgtEl>
                                        <p:attrNameLst>
                                          <p:attrName>ppt_h</p:attrName>
                                        </p:attrNameLst>
                                      </p:cBhvr>
                                      <p:tavLst>
                                        <p:tav tm="0" fmla="#ppt_h*sin(2.5*pi*$)">
                                          <p:val>
                                            <p:fltVal val="0"/>
                                          </p:val>
                                        </p:tav>
                                        <p:tav tm="100000">
                                          <p:val>
                                            <p:fltVal val="1"/>
                                          </p:val>
                                        </p:tav>
                                      </p:tavLst>
                                    </p:anim>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23"/>
                                        </p:tgtEl>
                                        <p:attrNameLst>
                                          <p:attrName>style.visibility</p:attrName>
                                        </p:attrNameLst>
                                      </p:cBhvr>
                                      <p:to>
                                        <p:strVal val="visible"/>
                                      </p:to>
                                    </p:set>
                                    <p:animEffect transition="in" filter="fade">
                                      <p:cBhvr>
                                        <p:cTn id="23" dur="500"/>
                                        <p:tgtEl>
                                          <p:spTgt spid="23"/>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24"/>
                                        </p:tgtEl>
                                        <p:attrNameLst>
                                          <p:attrName>style.visibility</p:attrName>
                                        </p:attrNameLst>
                                      </p:cBhvr>
                                      <p:to>
                                        <p:strVal val="visible"/>
                                      </p:to>
                                    </p:set>
                                    <p:animEffect transition="in" filter="fade">
                                      <p:cBhvr>
                                        <p:cTn id="26" dur="500"/>
                                        <p:tgtEl>
                                          <p:spTgt spid="24"/>
                                        </p:tgtEl>
                                      </p:cBhvr>
                                    </p:animEffect>
                                  </p:childTnLst>
                                </p:cTn>
                              </p:par>
                              <p:par>
                                <p:cTn id="27" presetID="10" presetClass="entr" presetSubtype="0" fill="hold" nodeType="with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fade">
                                      <p:cBhvr>
                                        <p:cTn id="29" dur="500"/>
                                        <p:tgtEl>
                                          <p:spTgt spid="6"/>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fade">
                                      <p:cBhvr>
                                        <p:cTn id="32" dur="500"/>
                                        <p:tgtEl>
                                          <p:spTgt spid="17"/>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18"/>
                                        </p:tgtEl>
                                        <p:attrNameLst>
                                          <p:attrName>style.visibility</p:attrName>
                                        </p:attrNameLst>
                                      </p:cBhvr>
                                      <p:to>
                                        <p:strVal val="visible"/>
                                      </p:to>
                                    </p:set>
                                    <p:animEffect transition="in" filter="fade">
                                      <p:cBhvr>
                                        <p:cTn id="35" dur="500"/>
                                        <p:tgtEl>
                                          <p:spTgt spid="18"/>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19"/>
                                        </p:tgtEl>
                                        <p:attrNameLst>
                                          <p:attrName>style.visibility</p:attrName>
                                        </p:attrNameLst>
                                      </p:cBhvr>
                                      <p:to>
                                        <p:strVal val="visible"/>
                                      </p:to>
                                    </p:set>
                                    <p:animEffect transition="in" filter="fade">
                                      <p:cBhvr>
                                        <p:cTn id="38" dur="500"/>
                                        <p:tgtEl>
                                          <p:spTgt spid="19"/>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20"/>
                                        </p:tgtEl>
                                        <p:attrNameLst>
                                          <p:attrName>style.visibility</p:attrName>
                                        </p:attrNameLst>
                                      </p:cBhvr>
                                      <p:to>
                                        <p:strVal val="visible"/>
                                      </p:to>
                                    </p:set>
                                    <p:animEffect transition="in" filter="fade">
                                      <p:cBhvr>
                                        <p:cTn id="41" dur="500"/>
                                        <p:tgtEl>
                                          <p:spTgt spid="20"/>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21"/>
                                        </p:tgtEl>
                                        <p:attrNameLst>
                                          <p:attrName>style.visibility</p:attrName>
                                        </p:attrNameLst>
                                      </p:cBhvr>
                                      <p:to>
                                        <p:strVal val="visible"/>
                                      </p:to>
                                    </p:set>
                                    <p:animEffect transition="in" filter="fade">
                                      <p:cBhvr>
                                        <p:cTn id="44" dur="500"/>
                                        <p:tgtEl>
                                          <p:spTgt spid="21"/>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36"/>
                                        </p:tgtEl>
                                        <p:attrNameLst>
                                          <p:attrName>style.visibility</p:attrName>
                                        </p:attrNameLst>
                                      </p:cBhvr>
                                      <p:to>
                                        <p:strVal val="visible"/>
                                      </p:to>
                                    </p:set>
                                    <p:animEffect transition="in" filter="fade">
                                      <p:cBhvr>
                                        <p:cTn id="47" dur="500"/>
                                        <p:tgtEl>
                                          <p:spTgt spid="36"/>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22"/>
                                        </p:tgtEl>
                                        <p:attrNameLst>
                                          <p:attrName>style.visibility</p:attrName>
                                        </p:attrNameLst>
                                      </p:cBhvr>
                                      <p:to>
                                        <p:strVal val="visible"/>
                                      </p:to>
                                    </p:set>
                                    <p:animEffect transition="in" filter="fade">
                                      <p:cBhvr>
                                        <p:cTn id="50" dur="500"/>
                                        <p:tgtEl>
                                          <p:spTgt spid="22"/>
                                        </p:tgtEl>
                                      </p:cBhvr>
                                    </p:animEffect>
                                  </p:childTnLst>
                                </p:cTn>
                              </p:par>
                            </p:childTnLst>
                          </p:cTn>
                        </p:par>
                      </p:childTnLst>
                    </p:cTn>
                  </p:par>
                  <p:par>
                    <p:cTn id="51" fill="hold">
                      <p:stCondLst>
                        <p:cond delay="indefinite"/>
                      </p:stCondLst>
                      <p:childTnLst>
                        <p:par>
                          <p:cTn id="52" fill="hold">
                            <p:stCondLst>
                              <p:cond delay="0"/>
                            </p:stCondLst>
                            <p:childTnLst>
                              <p:par>
                                <p:cTn id="53" presetID="53" presetClass="entr" presetSubtype="16" fill="hold" grpId="0" nodeType="clickEffect">
                                  <p:stCondLst>
                                    <p:cond delay="0"/>
                                  </p:stCondLst>
                                  <p:childTnLst>
                                    <p:set>
                                      <p:cBhvr>
                                        <p:cTn id="54" dur="1" fill="hold">
                                          <p:stCondLst>
                                            <p:cond delay="0"/>
                                          </p:stCondLst>
                                        </p:cTn>
                                        <p:tgtEl>
                                          <p:spTgt spid="39"/>
                                        </p:tgtEl>
                                        <p:attrNameLst>
                                          <p:attrName>style.visibility</p:attrName>
                                        </p:attrNameLst>
                                      </p:cBhvr>
                                      <p:to>
                                        <p:strVal val="visible"/>
                                      </p:to>
                                    </p:set>
                                    <p:anim calcmode="lin" valueType="num">
                                      <p:cBhvr>
                                        <p:cTn id="55" dur="500" fill="hold"/>
                                        <p:tgtEl>
                                          <p:spTgt spid="39"/>
                                        </p:tgtEl>
                                        <p:attrNameLst>
                                          <p:attrName>ppt_w</p:attrName>
                                        </p:attrNameLst>
                                      </p:cBhvr>
                                      <p:tavLst>
                                        <p:tav tm="0">
                                          <p:val>
                                            <p:fltVal val="0"/>
                                          </p:val>
                                        </p:tav>
                                        <p:tav tm="100000">
                                          <p:val>
                                            <p:strVal val="#ppt_w"/>
                                          </p:val>
                                        </p:tav>
                                      </p:tavLst>
                                    </p:anim>
                                    <p:anim calcmode="lin" valueType="num">
                                      <p:cBhvr>
                                        <p:cTn id="56" dur="500" fill="hold"/>
                                        <p:tgtEl>
                                          <p:spTgt spid="39"/>
                                        </p:tgtEl>
                                        <p:attrNameLst>
                                          <p:attrName>ppt_h</p:attrName>
                                        </p:attrNameLst>
                                      </p:cBhvr>
                                      <p:tavLst>
                                        <p:tav tm="0">
                                          <p:val>
                                            <p:fltVal val="0"/>
                                          </p:val>
                                        </p:tav>
                                        <p:tav tm="100000">
                                          <p:val>
                                            <p:strVal val="#ppt_h"/>
                                          </p:val>
                                        </p:tav>
                                      </p:tavLst>
                                    </p:anim>
                                    <p:animEffect transition="in" filter="fade">
                                      <p:cBhvr>
                                        <p:cTn id="57" dur="500"/>
                                        <p:tgtEl>
                                          <p:spTgt spid="39"/>
                                        </p:tgtEl>
                                      </p:cBhvr>
                                    </p:animEffect>
                                  </p:childTnLst>
                                </p:cTn>
                              </p:par>
                            </p:childTnLst>
                          </p:cTn>
                        </p:par>
                      </p:childTnLst>
                    </p:cTn>
                  </p:par>
                  <p:par>
                    <p:cTn id="58" fill="hold">
                      <p:stCondLst>
                        <p:cond delay="indefinite"/>
                      </p:stCondLst>
                      <p:childTnLst>
                        <p:par>
                          <p:cTn id="59" fill="hold">
                            <p:stCondLst>
                              <p:cond delay="0"/>
                            </p:stCondLst>
                            <p:childTnLst>
                              <p:par>
                                <p:cTn id="60" presetID="42" presetClass="entr" presetSubtype="0" fill="hold" grpId="0" nodeType="clickEffect">
                                  <p:stCondLst>
                                    <p:cond delay="0"/>
                                  </p:stCondLst>
                                  <p:childTnLst>
                                    <p:set>
                                      <p:cBhvr>
                                        <p:cTn id="61" dur="1" fill="hold">
                                          <p:stCondLst>
                                            <p:cond delay="0"/>
                                          </p:stCondLst>
                                        </p:cTn>
                                        <p:tgtEl>
                                          <p:spTgt spid="42"/>
                                        </p:tgtEl>
                                        <p:attrNameLst>
                                          <p:attrName>style.visibility</p:attrName>
                                        </p:attrNameLst>
                                      </p:cBhvr>
                                      <p:to>
                                        <p:strVal val="visible"/>
                                      </p:to>
                                    </p:set>
                                    <p:animEffect transition="in" filter="fade">
                                      <p:cBhvr>
                                        <p:cTn id="62" dur="1000"/>
                                        <p:tgtEl>
                                          <p:spTgt spid="42"/>
                                        </p:tgtEl>
                                      </p:cBhvr>
                                    </p:animEffect>
                                    <p:anim calcmode="lin" valueType="num">
                                      <p:cBhvr>
                                        <p:cTn id="63" dur="1000" fill="hold"/>
                                        <p:tgtEl>
                                          <p:spTgt spid="42"/>
                                        </p:tgtEl>
                                        <p:attrNameLst>
                                          <p:attrName>ppt_x</p:attrName>
                                        </p:attrNameLst>
                                      </p:cBhvr>
                                      <p:tavLst>
                                        <p:tav tm="0">
                                          <p:val>
                                            <p:strVal val="#ppt_x"/>
                                          </p:val>
                                        </p:tav>
                                        <p:tav tm="100000">
                                          <p:val>
                                            <p:strVal val="#ppt_x"/>
                                          </p:val>
                                        </p:tav>
                                      </p:tavLst>
                                    </p:anim>
                                    <p:anim calcmode="lin" valueType="num">
                                      <p:cBhvr>
                                        <p:cTn id="64"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par>
                    <p:cTn id="65" fill="hold">
                      <p:stCondLst>
                        <p:cond delay="indefinite"/>
                      </p:stCondLst>
                      <p:childTnLst>
                        <p:par>
                          <p:cTn id="66" fill="hold">
                            <p:stCondLst>
                              <p:cond delay="0"/>
                            </p:stCondLst>
                            <p:childTnLst>
                              <p:par>
                                <p:cTn id="67" presetID="16" presetClass="entr" presetSubtype="21" fill="hold" grpId="0" nodeType="clickEffect">
                                  <p:stCondLst>
                                    <p:cond delay="0"/>
                                  </p:stCondLst>
                                  <p:childTnLst>
                                    <p:set>
                                      <p:cBhvr>
                                        <p:cTn id="68" dur="1" fill="hold">
                                          <p:stCondLst>
                                            <p:cond delay="0"/>
                                          </p:stCondLst>
                                        </p:cTn>
                                        <p:tgtEl>
                                          <p:spTgt spid="27"/>
                                        </p:tgtEl>
                                        <p:attrNameLst>
                                          <p:attrName>style.visibility</p:attrName>
                                        </p:attrNameLst>
                                      </p:cBhvr>
                                      <p:to>
                                        <p:strVal val="visible"/>
                                      </p:to>
                                    </p:set>
                                    <p:animEffect transition="in" filter="barn(inVertical)">
                                      <p:cBhvr>
                                        <p:cTn id="69" dur="500"/>
                                        <p:tgtEl>
                                          <p:spTgt spid="27"/>
                                        </p:tgtEl>
                                      </p:cBhvr>
                                    </p:animEffect>
                                  </p:childTnLst>
                                </p:cTn>
                              </p:par>
                            </p:childTnLst>
                          </p:cTn>
                        </p:par>
                      </p:childTnLst>
                    </p:cTn>
                  </p:par>
                  <p:par>
                    <p:cTn id="70" fill="hold">
                      <p:stCondLst>
                        <p:cond delay="indefinite"/>
                      </p:stCondLst>
                      <p:childTnLst>
                        <p:par>
                          <p:cTn id="71" fill="hold">
                            <p:stCondLst>
                              <p:cond delay="0"/>
                            </p:stCondLst>
                            <p:childTnLst>
                              <p:par>
                                <p:cTn id="72" presetID="16" presetClass="entr" presetSubtype="21" fill="hold" grpId="0" nodeType="clickEffect">
                                  <p:stCondLst>
                                    <p:cond delay="0"/>
                                  </p:stCondLst>
                                  <p:childTnLst>
                                    <p:set>
                                      <p:cBhvr>
                                        <p:cTn id="73" dur="1" fill="hold">
                                          <p:stCondLst>
                                            <p:cond delay="0"/>
                                          </p:stCondLst>
                                        </p:cTn>
                                        <p:tgtEl>
                                          <p:spTgt spid="30"/>
                                        </p:tgtEl>
                                        <p:attrNameLst>
                                          <p:attrName>style.visibility</p:attrName>
                                        </p:attrNameLst>
                                      </p:cBhvr>
                                      <p:to>
                                        <p:strVal val="visible"/>
                                      </p:to>
                                    </p:set>
                                    <p:animEffect transition="in" filter="barn(inVertical)">
                                      <p:cBhvr>
                                        <p:cTn id="74" dur="500"/>
                                        <p:tgtEl>
                                          <p:spTgt spid="30"/>
                                        </p:tgtEl>
                                      </p:cBhvr>
                                    </p:animEffect>
                                  </p:childTnLst>
                                </p:cTn>
                              </p:par>
                            </p:childTnLst>
                          </p:cTn>
                        </p:par>
                      </p:childTnLst>
                    </p:cTn>
                  </p:par>
                  <p:par>
                    <p:cTn id="75" fill="hold">
                      <p:stCondLst>
                        <p:cond delay="indefinite"/>
                      </p:stCondLst>
                      <p:childTnLst>
                        <p:par>
                          <p:cTn id="76" fill="hold">
                            <p:stCondLst>
                              <p:cond delay="0"/>
                            </p:stCondLst>
                            <p:childTnLst>
                              <p:par>
                                <p:cTn id="77" presetID="22" presetClass="entr" presetSubtype="4" fill="hold" grpId="0" nodeType="clickEffect">
                                  <p:stCondLst>
                                    <p:cond delay="0"/>
                                  </p:stCondLst>
                                  <p:childTnLst>
                                    <p:set>
                                      <p:cBhvr>
                                        <p:cTn id="78" dur="1" fill="hold">
                                          <p:stCondLst>
                                            <p:cond delay="0"/>
                                          </p:stCondLst>
                                        </p:cTn>
                                        <p:tgtEl>
                                          <p:spTgt spid="33"/>
                                        </p:tgtEl>
                                        <p:attrNameLst>
                                          <p:attrName>style.visibility</p:attrName>
                                        </p:attrNameLst>
                                      </p:cBhvr>
                                      <p:to>
                                        <p:strVal val="visible"/>
                                      </p:to>
                                    </p:set>
                                    <p:animEffect transition="in" filter="wipe(down)">
                                      <p:cBhvr>
                                        <p:cTn id="79" dur="500"/>
                                        <p:tgtEl>
                                          <p:spTgt spid="33"/>
                                        </p:tgtEl>
                                      </p:cBhvr>
                                    </p:animEffect>
                                  </p:childTnLst>
                                </p:cTn>
                              </p:par>
                            </p:childTnLst>
                          </p:cTn>
                        </p:par>
                      </p:childTnLst>
                    </p:cTn>
                  </p:par>
                  <p:par>
                    <p:cTn id="80" fill="hold">
                      <p:stCondLst>
                        <p:cond delay="indefinite"/>
                      </p:stCondLst>
                      <p:childTnLst>
                        <p:par>
                          <p:cTn id="81" fill="hold">
                            <p:stCondLst>
                              <p:cond delay="0"/>
                            </p:stCondLst>
                            <p:childTnLst>
                              <p:par>
                                <p:cTn id="82" presetID="10" presetClass="entr" presetSubtype="0" fill="hold" grpId="0" nodeType="clickEffect">
                                  <p:stCondLst>
                                    <p:cond delay="0"/>
                                  </p:stCondLst>
                                  <p:childTnLst>
                                    <p:set>
                                      <p:cBhvr>
                                        <p:cTn id="83" dur="1" fill="hold">
                                          <p:stCondLst>
                                            <p:cond delay="0"/>
                                          </p:stCondLst>
                                        </p:cTn>
                                        <p:tgtEl>
                                          <p:spTgt spid="43"/>
                                        </p:tgtEl>
                                        <p:attrNameLst>
                                          <p:attrName>style.visibility</p:attrName>
                                        </p:attrNameLst>
                                      </p:cBhvr>
                                      <p:to>
                                        <p:strVal val="visible"/>
                                      </p:to>
                                    </p:set>
                                    <p:animEffect transition="in" filter="fade">
                                      <p:cBhvr>
                                        <p:cTn id="84"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animBg="1"/>
      <p:bldP spid="17" grpId="0" animBg="1"/>
      <p:bldP spid="18" grpId="0" animBg="1"/>
      <p:bldP spid="19" grpId="0" animBg="1"/>
      <p:bldP spid="20" grpId="0" animBg="1"/>
      <p:bldP spid="21" grpId="0" animBg="1"/>
      <p:bldP spid="22" grpId="0" animBg="1"/>
      <p:bldP spid="23" grpId="0" animBg="1"/>
      <p:bldP spid="24" grpId="0" animBg="1"/>
      <p:bldP spid="27" grpId="0"/>
      <p:bldP spid="30" grpId="0"/>
      <p:bldP spid="33" grpId="0"/>
      <p:bldP spid="36" grpId="0"/>
      <p:bldP spid="39" grpId="0"/>
      <p:bldP spid="42" grpId="0"/>
      <p:bldP spid="43"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flipV="1">
            <a:off x="738254" y="868543"/>
            <a:ext cx="10395051" cy="4534"/>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3" name="Freeform 6"/>
          <p:cNvSpPr>
            <a:spLocks noEditPoints="1"/>
          </p:cNvSpPr>
          <p:nvPr/>
        </p:nvSpPr>
        <p:spPr bwMode="auto">
          <a:xfrm>
            <a:off x="11133306" y="445563"/>
            <a:ext cx="413807" cy="427514"/>
          </a:xfrm>
          <a:custGeom>
            <a:avLst/>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chemeClr val="tx1">
                <a:lumMod val="65000"/>
                <a:lumOff val="35000"/>
              </a:schemeClr>
            </a:solidFill>
            <a:prstDash val="solid"/>
            <a:round/>
          </a:ln>
          <a:extLst>
            <a:ext uri="{909E8E84-426E-40DD-AFC4-6F175D3DCCD1}">
              <a14:hiddenFill xmlns:a14="http://schemas.microsoft.com/office/drawing/2010/main">
                <a:solidFill>
                  <a:srgbClr val="FFFFFF"/>
                </a:solidFill>
              </a14:hiddenFill>
            </a:ext>
          </a:extLst>
        </p:spPr>
        <p:txBody>
          <a:bodyPr vert="horz" wrap="square" lIns="89770" tIns="44885" rIns="89770" bIns="44885"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560" b="0" i="0" u="none" strike="noStrike" kern="1200" cap="none" spc="0" normalizeH="0" baseline="0" noProof="0">
              <a:ln>
                <a:noFill/>
              </a:ln>
              <a:solidFill>
                <a:prstClr val="black"/>
              </a:solidFill>
              <a:effectLst/>
              <a:uLnTx/>
              <a:uFillTx/>
              <a:cs typeface="+mn-ea"/>
              <a:sym typeface="+mn-lt"/>
            </a:endParaRPr>
          </a:p>
        </p:txBody>
      </p:sp>
      <p:sp>
        <p:nvSpPr>
          <p:cNvPr id="4" name="TextBox 90"/>
          <p:cNvSpPr txBox="1"/>
          <p:nvPr/>
        </p:nvSpPr>
        <p:spPr>
          <a:xfrm>
            <a:off x="1317822" y="255912"/>
            <a:ext cx="5071403" cy="598983"/>
          </a:xfrm>
          <a:prstGeom prst="rect">
            <a:avLst/>
          </a:prstGeom>
          <a:noFill/>
        </p:spPr>
        <p:txBody>
          <a:bodyPr wrap="square" lIns="105509" tIns="52755" rIns="105509" bIns="52755" rtlCol="0">
            <a:spAutoFit/>
          </a:bodyPr>
          <a:lstStyle/>
          <a:p>
            <a:pPr lvl="0">
              <a:defRPr/>
            </a:pPr>
            <a:r>
              <a:rPr lang="zh-CN" altLang="en-US" sz="3200" b="1" dirty="0">
                <a:solidFill>
                  <a:prstClr val="black">
                    <a:lumMod val="75000"/>
                    <a:lumOff val="25000"/>
                  </a:prstClr>
                </a:solidFill>
                <a:cs typeface="+mn-ea"/>
                <a:sym typeface="+mn-lt"/>
              </a:rPr>
              <a:t>三、进行自主的学习</a:t>
            </a:r>
            <a:endParaRPr kumimoji="0" lang="zh-CN" altLang="en-US" sz="3200" b="1" i="0" u="none" strike="noStrike" kern="1200" cap="none" spc="0" normalizeH="0" baseline="0" noProof="0" dirty="0">
              <a:ln>
                <a:noFill/>
              </a:ln>
              <a:solidFill>
                <a:prstClr val="black">
                  <a:lumMod val="75000"/>
                  <a:lumOff val="25000"/>
                </a:prstClr>
              </a:solidFill>
              <a:effectLst/>
              <a:uLnTx/>
              <a:uFillTx/>
              <a:cs typeface="+mn-ea"/>
              <a:sym typeface="+mn-lt"/>
            </a:endParaRPr>
          </a:p>
        </p:txBody>
      </p:sp>
      <p:sp>
        <p:nvSpPr>
          <p:cNvPr id="5" name="椭圆 4"/>
          <p:cNvSpPr/>
          <p:nvPr/>
        </p:nvSpPr>
        <p:spPr>
          <a:xfrm>
            <a:off x="792042" y="380144"/>
            <a:ext cx="350520" cy="350520"/>
          </a:xfrm>
          <a:prstGeom prst="ellipse">
            <a:avLst/>
          </a:prstGeom>
          <a:solidFill>
            <a:srgbClr val="0DB7B6"/>
          </a:solidFill>
          <a:ln w="12700">
            <a:solidFill>
              <a:schemeClr val="bg1"/>
            </a:solidFill>
          </a:ln>
          <a:effectLst>
            <a:outerShdw blurRad="254000" dist="127000" dir="5400000" algn="t"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graphicFrame>
        <p:nvGraphicFramePr>
          <p:cNvPr id="8" name="图示 7"/>
          <p:cNvGraphicFramePr/>
          <p:nvPr>
            <p:extLst>
              <p:ext uri="{D42A27DB-BD31-4B8C-83A1-F6EECF244321}">
                <p14:modId xmlns:p14="http://schemas.microsoft.com/office/powerpoint/2010/main" val="2546079612"/>
              </p:ext>
            </p:extLst>
          </p:nvPr>
        </p:nvGraphicFramePr>
        <p:xfrm>
          <a:off x="435007" y="1535837"/>
          <a:ext cx="11336784" cy="431454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0-#ppt_w/2"/>
                                          </p:val>
                                        </p:tav>
                                        <p:tav tm="100000">
                                          <p:val>
                                            <p:strVal val="#ppt_x"/>
                                          </p:val>
                                        </p:tav>
                                      </p:tavLst>
                                    </p:anim>
                                    <p:anim calcmode="lin" valueType="num">
                                      <p:cBhvr additive="base">
                                        <p:cTn id="8" dur="1000" fill="hold"/>
                                        <p:tgtEl>
                                          <p:spTgt spid="3"/>
                                        </p:tgtEl>
                                        <p:attrNameLst>
                                          <p:attrName>ppt_y</p:attrName>
                                        </p:attrNameLst>
                                      </p:cBhvr>
                                      <p:tavLst>
                                        <p:tav tm="0">
                                          <p:val>
                                            <p:strVal val="#ppt_y"/>
                                          </p:val>
                                        </p:tav>
                                        <p:tav tm="100000">
                                          <p:val>
                                            <p:strVal val="#ppt_y"/>
                                          </p:val>
                                        </p:tav>
                                      </p:tavLst>
                                    </p:anim>
                                  </p:childTnLst>
                                </p:cTn>
                              </p:par>
                              <p:par>
                                <p:cTn id="9" presetID="22" presetClass="entr" presetSubtype="8" fill="hold" nodeType="withEffect">
                                  <p:stCondLst>
                                    <p:cond delay="100"/>
                                  </p:stCondLst>
                                  <p:childTnLst>
                                    <p:set>
                                      <p:cBhvr>
                                        <p:cTn id="10" dur="1" fill="hold">
                                          <p:stCondLst>
                                            <p:cond delay="0"/>
                                          </p:stCondLst>
                                        </p:cTn>
                                        <p:tgtEl>
                                          <p:spTgt spid="2"/>
                                        </p:tgtEl>
                                        <p:attrNameLst>
                                          <p:attrName>style.visibility</p:attrName>
                                        </p:attrNameLst>
                                      </p:cBhvr>
                                      <p:to>
                                        <p:strVal val="visible"/>
                                      </p:to>
                                    </p:set>
                                    <p:animEffect transition="in" filter="wipe(left)">
                                      <p:cBhvr>
                                        <p:cTn id="11" dur="1000"/>
                                        <p:tgtEl>
                                          <p:spTgt spid="2"/>
                                        </p:tgtEl>
                                      </p:cBhvr>
                                    </p:animEffect>
                                  </p:childTnLst>
                                </p:cTn>
                              </p:par>
                              <p:par>
                                <p:cTn id="12" presetID="10" presetClass="entr" presetSubtype="0" fill="hold" grpId="0" nodeType="withEffect">
                                  <p:stCondLst>
                                    <p:cond delay="10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500"/>
                                        <p:tgtEl>
                                          <p:spTgt spid="5"/>
                                        </p:tgtEl>
                                      </p:cBhvr>
                                    </p:animEffect>
                                  </p:childTnLst>
                                </p:cTn>
                              </p:par>
                              <p:par>
                                <p:cTn id="15" presetID="19" presetClass="entr" presetSubtype="5" fill="hold" grpId="0" nodeType="withEffect">
                                  <p:stCondLst>
                                    <p:cond delay="100"/>
                                  </p:stCondLst>
                                  <p:iterate type="lt">
                                    <p:tmPct val="10000"/>
                                  </p:iterate>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strVal val="#ppt_w"/>
                                          </p:val>
                                        </p:tav>
                                        <p:tav tm="100000">
                                          <p:val>
                                            <p:strVal val="#ppt_w"/>
                                          </p:val>
                                        </p:tav>
                                      </p:tavLst>
                                    </p:anim>
                                    <p:anim calcmode="lin" valueType="num">
                                      <p:cBhvr>
                                        <p:cTn id="18" dur="500" fill="hold"/>
                                        <p:tgtEl>
                                          <p:spTgt spid="4"/>
                                        </p:tgtEl>
                                        <p:attrNameLst>
                                          <p:attrName>ppt_h</p:attrName>
                                        </p:attrNameLst>
                                      </p:cBhvr>
                                      <p:tavLst>
                                        <p:tav tm="0" fmla="#ppt_h*sin(2.5*pi*$)">
                                          <p:val>
                                            <p:fltVal val="0"/>
                                          </p:val>
                                        </p:tav>
                                        <p:tav tm="100000">
                                          <p:val>
                                            <p:fltVal val="1"/>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8">
                                            <p:graphicEl>
                                              <a:dgm id="{FF90A443-E982-4631-B168-ED1B0B8CD144}"/>
                                            </p:graphicEl>
                                          </p:spTgt>
                                        </p:tgtEl>
                                        <p:attrNameLst>
                                          <p:attrName>style.visibility</p:attrName>
                                        </p:attrNameLst>
                                      </p:cBhvr>
                                      <p:to>
                                        <p:strVal val="visible"/>
                                      </p:to>
                                    </p:set>
                                    <p:anim calcmode="lin" valueType="num">
                                      <p:cBhvr additive="base">
                                        <p:cTn id="23" dur="500" fill="hold"/>
                                        <p:tgtEl>
                                          <p:spTgt spid="8">
                                            <p:graphicEl>
                                              <a:dgm id="{FF90A443-E982-4631-B168-ED1B0B8CD144}"/>
                                            </p:graphicEl>
                                          </p:spTgt>
                                        </p:tgtEl>
                                        <p:attrNameLst>
                                          <p:attrName>ppt_x</p:attrName>
                                        </p:attrNameLst>
                                      </p:cBhvr>
                                      <p:tavLst>
                                        <p:tav tm="0">
                                          <p:val>
                                            <p:strVal val="#ppt_x"/>
                                          </p:val>
                                        </p:tav>
                                        <p:tav tm="100000">
                                          <p:val>
                                            <p:strVal val="#ppt_x"/>
                                          </p:val>
                                        </p:tav>
                                      </p:tavLst>
                                    </p:anim>
                                    <p:anim calcmode="lin" valueType="num">
                                      <p:cBhvr additive="base">
                                        <p:cTn id="24" dur="500" fill="hold"/>
                                        <p:tgtEl>
                                          <p:spTgt spid="8">
                                            <p:graphicEl>
                                              <a:dgm id="{FF90A443-E982-4631-B168-ED1B0B8CD144}"/>
                                            </p:graphicEl>
                                          </p:spTgt>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8">
                                            <p:graphicEl>
                                              <a:dgm id="{E2CCCB98-8FC7-411A-B385-B03AFB45C9DC}"/>
                                            </p:graphicEl>
                                          </p:spTgt>
                                        </p:tgtEl>
                                        <p:attrNameLst>
                                          <p:attrName>style.visibility</p:attrName>
                                        </p:attrNameLst>
                                      </p:cBhvr>
                                      <p:to>
                                        <p:strVal val="visible"/>
                                      </p:to>
                                    </p:set>
                                    <p:anim calcmode="lin" valueType="num">
                                      <p:cBhvr additive="base">
                                        <p:cTn id="29" dur="500" fill="hold"/>
                                        <p:tgtEl>
                                          <p:spTgt spid="8">
                                            <p:graphicEl>
                                              <a:dgm id="{E2CCCB98-8FC7-411A-B385-B03AFB45C9DC}"/>
                                            </p:graphicEl>
                                          </p:spTgt>
                                        </p:tgtEl>
                                        <p:attrNameLst>
                                          <p:attrName>ppt_x</p:attrName>
                                        </p:attrNameLst>
                                      </p:cBhvr>
                                      <p:tavLst>
                                        <p:tav tm="0">
                                          <p:val>
                                            <p:strVal val="#ppt_x"/>
                                          </p:val>
                                        </p:tav>
                                        <p:tav tm="100000">
                                          <p:val>
                                            <p:strVal val="#ppt_x"/>
                                          </p:val>
                                        </p:tav>
                                      </p:tavLst>
                                    </p:anim>
                                    <p:anim calcmode="lin" valueType="num">
                                      <p:cBhvr additive="base">
                                        <p:cTn id="30" dur="500" fill="hold"/>
                                        <p:tgtEl>
                                          <p:spTgt spid="8">
                                            <p:graphicEl>
                                              <a:dgm id="{E2CCCB98-8FC7-411A-B385-B03AFB45C9DC}"/>
                                            </p:graphicEl>
                                          </p:spTgt>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8">
                                            <p:graphicEl>
                                              <a:dgm id="{C00D2E26-678B-468E-9AC5-E300EA2C68B1}"/>
                                            </p:graphicEl>
                                          </p:spTgt>
                                        </p:tgtEl>
                                        <p:attrNameLst>
                                          <p:attrName>style.visibility</p:attrName>
                                        </p:attrNameLst>
                                      </p:cBhvr>
                                      <p:to>
                                        <p:strVal val="visible"/>
                                      </p:to>
                                    </p:set>
                                    <p:anim calcmode="lin" valueType="num">
                                      <p:cBhvr additive="base">
                                        <p:cTn id="35" dur="500" fill="hold"/>
                                        <p:tgtEl>
                                          <p:spTgt spid="8">
                                            <p:graphicEl>
                                              <a:dgm id="{C00D2E26-678B-468E-9AC5-E300EA2C68B1}"/>
                                            </p:graphicEl>
                                          </p:spTgt>
                                        </p:tgtEl>
                                        <p:attrNameLst>
                                          <p:attrName>ppt_x</p:attrName>
                                        </p:attrNameLst>
                                      </p:cBhvr>
                                      <p:tavLst>
                                        <p:tav tm="0">
                                          <p:val>
                                            <p:strVal val="#ppt_x"/>
                                          </p:val>
                                        </p:tav>
                                        <p:tav tm="100000">
                                          <p:val>
                                            <p:strVal val="#ppt_x"/>
                                          </p:val>
                                        </p:tav>
                                      </p:tavLst>
                                    </p:anim>
                                    <p:anim calcmode="lin" valueType="num">
                                      <p:cBhvr additive="base">
                                        <p:cTn id="36" dur="500" fill="hold"/>
                                        <p:tgtEl>
                                          <p:spTgt spid="8">
                                            <p:graphicEl>
                                              <a:dgm id="{C00D2E26-678B-468E-9AC5-E300EA2C68B1}"/>
                                            </p:graphicEl>
                                          </p:spTgt>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grpId="0" nodeType="clickEffect">
                                  <p:stCondLst>
                                    <p:cond delay="0"/>
                                  </p:stCondLst>
                                  <p:childTnLst>
                                    <p:set>
                                      <p:cBhvr>
                                        <p:cTn id="40" dur="1" fill="hold">
                                          <p:stCondLst>
                                            <p:cond delay="0"/>
                                          </p:stCondLst>
                                        </p:cTn>
                                        <p:tgtEl>
                                          <p:spTgt spid="8">
                                            <p:graphicEl>
                                              <a:dgm id="{690ACC85-B929-4E92-A206-06817F37CC7F}"/>
                                            </p:graphicEl>
                                          </p:spTgt>
                                        </p:tgtEl>
                                        <p:attrNameLst>
                                          <p:attrName>style.visibility</p:attrName>
                                        </p:attrNameLst>
                                      </p:cBhvr>
                                      <p:to>
                                        <p:strVal val="visible"/>
                                      </p:to>
                                    </p:set>
                                    <p:anim calcmode="lin" valueType="num">
                                      <p:cBhvr additive="base">
                                        <p:cTn id="41" dur="500" fill="hold"/>
                                        <p:tgtEl>
                                          <p:spTgt spid="8">
                                            <p:graphicEl>
                                              <a:dgm id="{690ACC85-B929-4E92-A206-06817F37CC7F}"/>
                                            </p:graphicEl>
                                          </p:spTgt>
                                        </p:tgtEl>
                                        <p:attrNameLst>
                                          <p:attrName>ppt_x</p:attrName>
                                        </p:attrNameLst>
                                      </p:cBhvr>
                                      <p:tavLst>
                                        <p:tav tm="0">
                                          <p:val>
                                            <p:strVal val="#ppt_x"/>
                                          </p:val>
                                        </p:tav>
                                        <p:tav tm="100000">
                                          <p:val>
                                            <p:strVal val="#ppt_x"/>
                                          </p:val>
                                        </p:tav>
                                      </p:tavLst>
                                    </p:anim>
                                    <p:anim calcmode="lin" valueType="num">
                                      <p:cBhvr additive="base">
                                        <p:cTn id="42" dur="500" fill="hold"/>
                                        <p:tgtEl>
                                          <p:spTgt spid="8">
                                            <p:graphicEl>
                                              <a:dgm id="{690ACC85-B929-4E92-A206-06817F37CC7F}"/>
                                            </p:graphicEl>
                                          </p:spTgt>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8">
                                            <p:graphicEl>
                                              <a:dgm id="{764159E7-C069-4534-BD8E-03AB4FFE1999}"/>
                                            </p:graphicEl>
                                          </p:spTgt>
                                        </p:tgtEl>
                                        <p:attrNameLst>
                                          <p:attrName>style.visibility</p:attrName>
                                        </p:attrNameLst>
                                      </p:cBhvr>
                                      <p:to>
                                        <p:strVal val="visible"/>
                                      </p:to>
                                    </p:set>
                                    <p:anim calcmode="lin" valueType="num">
                                      <p:cBhvr additive="base">
                                        <p:cTn id="45" dur="500" fill="hold"/>
                                        <p:tgtEl>
                                          <p:spTgt spid="8">
                                            <p:graphicEl>
                                              <a:dgm id="{764159E7-C069-4534-BD8E-03AB4FFE1999}"/>
                                            </p:graphicEl>
                                          </p:spTgt>
                                        </p:tgtEl>
                                        <p:attrNameLst>
                                          <p:attrName>ppt_x</p:attrName>
                                        </p:attrNameLst>
                                      </p:cBhvr>
                                      <p:tavLst>
                                        <p:tav tm="0">
                                          <p:val>
                                            <p:strVal val="#ppt_x"/>
                                          </p:val>
                                        </p:tav>
                                        <p:tav tm="100000">
                                          <p:val>
                                            <p:strVal val="#ppt_x"/>
                                          </p:val>
                                        </p:tav>
                                      </p:tavLst>
                                    </p:anim>
                                    <p:anim calcmode="lin" valueType="num">
                                      <p:cBhvr additive="base">
                                        <p:cTn id="46" dur="500" fill="hold"/>
                                        <p:tgtEl>
                                          <p:spTgt spid="8">
                                            <p:graphicEl>
                                              <a:dgm id="{764159E7-C069-4534-BD8E-03AB4FFE1999}"/>
                                            </p:graphicEl>
                                          </p:spTgt>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0"/>
                                  </p:stCondLst>
                                  <p:childTnLst>
                                    <p:set>
                                      <p:cBhvr>
                                        <p:cTn id="48" dur="1" fill="hold">
                                          <p:stCondLst>
                                            <p:cond delay="0"/>
                                          </p:stCondLst>
                                        </p:cTn>
                                        <p:tgtEl>
                                          <p:spTgt spid="8">
                                            <p:graphicEl>
                                              <a:dgm id="{1D447F0B-F572-4D55-BD9B-3CD5E95A757F}"/>
                                            </p:graphicEl>
                                          </p:spTgt>
                                        </p:tgtEl>
                                        <p:attrNameLst>
                                          <p:attrName>style.visibility</p:attrName>
                                        </p:attrNameLst>
                                      </p:cBhvr>
                                      <p:to>
                                        <p:strVal val="visible"/>
                                      </p:to>
                                    </p:set>
                                    <p:anim calcmode="lin" valueType="num">
                                      <p:cBhvr additive="base">
                                        <p:cTn id="49" dur="500" fill="hold"/>
                                        <p:tgtEl>
                                          <p:spTgt spid="8">
                                            <p:graphicEl>
                                              <a:dgm id="{1D447F0B-F572-4D55-BD9B-3CD5E95A757F}"/>
                                            </p:graphicEl>
                                          </p:spTgt>
                                        </p:tgtEl>
                                        <p:attrNameLst>
                                          <p:attrName>ppt_x</p:attrName>
                                        </p:attrNameLst>
                                      </p:cBhvr>
                                      <p:tavLst>
                                        <p:tav tm="0">
                                          <p:val>
                                            <p:strVal val="#ppt_x"/>
                                          </p:val>
                                        </p:tav>
                                        <p:tav tm="100000">
                                          <p:val>
                                            <p:strVal val="#ppt_x"/>
                                          </p:val>
                                        </p:tav>
                                      </p:tavLst>
                                    </p:anim>
                                    <p:anim calcmode="lin" valueType="num">
                                      <p:cBhvr additive="base">
                                        <p:cTn id="50" dur="500" fill="hold"/>
                                        <p:tgtEl>
                                          <p:spTgt spid="8">
                                            <p:graphicEl>
                                              <a:dgm id="{1D447F0B-F572-4D55-BD9B-3CD5E95A757F}"/>
                                            </p:graphicEl>
                                          </p:spTgt>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0"/>
                                  </p:stCondLst>
                                  <p:childTnLst>
                                    <p:set>
                                      <p:cBhvr>
                                        <p:cTn id="52" dur="1" fill="hold">
                                          <p:stCondLst>
                                            <p:cond delay="0"/>
                                          </p:stCondLst>
                                        </p:cTn>
                                        <p:tgtEl>
                                          <p:spTgt spid="8">
                                            <p:graphicEl>
                                              <a:dgm id="{FC99B875-4B95-4790-83FE-6E841A5360A1}"/>
                                            </p:graphicEl>
                                          </p:spTgt>
                                        </p:tgtEl>
                                        <p:attrNameLst>
                                          <p:attrName>style.visibility</p:attrName>
                                        </p:attrNameLst>
                                      </p:cBhvr>
                                      <p:to>
                                        <p:strVal val="visible"/>
                                      </p:to>
                                    </p:set>
                                    <p:anim calcmode="lin" valueType="num">
                                      <p:cBhvr additive="base">
                                        <p:cTn id="53" dur="500" fill="hold"/>
                                        <p:tgtEl>
                                          <p:spTgt spid="8">
                                            <p:graphicEl>
                                              <a:dgm id="{FC99B875-4B95-4790-83FE-6E841A5360A1}"/>
                                            </p:graphicEl>
                                          </p:spTgt>
                                        </p:tgtEl>
                                        <p:attrNameLst>
                                          <p:attrName>ppt_x</p:attrName>
                                        </p:attrNameLst>
                                      </p:cBhvr>
                                      <p:tavLst>
                                        <p:tav tm="0">
                                          <p:val>
                                            <p:strVal val="#ppt_x"/>
                                          </p:val>
                                        </p:tav>
                                        <p:tav tm="100000">
                                          <p:val>
                                            <p:strVal val="#ppt_x"/>
                                          </p:val>
                                        </p:tav>
                                      </p:tavLst>
                                    </p:anim>
                                    <p:anim calcmode="lin" valueType="num">
                                      <p:cBhvr additive="base">
                                        <p:cTn id="54" dur="500" fill="hold"/>
                                        <p:tgtEl>
                                          <p:spTgt spid="8">
                                            <p:graphicEl>
                                              <a:dgm id="{FC99B875-4B95-4790-83FE-6E841A5360A1}"/>
                                            </p:graphicEl>
                                          </p:spTgt>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0"/>
                                  </p:stCondLst>
                                  <p:childTnLst>
                                    <p:set>
                                      <p:cBhvr>
                                        <p:cTn id="56" dur="1" fill="hold">
                                          <p:stCondLst>
                                            <p:cond delay="0"/>
                                          </p:stCondLst>
                                        </p:cTn>
                                        <p:tgtEl>
                                          <p:spTgt spid="8">
                                            <p:graphicEl>
                                              <a:dgm id="{16801401-990F-42FE-80B2-781E70B28BFA}"/>
                                            </p:graphicEl>
                                          </p:spTgt>
                                        </p:tgtEl>
                                        <p:attrNameLst>
                                          <p:attrName>style.visibility</p:attrName>
                                        </p:attrNameLst>
                                      </p:cBhvr>
                                      <p:to>
                                        <p:strVal val="visible"/>
                                      </p:to>
                                    </p:set>
                                    <p:anim calcmode="lin" valueType="num">
                                      <p:cBhvr additive="base">
                                        <p:cTn id="57" dur="500" fill="hold"/>
                                        <p:tgtEl>
                                          <p:spTgt spid="8">
                                            <p:graphicEl>
                                              <a:dgm id="{16801401-990F-42FE-80B2-781E70B28BFA}"/>
                                            </p:graphicEl>
                                          </p:spTgt>
                                        </p:tgtEl>
                                        <p:attrNameLst>
                                          <p:attrName>ppt_x</p:attrName>
                                        </p:attrNameLst>
                                      </p:cBhvr>
                                      <p:tavLst>
                                        <p:tav tm="0">
                                          <p:val>
                                            <p:strVal val="#ppt_x"/>
                                          </p:val>
                                        </p:tav>
                                        <p:tav tm="100000">
                                          <p:val>
                                            <p:strVal val="#ppt_x"/>
                                          </p:val>
                                        </p:tav>
                                      </p:tavLst>
                                    </p:anim>
                                    <p:anim calcmode="lin" valueType="num">
                                      <p:cBhvr additive="base">
                                        <p:cTn id="58" dur="500" fill="hold"/>
                                        <p:tgtEl>
                                          <p:spTgt spid="8">
                                            <p:graphicEl>
                                              <a:dgm id="{16801401-990F-42FE-80B2-781E70B28BFA}"/>
                                            </p:graphicEl>
                                          </p:spTgt>
                                        </p:tgtEl>
                                        <p:attrNameLst>
                                          <p:attrName>ppt_y</p:attrName>
                                        </p:attrNameLst>
                                      </p:cBhvr>
                                      <p:tavLst>
                                        <p:tav tm="0">
                                          <p:val>
                                            <p:strVal val="1+#ppt_h/2"/>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2" presetClass="entr" presetSubtype="4" fill="hold" grpId="0" nodeType="clickEffect">
                                  <p:stCondLst>
                                    <p:cond delay="0"/>
                                  </p:stCondLst>
                                  <p:childTnLst>
                                    <p:set>
                                      <p:cBhvr>
                                        <p:cTn id="62" dur="1" fill="hold">
                                          <p:stCondLst>
                                            <p:cond delay="0"/>
                                          </p:stCondLst>
                                        </p:cTn>
                                        <p:tgtEl>
                                          <p:spTgt spid="8">
                                            <p:graphicEl>
                                              <a:dgm id="{F48E4F88-37D2-4FDB-810B-D087F8887158}"/>
                                            </p:graphicEl>
                                          </p:spTgt>
                                        </p:tgtEl>
                                        <p:attrNameLst>
                                          <p:attrName>style.visibility</p:attrName>
                                        </p:attrNameLst>
                                      </p:cBhvr>
                                      <p:to>
                                        <p:strVal val="visible"/>
                                      </p:to>
                                    </p:set>
                                    <p:anim calcmode="lin" valueType="num">
                                      <p:cBhvr additive="base">
                                        <p:cTn id="63" dur="500" fill="hold"/>
                                        <p:tgtEl>
                                          <p:spTgt spid="8">
                                            <p:graphicEl>
                                              <a:dgm id="{F48E4F88-37D2-4FDB-810B-D087F8887158}"/>
                                            </p:graphicEl>
                                          </p:spTgt>
                                        </p:tgtEl>
                                        <p:attrNameLst>
                                          <p:attrName>ppt_x</p:attrName>
                                        </p:attrNameLst>
                                      </p:cBhvr>
                                      <p:tavLst>
                                        <p:tav tm="0">
                                          <p:val>
                                            <p:strVal val="#ppt_x"/>
                                          </p:val>
                                        </p:tav>
                                        <p:tav tm="100000">
                                          <p:val>
                                            <p:strVal val="#ppt_x"/>
                                          </p:val>
                                        </p:tav>
                                      </p:tavLst>
                                    </p:anim>
                                    <p:anim calcmode="lin" valueType="num">
                                      <p:cBhvr additive="base">
                                        <p:cTn id="64" dur="500" fill="hold"/>
                                        <p:tgtEl>
                                          <p:spTgt spid="8">
                                            <p:graphicEl>
                                              <a:dgm id="{F48E4F88-37D2-4FDB-810B-D087F8887158}"/>
                                            </p:graphicEl>
                                          </p:spTgt>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0"/>
                                  </p:stCondLst>
                                  <p:childTnLst>
                                    <p:set>
                                      <p:cBhvr>
                                        <p:cTn id="66" dur="1" fill="hold">
                                          <p:stCondLst>
                                            <p:cond delay="0"/>
                                          </p:stCondLst>
                                        </p:cTn>
                                        <p:tgtEl>
                                          <p:spTgt spid="8">
                                            <p:graphicEl>
                                              <a:dgm id="{9FD7FCDE-00E4-403F-8B9B-660B26816465}"/>
                                            </p:graphicEl>
                                          </p:spTgt>
                                        </p:tgtEl>
                                        <p:attrNameLst>
                                          <p:attrName>style.visibility</p:attrName>
                                        </p:attrNameLst>
                                      </p:cBhvr>
                                      <p:to>
                                        <p:strVal val="visible"/>
                                      </p:to>
                                    </p:set>
                                    <p:anim calcmode="lin" valueType="num">
                                      <p:cBhvr additive="base">
                                        <p:cTn id="67" dur="500" fill="hold"/>
                                        <p:tgtEl>
                                          <p:spTgt spid="8">
                                            <p:graphicEl>
                                              <a:dgm id="{9FD7FCDE-00E4-403F-8B9B-660B26816465}"/>
                                            </p:graphicEl>
                                          </p:spTgt>
                                        </p:tgtEl>
                                        <p:attrNameLst>
                                          <p:attrName>ppt_x</p:attrName>
                                        </p:attrNameLst>
                                      </p:cBhvr>
                                      <p:tavLst>
                                        <p:tav tm="0">
                                          <p:val>
                                            <p:strVal val="#ppt_x"/>
                                          </p:val>
                                        </p:tav>
                                        <p:tav tm="100000">
                                          <p:val>
                                            <p:strVal val="#ppt_x"/>
                                          </p:val>
                                        </p:tav>
                                      </p:tavLst>
                                    </p:anim>
                                    <p:anim calcmode="lin" valueType="num">
                                      <p:cBhvr additive="base">
                                        <p:cTn id="68" dur="500" fill="hold"/>
                                        <p:tgtEl>
                                          <p:spTgt spid="8">
                                            <p:graphicEl>
                                              <a:dgm id="{9FD7FCDE-00E4-403F-8B9B-660B26816465}"/>
                                            </p:graphicEl>
                                          </p:spTgt>
                                        </p:tgtEl>
                                        <p:attrNameLst>
                                          <p:attrName>ppt_y</p:attrName>
                                        </p:attrNameLst>
                                      </p:cBhvr>
                                      <p:tavLst>
                                        <p:tav tm="0">
                                          <p:val>
                                            <p:strVal val="1+#ppt_h/2"/>
                                          </p:val>
                                        </p:tav>
                                        <p:tav tm="100000">
                                          <p:val>
                                            <p:strVal val="#ppt_y"/>
                                          </p:val>
                                        </p:tav>
                                      </p:tavLst>
                                    </p:anim>
                                  </p:childTnLst>
                                </p:cTn>
                              </p:par>
                              <p:par>
                                <p:cTn id="69" presetID="2" presetClass="entr" presetSubtype="4" fill="hold" grpId="0" nodeType="withEffect">
                                  <p:stCondLst>
                                    <p:cond delay="0"/>
                                  </p:stCondLst>
                                  <p:childTnLst>
                                    <p:set>
                                      <p:cBhvr>
                                        <p:cTn id="70" dur="1" fill="hold">
                                          <p:stCondLst>
                                            <p:cond delay="0"/>
                                          </p:stCondLst>
                                        </p:cTn>
                                        <p:tgtEl>
                                          <p:spTgt spid="8">
                                            <p:graphicEl>
                                              <a:dgm id="{8DCD7A44-F85B-4F1E-A5DE-9FC5447D504D}"/>
                                            </p:graphicEl>
                                          </p:spTgt>
                                        </p:tgtEl>
                                        <p:attrNameLst>
                                          <p:attrName>style.visibility</p:attrName>
                                        </p:attrNameLst>
                                      </p:cBhvr>
                                      <p:to>
                                        <p:strVal val="visible"/>
                                      </p:to>
                                    </p:set>
                                    <p:anim calcmode="lin" valueType="num">
                                      <p:cBhvr additive="base">
                                        <p:cTn id="71" dur="500" fill="hold"/>
                                        <p:tgtEl>
                                          <p:spTgt spid="8">
                                            <p:graphicEl>
                                              <a:dgm id="{8DCD7A44-F85B-4F1E-A5DE-9FC5447D504D}"/>
                                            </p:graphicEl>
                                          </p:spTgt>
                                        </p:tgtEl>
                                        <p:attrNameLst>
                                          <p:attrName>ppt_x</p:attrName>
                                        </p:attrNameLst>
                                      </p:cBhvr>
                                      <p:tavLst>
                                        <p:tav tm="0">
                                          <p:val>
                                            <p:strVal val="#ppt_x"/>
                                          </p:val>
                                        </p:tav>
                                        <p:tav tm="100000">
                                          <p:val>
                                            <p:strVal val="#ppt_x"/>
                                          </p:val>
                                        </p:tav>
                                      </p:tavLst>
                                    </p:anim>
                                    <p:anim calcmode="lin" valueType="num">
                                      <p:cBhvr additive="base">
                                        <p:cTn id="72" dur="500" fill="hold"/>
                                        <p:tgtEl>
                                          <p:spTgt spid="8">
                                            <p:graphicEl>
                                              <a:dgm id="{8DCD7A44-F85B-4F1E-A5DE-9FC5447D504D}"/>
                                            </p:graphicEl>
                                          </p:spTgt>
                                        </p:tgtEl>
                                        <p:attrNameLst>
                                          <p:attrName>ppt_y</p:attrName>
                                        </p:attrNameLst>
                                      </p:cBhvr>
                                      <p:tavLst>
                                        <p:tav tm="0">
                                          <p:val>
                                            <p:strVal val="1+#ppt_h/2"/>
                                          </p:val>
                                        </p:tav>
                                        <p:tav tm="100000">
                                          <p:val>
                                            <p:strVal val="#ppt_y"/>
                                          </p:val>
                                        </p:tav>
                                      </p:tavLst>
                                    </p:anim>
                                  </p:childTnLst>
                                </p:cTn>
                              </p:par>
                              <p:par>
                                <p:cTn id="73" presetID="2" presetClass="entr" presetSubtype="4" fill="hold" grpId="0" nodeType="withEffect">
                                  <p:stCondLst>
                                    <p:cond delay="0"/>
                                  </p:stCondLst>
                                  <p:childTnLst>
                                    <p:set>
                                      <p:cBhvr>
                                        <p:cTn id="74" dur="1" fill="hold">
                                          <p:stCondLst>
                                            <p:cond delay="0"/>
                                          </p:stCondLst>
                                        </p:cTn>
                                        <p:tgtEl>
                                          <p:spTgt spid="8">
                                            <p:graphicEl>
                                              <a:dgm id="{5F767C66-D768-469B-A478-8F32B96B5C7B}"/>
                                            </p:graphicEl>
                                          </p:spTgt>
                                        </p:tgtEl>
                                        <p:attrNameLst>
                                          <p:attrName>style.visibility</p:attrName>
                                        </p:attrNameLst>
                                      </p:cBhvr>
                                      <p:to>
                                        <p:strVal val="visible"/>
                                      </p:to>
                                    </p:set>
                                    <p:anim calcmode="lin" valueType="num">
                                      <p:cBhvr additive="base">
                                        <p:cTn id="75" dur="500" fill="hold"/>
                                        <p:tgtEl>
                                          <p:spTgt spid="8">
                                            <p:graphicEl>
                                              <a:dgm id="{5F767C66-D768-469B-A478-8F32B96B5C7B}"/>
                                            </p:graphicEl>
                                          </p:spTgt>
                                        </p:tgtEl>
                                        <p:attrNameLst>
                                          <p:attrName>ppt_x</p:attrName>
                                        </p:attrNameLst>
                                      </p:cBhvr>
                                      <p:tavLst>
                                        <p:tav tm="0">
                                          <p:val>
                                            <p:strVal val="#ppt_x"/>
                                          </p:val>
                                        </p:tav>
                                        <p:tav tm="100000">
                                          <p:val>
                                            <p:strVal val="#ppt_x"/>
                                          </p:val>
                                        </p:tav>
                                      </p:tavLst>
                                    </p:anim>
                                    <p:anim calcmode="lin" valueType="num">
                                      <p:cBhvr additive="base">
                                        <p:cTn id="76" dur="500" fill="hold"/>
                                        <p:tgtEl>
                                          <p:spTgt spid="8">
                                            <p:graphicEl>
                                              <a:dgm id="{5F767C66-D768-469B-A478-8F32B96B5C7B}"/>
                                            </p:graphicEl>
                                          </p:spTgt>
                                        </p:tgtEl>
                                        <p:attrNameLst>
                                          <p:attrName>ppt_y</p:attrName>
                                        </p:attrNameLst>
                                      </p:cBhvr>
                                      <p:tavLst>
                                        <p:tav tm="0">
                                          <p:val>
                                            <p:strVal val="1+#ppt_h/2"/>
                                          </p:val>
                                        </p:tav>
                                        <p:tav tm="100000">
                                          <p:val>
                                            <p:strVal val="#ppt_y"/>
                                          </p:val>
                                        </p:tav>
                                      </p:tavLst>
                                    </p:anim>
                                  </p:childTnLst>
                                </p:cTn>
                              </p:par>
                              <p:par>
                                <p:cTn id="77" presetID="2" presetClass="entr" presetSubtype="4" fill="hold" grpId="0" nodeType="withEffect">
                                  <p:stCondLst>
                                    <p:cond delay="0"/>
                                  </p:stCondLst>
                                  <p:childTnLst>
                                    <p:set>
                                      <p:cBhvr>
                                        <p:cTn id="78" dur="1" fill="hold">
                                          <p:stCondLst>
                                            <p:cond delay="0"/>
                                          </p:stCondLst>
                                        </p:cTn>
                                        <p:tgtEl>
                                          <p:spTgt spid="8">
                                            <p:graphicEl>
                                              <a:dgm id="{C3A3379F-986C-49A3-ABCB-9AC3CAA86B96}"/>
                                            </p:graphicEl>
                                          </p:spTgt>
                                        </p:tgtEl>
                                        <p:attrNameLst>
                                          <p:attrName>style.visibility</p:attrName>
                                        </p:attrNameLst>
                                      </p:cBhvr>
                                      <p:to>
                                        <p:strVal val="visible"/>
                                      </p:to>
                                    </p:set>
                                    <p:anim calcmode="lin" valueType="num">
                                      <p:cBhvr additive="base">
                                        <p:cTn id="79" dur="500" fill="hold"/>
                                        <p:tgtEl>
                                          <p:spTgt spid="8">
                                            <p:graphicEl>
                                              <a:dgm id="{C3A3379F-986C-49A3-ABCB-9AC3CAA86B96}"/>
                                            </p:graphicEl>
                                          </p:spTgt>
                                        </p:tgtEl>
                                        <p:attrNameLst>
                                          <p:attrName>ppt_x</p:attrName>
                                        </p:attrNameLst>
                                      </p:cBhvr>
                                      <p:tavLst>
                                        <p:tav tm="0">
                                          <p:val>
                                            <p:strVal val="#ppt_x"/>
                                          </p:val>
                                        </p:tav>
                                        <p:tav tm="100000">
                                          <p:val>
                                            <p:strVal val="#ppt_x"/>
                                          </p:val>
                                        </p:tav>
                                      </p:tavLst>
                                    </p:anim>
                                    <p:anim calcmode="lin" valueType="num">
                                      <p:cBhvr additive="base">
                                        <p:cTn id="80" dur="500" fill="hold"/>
                                        <p:tgtEl>
                                          <p:spTgt spid="8">
                                            <p:graphicEl>
                                              <a:dgm id="{C3A3379F-986C-49A3-ABCB-9AC3CAA86B96}"/>
                                            </p:graphicEl>
                                          </p:spTgt>
                                        </p:tgtEl>
                                        <p:attrNameLst>
                                          <p:attrName>ppt_y</p:attrName>
                                        </p:attrNameLst>
                                      </p:cBhvr>
                                      <p:tavLst>
                                        <p:tav tm="0">
                                          <p:val>
                                            <p:strVal val="1+#ppt_h/2"/>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2" presetClass="entr" presetSubtype="4" fill="hold" grpId="0" nodeType="clickEffect">
                                  <p:stCondLst>
                                    <p:cond delay="0"/>
                                  </p:stCondLst>
                                  <p:childTnLst>
                                    <p:set>
                                      <p:cBhvr>
                                        <p:cTn id="84" dur="1" fill="hold">
                                          <p:stCondLst>
                                            <p:cond delay="0"/>
                                          </p:stCondLst>
                                        </p:cTn>
                                        <p:tgtEl>
                                          <p:spTgt spid="8">
                                            <p:graphicEl>
                                              <a:dgm id="{C87BD0A4-28ED-431E-AEBD-2382D22199A4}"/>
                                            </p:graphicEl>
                                          </p:spTgt>
                                        </p:tgtEl>
                                        <p:attrNameLst>
                                          <p:attrName>style.visibility</p:attrName>
                                        </p:attrNameLst>
                                      </p:cBhvr>
                                      <p:to>
                                        <p:strVal val="visible"/>
                                      </p:to>
                                    </p:set>
                                    <p:anim calcmode="lin" valueType="num">
                                      <p:cBhvr additive="base">
                                        <p:cTn id="85" dur="500" fill="hold"/>
                                        <p:tgtEl>
                                          <p:spTgt spid="8">
                                            <p:graphicEl>
                                              <a:dgm id="{C87BD0A4-28ED-431E-AEBD-2382D22199A4}"/>
                                            </p:graphicEl>
                                          </p:spTgt>
                                        </p:tgtEl>
                                        <p:attrNameLst>
                                          <p:attrName>ppt_x</p:attrName>
                                        </p:attrNameLst>
                                      </p:cBhvr>
                                      <p:tavLst>
                                        <p:tav tm="0">
                                          <p:val>
                                            <p:strVal val="#ppt_x"/>
                                          </p:val>
                                        </p:tav>
                                        <p:tav tm="100000">
                                          <p:val>
                                            <p:strVal val="#ppt_x"/>
                                          </p:val>
                                        </p:tav>
                                      </p:tavLst>
                                    </p:anim>
                                    <p:anim calcmode="lin" valueType="num">
                                      <p:cBhvr additive="base">
                                        <p:cTn id="86" dur="500" fill="hold"/>
                                        <p:tgtEl>
                                          <p:spTgt spid="8">
                                            <p:graphicEl>
                                              <a:dgm id="{C87BD0A4-28ED-431E-AEBD-2382D22199A4}"/>
                                            </p:graphicEl>
                                          </p:spTgt>
                                        </p:tgtEl>
                                        <p:attrNameLst>
                                          <p:attrName>ppt_y</p:attrName>
                                        </p:attrNameLst>
                                      </p:cBhvr>
                                      <p:tavLst>
                                        <p:tav tm="0">
                                          <p:val>
                                            <p:strVal val="1+#ppt_h/2"/>
                                          </p:val>
                                        </p:tav>
                                        <p:tav tm="100000">
                                          <p:val>
                                            <p:strVal val="#ppt_y"/>
                                          </p:val>
                                        </p:tav>
                                      </p:tavLst>
                                    </p:anim>
                                  </p:childTnLst>
                                </p:cTn>
                              </p:par>
                              <p:par>
                                <p:cTn id="87" presetID="2" presetClass="entr" presetSubtype="4" fill="hold" grpId="0" nodeType="withEffect">
                                  <p:stCondLst>
                                    <p:cond delay="0"/>
                                  </p:stCondLst>
                                  <p:childTnLst>
                                    <p:set>
                                      <p:cBhvr>
                                        <p:cTn id="88" dur="1" fill="hold">
                                          <p:stCondLst>
                                            <p:cond delay="0"/>
                                          </p:stCondLst>
                                        </p:cTn>
                                        <p:tgtEl>
                                          <p:spTgt spid="8">
                                            <p:graphicEl>
                                              <a:dgm id="{0D6F707C-83D0-407B-98C7-48003F9903D2}"/>
                                            </p:graphicEl>
                                          </p:spTgt>
                                        </p:tgtEl>
                                        <p:attrNameLst>
                                          <p:attrName>style.visibility</p:attrName>
                                        </p:attrNameLst>
                                      </p:cBhvr>
                                      <p:to>
                                        <p:strVal val="visible"/>
                                      </p:to>
                                    </p:set>
                                    <p:anim calcmode="lin" valueType="num">
                                      <p:cBhvr additive="base">
                                        <p:cTn id="89" dur="500" fill="hold"/>
                                        <p:tgtEl>
                                          <p:spTgt spid="8">
                                            <p:graphicEl>
                                              <a:dgm id="{0D6F707C-83D0-407B-98C7-48003F9903D2}"/>
                                            </p:graphicEl>
                                          </p:spTgt>
                                        </p:tgtEl>
                                        <p:attrNameLst>
                                          <p:attrName>ppt_x</p:attrName>
                                        </p:attrNameLst>
                                      </p:cBhvr>
                                      <p:tavLst>
                                        <p:tav tm="0">
                                          <p:val>
                                            <p:strVal val="#ppt_x"/>
                                          </p:val>
                                        </p:tav>
                                        <p:tav tm="100000">
                                          <p:val>
                                            <p:strVal val="#ppt_x"/>
                                          </p:val>
                                        </p:tav>
                                      </p:tavLst>
                                    </p:anim>
                                    <p:anim calcmode="lin" valueType="num">
                                      <p:cBhvr additive="base">
                                        <p:cTn id="90" dur="500" fill="hold"/>
                                        <p:tgtEl>
                                          <p:spTgt spid="8">
                                            <p:graphicEl>
                                              <a:dgm id="{0D6F707C-83D0-407B-98C7-48003F9903D2}"/>
                                            </p:graphicEl>
                                          </p:spTgt>
                                        </p:tgtEl>
                                        <p:attrNameLst>
                                          <p:attrName>ppt_y</p:attrName>
                                        </p:attrNameLst>
                                      </p:cBhvr>
                                      <p:tavLst>
                                        <p:tav tm="0">
                                          <p:val>
                                            <p:strVal val="1+#ppt_h/2"/>
                                          </p:val>
                                        </p:tav>
                                        <p:tav tm="100000">
                                          <p:val>
                                            <p:strVal val="#ppt_y"/>
                                          </p:val>
                                        </p:tav>
                                      </p:tavLst>
                                    </p:anim>
                                  </p:childTnLst>
                                </p:cTn>
                              </p:par>
                              <p:par>
                                <p:cTn id="91" presetID="2" presetClass="entr" presetSubtype="4" fill="hold" grpId="0" nodeType="withEffect">
                                  <p:stCondLst>
                                    <p:cond delay="0"/>
                                  </p:stCondLst>
                                  <p:childTnLst>
                                    <p:set>
                                      <p:cBhvr>
                                        <p:cTn id="92" dur="1" fill="hold">
                                          <p:stCondLst>
                                            <p:cond delay="0"/>
                                          </p:stCondLst>
                                        </p:cTn>
                                        <p:tgtEl>
                                          <p:spTgt spid="8">
                                            <p:graphicEl>
                                              <a:dgm id="{ECFD0042-1707-4D73-B989-E1F6A2270290}"/>
                                            </p:graphicEl>
                                          </p:spTgt>
                                        </p:tgtEl>
                                        <p:attrNameLst>
                                          <p:attrName>style.visibility</p:attrName>
                                        </p:attrNameLst>
                                      </p:cBhvr>
                                      <p:to>
                                        <p:strVal val="visible"/>
                                      </p:to>
                                    </p:set>
                                    <p:anim calcmode="lin" valueType="num">
                                      <p:cBhvr additive="base">
                                        <p:cTn id="93" dur="500" fill="hold"/>
                                        <p:tgtEl>
                                          <p:spTgt spid="8">
                                            <p:graphicEl>
                                              <a:dgm id="{ECFD0042-1707-4D73-B989-E1F6A2270290}"/>
                                            </p:graphicEl>
                                          </p:spTgt>
                                        </p:tgtEl>
                                        <p:attrNameLst>
                                          <p:attrName>ppt_x</p:attrName>
                                        </p:attrNameLst>
                                      </p:cBhvr>
                                      <p:tavLst>
                                        <p:tav tm="0">
                                          <p:val>
                                            <p:strVal val="#ppt_x"/>
                                          </p:val>
                                        </p:tav>
                                        <p:tav tm="100000">
                                          <p:val>
                                            <p:strVal val="#ppt_x"/>
                                          </p:val>
                                        </p:tav>
                                      </p:tavLst>
                                    </p:anim>
                                    <p:anim calcmode="lin" valueType="num">
                                      <p:cBhvr additive="base">
                                        <p:cTn id="94" dur="500" fill="hold"/>
                                        <p:tgtEl>
                                          <p:spTgt spid="8">
                                            <p:graphicEl>
                                              <a:dgm id="{ECFD0042-1707-4D73-B989-E1F6A2270290}"/>
                                            </p:graphicEl>
                                          </p:spTgt>
                                        </p:tgtEl>
                                        <p:attrNameLst>
                                          <p:attrName>ppt_y</p:attrName>
                                        </p:attrNameLst>
                                      </p:cBhvr>
                                      <p:tavLst>
                                        <p:tav tm="0">
                                          <p:val>
                                            <p:strVal val="1+#ppt_h/2"/>
                                          </p:val>
                                        </p:tav>
                                        <p:tav tm="100000">
                                          <p:val>
                                            <p:strVal val="#ppt_y"/>
                                          </p:val>
                                        </p:tav>
                                      </p:tavLst>
                                    </p:anim>
                                  </p:childTnLst>
                                </p:cTn>
                              </p:par>
                              <p:par>
                                <p:cTn id="95" presetID="2" presetClass="entr" presetSubtype="4" fill="hold" grpId="0" nodeType="withEffect">
                                  <p:stCondLst>
                                    <p:cond delay="0"/>
                                  </p:stCondLst>
                                  <p:childTnLst>
                                    <p:set>
                                      <p:cBhvr>
                                        <p:cTn id="96" dur="1" fill="hold">
                                          <p:stCondLst>
                                            <p:cond delay="0"/>
                                          </p:stCondLst>
                                        </p:cTn>
                                        <p:tgtEl>
                                          <p:spTgt spid="8">
                                            <p:graphicEl>
                                              <a:dgm id="{0C8DF640-F34B-4114-AAD2-A1734E737A6B}"/>
                                            </p:graphicEl>
                                          </p:spTgt>
                                        </p:tgtEl>
                                        <p:attrNameLst>
                                          <p:attrName>style.visibility</p:attrName>
                                        </p:attrNameLst>
                                      </p:cBhvr>
                                      <p:to>
                                        <p:strVal val="visible"/>
                                      </p:to>
                                    </p:set>
                                    <p:anim calcmode="lin" valueType="num">
                                      <p:cBhvr additive="base">
                                        <p:cTn id="97" dur="500" fill="hold"/>
                                        <p:tgtEl>
                                          <p:spTgt spid="8">
                                            <p:graphicEl>
                                              <a:dgm id="{0C8DF640-F34B-4114-AAD2-A1734E737A6B}"/>
                                            </p:graphicEl>
                                          </p:spTgt>
                                        </p:tgtEl>
                                        <p:attrNameLst>
                                          <p:attrName>ppt_x</p:attrName>
                                        </p:attrNameLst>
                                      </p:cBhvr>
                                      <p:tavLst>
                                        <p:tav tm="0">
                                          <p:val>
                                            <p:strVal val="#ppt_x"/>
                                          </p:val>
                                        </p:tav>
                                        <p:tav tm="100000">
                                          <p:val>
                                            <p:strVal val="#ppt_x"/>
                                          </p:val>
                                        </p:tav>
                                      </p:tavLst>
                                    </p:anim>
                                    <p:anim calcmode="lin" valueType="num">
                                      <p:cBhvr additive="base">
                                        <p:cTn id="98" dur="500" fill="hold"/>
                                        <p:tgtEl>
                                          <p:spTgt spid="8">
                                            <p:graphicEl>
                                              <a:dgm id="{0C8DF640-F34B-4114-AAD2-A1734E737A6B}"/>
                                            </p:graphicEl>
                                          </p:spTgt>
                                        </p:tgtEl>
                                        <p:attrNameLst>
                                          <p:attrName>ppt_y</p:attrName>
                                        </p:attrNameLst>
                                      </p:cBhvr>
                                      <p:tavLst>
                                        <p:tav tm="0">
                                          <p:val>
                                            <p:strVal val="1+#ppt_h/2"/>
                                          </p:val>
                                        </p:tav>
                                        <p:tav tm="100000">
                                          <p:val>
                                            <p:strVal val="#ppt_y"/>
                                          </p:val>
                                        </p:tav>
                                      </p:tavLst>
                                    </p:anim>
                                  </p:childTnLst>
                                </p:cTn>
                              </p:par>
                              <p:par>
                                <p:cTn id="99" presetID="2" presetClass="entr" presetSubtype="4" fill="hold" grpId="0" nodeType="withEffect">
                                  <p:stCondLst>
                                    <p:cond delay="0"/>
                                  </p:stCondLst>
                                  <p:childTnLst>
                                    <p:set>
                                      <p:cBhvr>
                                        <p:cTn id="100" dur="1" fill="hold">
                                          <p:stCondLst>
                                            <p:cond delay="0"/>
                                          </p:stCondLst>
                                        </p:cTn>
                                        <p:tgtEl>
                                          <p:spTgt spid="8">
                                            <p:graphicEl>
                                              <a:dgm id="{F3BD94E5-A871-40BD-8030-D0D83F592E35}"/>
                                            </p:graphicEl>
                                          </p:spTgt>
                                        </p:tgtEl>
                                        <p:attrNameLst>
                                          <p:attrName>style.visibility</p:attrName>
                                        </p:attrNameLst>
                                      </p:cBhvr>
                                      <p:to>
                                        <p:strVal val="visible"/>
                                      </p:to>
                                    </p:set>
                                    <p:anim calcmode="lin" valueType="num">
                                      <p:cBhvr additive="base">
                                        <p:cTn id="101" dur="500" fill="hold"/>
                                        <p:tgtEl>
                                          <p:spTgt spid="8">
                                            <p:graphicEl>
                                              <a:dgm id="{F3BD94E5-A871-40BD-8030-D0D83F592E35}"/>
                                            </p:graphicEl>
                                          </p:spTgt>
                                        </p:tgtEl>
                                        <p:attrNameLst>
                                          <p:attrName>ppt_x</p:attrName>
                                        </p:attrNameLst>
                                      </p:cBhvr>
                                      <p:tavLst>
                                        <p:tav tm="0">
                                          <p:val>
                                            <p:strVal val="#ppt_x"/>
                                          </p:val>
                                        </p:tav>
                                        <p:tav tm="100000">
                                          <p:val>
                                            <p:strVal val="#ppt_x"/>
                                          </p:val>
                                        </p:tav>
                                      </p:tavLst>
                                    </p:anim>
                                    <p:anim calcmode="lin" valueType="num">
                                      <p:cBhvr additive="base">
                                        <p:cTn id="102" dur="500" fill="hold"/>
                                        <p:tgtEl>
                                          <p:spTgt spid="8">
                                            <p:graphicEl>
                                              <a:dgm id="{F3BD94E5-A871-40BD-8030-D0D83F592E35}"/>
                                            </p:graphicEl>
                                          </p:spTgt>
                                        </p:tgtEl>
                                        <p:attrNameLst>
                                          <p:attrName>ppt_y</p:attrName>
                                        </p:attrNameLst>
                                      </p:cBhvr>
                                      <p:tavLst>
                                        <p:tav tm="0">
                                          <p:val>
                                            <p:strVal val="1+#ppt_h/2"/>
                                          </p:val>
                                        </p:tav>
                                        <p:tav tm="100000">
                                          <p:val>
                                            <p:strVal val="#ppt_y"/>
                                          </p:val>
                                        </p:tav>
                                      </p:tavLst>
                                    </p:anim>
                                  </p:childTnLst>
                                </p:cTn>
                              </p:par>
                            </p:childTnLst>
                          </p:cTn>
                        </p:par>
                      </p:childTnLst>
                    </p:cTn>
                  </p:par>
                  <p:par>
                    <p:cTn id="103" fill="hold">
                      <p:stCondLst>
                        <p:cond delay="indefinite"/>
                      </p:stCondLst>
                      <p:childTnLst>
                        <p:par>
                          <p:cTn id="104" fill="hold">
                            <p:stCondLst>
                              <p:cond delay="0"/>
                            </p:stCondLst>
                            <p:childTnLst>
                              <p:par>
                                <p:cTn id="105" presetID="2" presetClass="entr" presetSubtype="4" fill="hold" grpId="0" nodeType="clickEffect">
                                  <p:stCondLst>
                                    <p:cond delay="0"/>
                                  </p:stCondLst>
                                  <p:childTnLst>
                                    <p:set>
                                      <p:cBhvr>
                                        <p:cTn id="106" dur="1" fill="hold">
                                          <p:stCondLst>
                                            <p:cond delay="0"/>
                                          </p:stCondLst>
                                        </p:cTn>
                                        <p:tgtEl>
                                          <p:spTgt spid="8">
                                            <p:graphicEl>
                                              <a:dgm id="{033EFCC9-C9FE-4826-AFB2-77BC9E6BEF4F}"/>
                                            </p:graphicEl>
                                          </p:spTgt>
                                        </p:tgtEl>
                                        <p:attrNameLst>
                                          <p:attrName>style.visibility</p:attrName>
                                        </p:attrNameLst>
                                      </p:cBhvr>
                                      <p:to>
                                        <p:strVal val="visible"/>
                                      </p:to>
                                    </p:set>
                                    <p:anim calcmode="lin" valueType="num">
                                      <p:cBhvr additive="base">
                                        <p:cTn id="107" dur="500" fill="hold"/>
                                        <p:tgtEl>
                                          <p:spTgt spid="8">
                                            <p:graphicEl>
                                              <a:dgm id="{033EFCC9-C9FE-4826-AFB2-77BC9E6BEF4F}"/>
                                            </p:graphicEl>
                                          </p:spTgt>
                                        </p:tgtEl>
                                        <p:attrNameLst>
                                          <p:attrName>ppt_x</p:attrName>
                                        </p:attrNameLst>
                                      </p:cBhvr>
                                      <p:tavLst>
                                        <p:tav tm="0">
                                          <p:val>
                                            <p:strVal val="#ppt_x"/>
                                          </p:val>
                                        </p:tav>
                                        <p:tav tm="100000">
                                          <p:val>
                                            <p:strVal val="#ppt_x"/>
                                          </p:val>
                                        </p:tav>
                                      </p:tavLst>
                                    </p:anim>
                                    <p:anim calcmode="lin" valueType="num">
                                      <p:cBhvr additive="base">
                                        <p:cTn id="108" dur="500" fill="hold"/>
                                        <p:tgtEl>
                                          <p:spTgt spid="8">
                                            <p:graphicEl>
                                              <a:dgm id="{033EFCC9-C9FE-4826-AFB2-77BC9E6BEF4F}"/>
                                            </p:graphicEl>
                                          </p:spTgt>
                                        </p:tgtEl>
                                        <p:attrNameLst>
                                          <p:attrName>ppt_y</p:attrName>
                                        </p:attrNameLst>
                                      </p:cBhvr>
                                      <p:tavLst>
                                        <p:tav tm="0">
                                          <p:val>
                                            <p:strVal val="1+#ppt_h/2"/>
                                          </p:val>
                                        </p:tav>
                                        <p:tav tm="100000">
                                          <p:val>
                                            <p:strVal val="#ppt_y"/>
                                          </p:val>
                                        </p:tav>
                                      </p:tavLst>
                                    </p:anim>
                                  </p:childTnLst>
                                </p:cTn>
                              </p:par>
                            </p:childTnLst>
                          </p:cTn>
                        </p:par>
                      </p:childTnLst>
                    </p:cTn>
                  </p:par>
                  <p:par>
                    <p:cTn id="109" fill="hold">
                      <p:stCondLst>
                        <p:cond delay="indefinite"/>
                      </p:stCondLst>
                      <p:childTnLst>
                        <p:par>
                          <p:cTn id="110" fill="hold">
                            <p:stCondLst>
                              <p:cond delay="0"/>
                            </p:stCondLst>
                            <p:childTnLst>
                              <p:par>
                                <p:cTn id="111" presetID="2" presetClass="entr" presetSubtype="4" fill="hold" grpId="0" nodeType="clickEffect">
                                  <p:stCondLst>
                                    <p:cond delay="0"/>
                                  </p:stCondLst>
                                  <p:childTnLst>
                                    <p:set>
                                      <p:cBhvr>
                                        <p:cTn id="112" dur="1" fill="hold">
                                          <p:stCondLst>
                                            <p:cond delay="0"/>
                                          </p:stCondLst>
                                        </p:cTn>
                                        <p:tgtEl>
                                          <p:spTgt spid="8">
                                            <p:graphicEl>
                                              <a:dgm id="{2436E09F-28EE-4E78-A3DC-D16F5DAA7087}"/>
                                            </p:graphicEl>
                                          </p:spTgt>
                                        </p:tgtEl>
                                        <p:attrNameLst>
                                          <p:attrName>style.visibility</p:attrName>
                                        </p:attrNameLst>
                                      </p:cBhvr>
                                      <p:to>
                                        <p:strVal val="visible"/>
                                      </p:to>
                                    </p:set>
                                    <p:anim calcmode="lin" valueType="num">
                                      <p:cBhvr additive="base">
                                        <p:cTn id="113" dur="500" fill="hold"/>
                                        <p:tgtEl>
                                          <p:spTgt spid="8">
                                            <p:graphicEl>
                                              <a:dgm id="{2436E09F-28EE-4E78-A3DC-D16F5DAA7087}"/>
                                            </p:graphicEl>
                                          </p:spTgt>
                                        </p:tgtEl>
                                        <p:attrNameLst>
                                          <p:attrName>ppt_x</p:attrName>
                                        </p:attrNameLst>
                                      </p:cBhvr>
                                      <p:tavLst>
                                        <p:tav tm="0">
                                          <p:val>
                                            <p:strVal val="#ppt_x"/>
                                          </p:val>
                                        </p:tav>
                                        <p:tav tm="100000">
                                          <p:val>
                                            <p:strVal val="#ppt_x"/>
                                          </p:val>
                                        </p:tav>
                                      </p:tavLst>
                                    </p:anim>
                                    <p:anim calcmode="lin" valueType="num">
                                      <p:cBhvr additive="base">
                                        <p:cTn id="114" dur="500" fill="hold"/>
                                        <p:tgtEl>
                                          <p:spTgt spid="8">
                                            <p:graphicEl>
                                              <a:dgm id="{2436E09F-28EE-4E78-A3DC-D16F5DAA7087}"/>
                                            </p:graphicEl>
                                          </p:spTgt>
                                        </p:tgtEl>
                                        <p:attrNameLst>
                                          <p:attrName>ppt_y</p:attrName>
                                        </p:attrNameLst>
                                      </p:cBhvr>
                                      <p:tavLst>
                                        <p:tav tm="0">
                                          <p:val>
                                            <p:strVal val="1+#ppt_h/2"/>
                                          </p:val>
                                        </p:tav>
                                        <p:tav tm="100000">
                                          <p:val>
                                            <p:strVal val="#ppt_y"/>
                                          </p:val>
                                        </p:tav>
                                      </p:tavLst>
                                    </p:anim>
                                  </p:childTnLst>
                                </p:cTn>
                              </p:par>
                              <p:par>
                                <p:cTn id="115" presetID="2" presetClass="entr" presetSubtype="4" fill="hold" grpId="0" nodeType="withEffect">
                                  <p:stCondLst>
                                    <p:cond delay="0"/>
                                  </p:stCondLst>
                                  <p:childTnLst>
                                    <p:set>
                                      <p:cBhvr>
                                        <p:cTn id="116" dur="1" fill="hold">
                                          <p:stCondLst>
                                            <p:cond delay="0"/>
                                          </p:stCondLst>
                                        </p:cTn>
                                        <p:tgtEl>
                                          <p:spTgt spid="8">
                                            <p:graphicEl>
                                              <a:dgm id="{CDACA4EB-F46C-4A6D-A1FE-087CE6255137}"/>
                                            </p:graphicEl>
                                          </p:spTgt>
                                        </p:tgtEl>
                                        <p:attrNameLst>
                                          <p:attrName>style.visibility</p:attrName>
                                        </p:attrNameLst>
                                      </p:cBhvr>
                                      <p:to>
                                        <p:strVal val="visible"/>
                                      </p:to>
                                    </p:set>
                                    <p:anim calcmode="lin" valueType="num">
                                      <p:cBhvr additive="base">
                                        <p:cTn id="117" dur="500" fill="hold"/>
                                        <p:tgtEl>
                                          <p:spTgt spid="8">
                                            <p:graphicEl>
                                              <a:dgm id="{CDACA4EB-F46C-4A6D-A1FE-087CE6255137}"/>
                                            </p:graphicEl>
                                          </p:spTgt>
                                        </p:tgtEl>
                                        <p:attrNameLst>
                                          <p:attrName>ppt_x</p:attrName>
                                        </p:attrNameLst>
                                      </p:cBhvr>
                                      <p:tavLst>
                                        <p:tav tm="0">
                                          <p:val>
                                            <p:strVal val="#ppt_x"/>
                                          </p:val>
                                        </p:tav>
                                        <p:tav tm="100000">
                                          <p:val>
                                            <p:strVal val="#ppt_x"/>
                                          </p:val>
                                        </p:tav>
                                      </p:tavLst>
                                    </p:anim>
                                    <p:anim calcmode="lin" valueType="num">
                                      <p:cBhvr additive="base">
                                        <p:cTn id="118" dur="500" fill="hold"/>
                                        <p:tgtEl>
                                          <p:spTgt spid="8">
                                            <p:graphicEl>
                                              <a:dgm id="{CDACA4EB-F46C-4A6D-A1FE-087CE6255137}"/>
                                            </p:graphicEl>
                                          </p:spTgt>
                                        </p:tgtEl>
                                        <p:attrNameLst>
                                          <p:attrName>ppt_y</p:attrName>
                                        </p:attrNameLst>
                                      </p:cBhvr>
                                      <p:tavLst>
                                        <p:tav tm="0">
                                          <p:val>
                                            <p:strVal val="1+#ppt_h/2"/>
                                          </p:val>
                                        </p:tav>
                                        <p:tav tm="100000">
                                          <p:val>
                                            <p:strVal val="#ppt_y"/>
                                          </p:val>
                                        </p:tav>
                                      </p:tavLst>
                                    </p:anim>
                                  </p:childTnLst>
                                </p:cTn>
                              </p:par>
                              <p:par>
                                <p:cTn id="119" presetID="2" presetClass="entr" presetSubtype="4" fill="hold" grpId="0" nodeType="withEffect">
                                  <p:stCondLst>
                                    <p:cond delay="0"/>
                                  </p:stCondLst>
                                  <p:childTnLst>
                                    <p:set>
                                      <p:cBhvr>
                                        <p:cTn id="120" dur="1" fill="hold">
                                          <p:stCondLst>
                                            <p:cond delay="0"/>
                                          </p:stCondLst>
                                        </p:cTn>
                                        <p:tgtEl>
                                          <p:spTgt spid="8">
                                            <p:graphicEl>
                                              <a:dgm id="{3BF58CAA-E32B-4443-B287-DA897C445C59}"/>
                                            </p:graphicEl>
                                          </p:spTgt>
                                        </p:tgtEl>
                                        <p:attrNameLst>
                                          <p:attrName>style.visibility</p:attrName>
                                        </p:attrNameLst>
                                      </p:cBhvr>
                                      <p:to>
                                        <p:strVal val="visible"/>
                                      </p:to>
                                    </p:set>
                                    <p:anim calcmode="lin" valueType="num">
                                      <p:cBhvr additive="base">
                                        <p:cTn id="121" dur="500" fill="hold"/>
                                        <p:tgtEl>
                                          <p:spTgt spid="8">
                                            <p:graphicEl>
                                              <a:dgm id="{3BF58CAA-E32B-4443-B287-DA897C445C59}"/>
                                            </p:graphicEl>
                                          </p:spTgt>
                                        </p:tgtEl>
                                        <p:attrNameLst>
                                          <p:attrName>ppt_x</p:attrName>
                                        </p:attrNameLst>
                                      </p:cBhvr>
                                      <p:tavLst>
                                        <p:tav tm="0">
                                          <p:val>
                                            <p:strVal val="#ppt_x"/>
                                          </p:val>
                                        </p:tav>
                                        <p:tav tm="100000">
                                          <p:val>
                                            <p:strVal val="#ppt_x"/>
                                          </p:val>
                                        </p:tav>
                                      </p:tavLst>
                                    </p:anim>
                                    <p:anim calcmode="lin" valueType="num">
                                      <p:cBhvr additive="base">
                                        <p:cTn id="122" dur="500" fill="hold"/>
                                        <p:tgtEl>
                                          <p:spTgt spid="8">
                                            <p:graphicEl>
                                              <a:dgm id="{3BF58CAA-E32B-4443-B287-DA897C445C59}"/>
                                            </p:graphicEl>
                                          </p:spTgt>
                                        </p:tgtEl>
                                        <p:attrNameLst>
                                          <p:attrName>ppt_y</p:attrName>
                                        </p:attrNameLst>
                                      </p:cBhvr>
                                      <p:tavLst>
                                        <p:tav tm="0">
                                          <p:val>
                                            <p:strVal val="1+#ppt_h/2"/>
                                          </p:val>
                                        </p:tav>
                                        <p:tav tm="100000">
                                          <p:val>
                                            <p:strVal val="#ppt_y"/>
                                          </p:val>
                                        </p:tav>
                                      </p:tavLst>
                                    </p:anim>
                                  </p:childTnLst>
                                </p:cTn>
                              </p:par>
                            </p:childTnLst>
                          </p:cTn>
                        </p:par>
                      </p:childTnLst>
                    </p:cTn>
                  </p:par>
                  <p:par>
                    <p:cTn id="123" fill="hold">
                      <p:stCondLst>
                        <p:cond delay="indefinite"/>
                      </p:stCondLst>
                      <p:childTnLst>
                        <p:par>
                          <p:cTn id="124" fill="hold">
                            <p:stCondLst>
                              <p:cond delay="0"/>
                            </p:stCondLst>
                            <p:childTnLst>
                              <p:par>
                                <p:cTn id="125" presetID="2" presetClass="entr" presetSubtype="4" fill="hold" grpId="0" nodeType="clickEffect">
                                  <p:stCondLst>
                                    <p:cond delay="0"/>
                                  </p:stCondLst>
                                  <p:childTnLst>
                                    <p:set>
                                      <p:cBhvr>
                                        <p:cTn id="126" dur="1" fill="hold">
                                          <p:stCondLst>
                                            <p:cond delay="0"/>
                                          </p:stCondLst>
                                        </p:cTn>
                                        <p:tgtEl>
                                          <p:spTgt spid="8">
                                            <p:graphicEl>
                                              <a:dgm id="{2B07D920-38AD-4A00-99A6-A2E8AFC6D322}"/>
                                            </p:graphicEl>
                                          </p:spTgt>
                                        </p:tgtEl>
                                        <p:attrNameLst>
                                          <p:attrName>style.visibility</p:attrName>
                                        </p:attrNameLst>
                                      </p:cBhvr>
                                      <p:to>
                                        <p:strVal val="visible"/>
                                      </p:to>
                                    </p:set>
                                    <p:anim calcmode="lin" valueType="num">
                                      <p:cBhvr additive="base">
                                        <p:cTn id="127" dur="500" fill="hold"/>
                                        <p:tgtEl>
                                          <p:spTgt spid="8">
                                            <p:graphicEl>
                                              <a:dgm id="{2B07D920-38AD-4A00-99A6-A2E8AFC6D322}"/>
                                            </p:graphicEl>
                                          </p:spTgt>
                                        </p:tgtEl>
                                        <p:attrNameLst>
                                          <p:attrName>ppt_x</p:attrName>
                                        </p:attrNameLst>
                                      </p:cBhvr>
                                      <p:tavLst>
                                        <p:tav tm="0">
                                          <p:val>
                                            <p:strVal val="#ppt_x"/>
                                          </p:val>
                                        </p:tav>
                                        <p:tav tm="100000">
                                          <p:val>
                                            <p:strVal val="#ppt_x"/>
                                          </p:val>
                                        </p:tav>
                                      </p:tavLst>
                                    </p:anim>
                                    <p:anim calcmode="lin" valueType="num">
                                      <p:cBhvr additive="base">
                                        <p:cTn id="128" dur="500" fill="hold"/>
                                        <p:tgtEl>
                                          <p:spTgt spid="8">
                                            <p:graphicEl>
                                              <a:dgm id="{2B07D920-38AD-4A00-99A6-A2E8AFC6D322}"/>
                                            </p:graphicEl>
                                          </p:spTgt>
                                        </p:tgtEl>
                                        <p:attrNameLst>
                                          <p:attrName>ppt_y</p:attrName>
                                        </p:attrNameLst>
                                      </p:cBhvr>
                                      <p:tavLst>
                                        <p:tav tm="0">
                                          <p:val>
                                            <p:strVal val="1+#ppt_h/2"/>
                                          </p:val>
                                        </p:tav>
                                        <p:tav tm="100000">
                                          <p:val>
                                            <p:strVal val="#ppt_y"/>
                                          </p:val>
                                        </p:tav>
                                      </p:tavLst>
                                    </p:anim>
                                  </p:childTnLst>
                                </p:cTn>
                              </p:par>
                              <p:par>
                                <p:cTn id="129" presetID="2" presetClass="entr" presetSubtype="4" fill="hold" grpId="0" nodeType="withEffect">
                                  <p:stCondLst>
                                    <p:cond delay="0"/>
                                  </p:stCondLst>
                                  <p:childTnLst>
                                    <p:set>
                                      <p:cBhvr>
                                        <p:cTn id="130" dur="1" fill="hold">
                                          <p:stCondLst>
                                            <p:cond delay="0"/>
                                          </p:stCondLst>
                                        </p:cTn>
                                        <p:tgtEl>
                                          <p:spTgt spid="8">
                                            <p:graphicEl>
                                              <a:dgm id="{183BD20F-A13D-44D9-8789-A041506C014A}"/>
                                            </p:graphicEl>
                                          </p:spTgt>
                                        </p:tgtEl>
                                        <p:attrNameLst>
                                          <p:attrName>style.visibility</p:attrName>
                                        </p:attrNameLst>
                                      </p:cBhvr>
                                      <p:to>
                                        <p:strVal val="visible"/>
                                      </p:to>
                                    </p:set>
                                    <p:anim calcmode="lin" valueType="num">
                                      <p:cBhvr additive="base">
                                        <p:cTn id="131" dur="500" fill="hold"/>
                                        <p:tgtEl>
                                          <p:spTgt spid="8">
                                            <p:graphicEl>
                                              <a:dgm id="{183BD20F-A13D-44D9-8789-A041506C014A}"/>
                                            </p:graphicEl>
                                          </p:spTgt>
                                        </p:tgtEl>
                                        <p:attrNameLst>
                                          <p:attrName>ppt_x</p:attrName>
                                        </p:attrNameLst>
                                      </p:cBhvr>
                                      <p:tavLst>
                                        <p:tav tm="0">
                                          <p:val>
                                            <p:strVal val="#ppt_x"/>
                                          </p:val>
                                        </p:tav>
                                        <p:tav tm="100000">
                                          <p:val>
                                            <p:strVal val="#ppt_x"/>
                                          </p:val>
                                        </p:tav>
                                      </p:tavLst>
                                    </p:anim>
                                    <p:anim calcmode="lin" valueType="num">
                                      <p:cBhvr additive="base">
                                        <p:cTn id="132" dur="500" fill="hold"/>
                                        <p:tgtEl>
                                          <p:spTgt spid="8">
                                            <p:graphicEl>
                                              <a:dgm id="{183BD20F-A13D-44D9-8789-A041506C014A}"/>
                                            </p:graphicEl>
                                          </p:spTgt>
                                        </p:tgtEl>
                                        <p:attrNameLst>
                                          <p:attrName>ppt_y</p:attrName>
                                        </p:attrNameLst>
                                      </p:cBhvr>
                                      <p:tavLst>
                                        <p:tav tm="0">
                                          <p:val>
                                            <p:strVal val="1+#ppt_h/2"/>
                                          </p:val>
                                        </p:tav>
                                        <p:tav tm="100000">
                                          <p:val>
                                            <p:strVal val="#ppt_y"/>
                                          </p:val>
                                        </p:tav>
                                      </p:tavLst>
                                    </p:anim>
                                  </p:childTnLst>
                                </p:cTn>
                              </p:par>
                              <p:par>
                                <p:cTn id="133" presetID="2" presetClass="entr" presetSubtype="4" fill="hold" grpId="0" nodeType="withEffect">
                                  <p:stCondLst>
                                    <p:cond delay="0"/>
                                  </p:stCondLst>
                                  <p:childTnLst>
                                    <p:set>
                                      <p:cBhvr>
                                        <p:cTn id="134" dur="1" fill="hold">
                                          <p:stCondLst>
                                            <p:cond delay="0"/>
                                          </p:stCondLst>
                                        </p:cTn>
                                        <p:tgtEl>
                                          <p:spTgt spid="8">
                                            <p:graphicEl>
                                              <a:dgm id="{BAA7C6E3-2C5A-4A3D-A1E2-F8C23C7785A5}"/>
                                            </p:graphicEl>
                                          </p:spTgt>
                                        </p:tgtEl>
                                        <p:attrNameLst>
                                          <p:attrName>style.visibility</p:attrName>
                                        </p:attrNameLst>
                                      </p:cBhvr>
                                      <p:to>
                                        <p:strVal val="visible"/>
                                      </p:to>
                                    </p:set>
                                    <p:anim calcmode="lin" valueType="num">
                                      <p:cBhvr additive="base">
                                        <p:cTn id="135" dur="500" fill="hold"/>
                                        <p:tgtEl>
                                          <p:spTgt spid="8">
                                            <p:graphicEl>
                                              <a:dgm id="{BAA7C6E3-2C5A-4A3D-A1E2-F8C23C7785A5}"/>
                                            </p:graphicEl>
                                          </p:spTgt>
                                        </p:tgtEl>
                                        <p:attrNameLst>
                                          <p:attrName>ppt_x</p:attrName>
                                        </p:attrNameLst>
                                      </p:cBhvr>
                                      <p:tavLst>
                                        <p:tav tm="0">
                                          <p:val>
                                            <p:strVal val="#ppt_x"/>
                                          </p:val>
                                        </p:tav>
                                        <p:tav tm="100000">
                                          <p:val>
                                            <p:strVal val="#ppt_x"/>
                                          </p:val>
                                        </p:tav>
                                      </p:tavLst>
                                    </p:anim>
                                    <p:anim calcmode="lin" valueType="num">
                                      <p:cBhvr additive="base">
                                        <p:cTn id="136" dur="500" fill="hold"/>
                                        <p:tgtEl>
                                          <p:spTgt spid="8">
                                            <p:graphicEl>
                                              <a:dgm id="{BAA7C6E3-2C5A-4A3D-A1E2-F8C23C7785A5}"/>
                                            </p:graphicEl>
                                          </p:spTgt>
                                        </p:tgtEl>
                                        <p:attrNameLst>
                                          <p:attrName>ppt_y</p:attrName>
                                        </p:attrNameLst>
                                      </p:cBhvr>
                                      <p:tavLst>
                                        <p:tav tm="0">
                                          <p:val>
                                            <p:strVal val="1+#ppt_h/2"/>
                                          </p:val>
                                        </p:tav>
                                        <p:tav tm="100000">
                                          <p:val>
                                            <p:strVal val="#ppt_y"/>
                                          </p:val>
                                        </p:tav>
                                      </p:tavLst>
                                    </p:anim>
                                  </p:childTnLst>
                                </p:cTn>
                              </p:par>
                            </p:childTnLst>
                          </p:cTn>
                        </p:par>
                      </p:childTnLst>
                    </p:cTn>
                  </p:par>
                  <p:par>
                    <p:cTn id="137" fill="hold">
                      <p:stCondLst>
                        <p:cond delay="indefinite"/>
                      </p:stCondLst>
                      <p:childTnLst>
                        <p:par>
                          <p:cTn id="138" fill="hold">
                            <p:stCondLst>
                              <p:cond delay="0"/>
                            </p:stCondLst>
                            <p:childTnLst>
                              <p:par>
                                <p:cTn id="139" presetID="2" presetClass="entr" presetSubtype="4" fill="hold" grpId="0" nodeType="clickEffect">
                                  <p:stCondLst>
                                    <p:cond delay="0"/>
                                  </p:stCondLst>
                                  <p:childTnLst>
                                    <p:set>
                                      <p:cBhvr>
                                        <p:cTn id="140" dur="1" fill="hold">
                                          <p:stCondLst>
                                            <p:cond delay="0"/>
                                          </p:stCondLst>
                                        </p:cTn>
                                        <p:tgtEl>
                                          <p:spTgt spid="8">
                                            <p:graphicEl>
                                              <a:dgm id="{6D92EDEC-DB57-45D6-841A-822F1E83A140}"/>
                                            </p:graphicEl>
                                          </p:spTgt>
                                        </p:tgtEl>
                                        <p:attrNameLst>
                                          <p:attrName>style.visibility</p:attrName>
                                        </p:attrNameLst>
                                      </p:cBhvr>
                                      <p:to>
                                        <p:strVal val="visible"/>
                                      </p:to>
                                    </p:set>
                                    <p:anim calcmode="lin" valueType="num">
                                      <p:cBhvr additive="base">
                                        <p:cTn id="141" dur="500" fill="hold"/>
                                        <p:tgtEl>
                                          <p:spTgt spid="8">
                                            <p:graphicEl>
                                              <a:dgm id="{6D92EDEC-DB57-45D6-841A-822F1E83A140}"/>
                                            </p:graphicEl>
                                          </p:spTgt>
                                        </p:tgtEl>
                                        <p:attrNameLst>
                                          <p:attrName>ppt_x</p:attrName>
                                        </p:attrNameLst>
                                      </p:cBhvr>
                                      <p:tavLst>
                                        <p:tav tm="0">
                                          <p:val>
                                            <p:strVal val="#ppt_x"/>
                                          </p:val>
                                        </p:tav>
                                        <p:tav tm="100000">
                                          <p:val>
                                            <p:strVal val="#ppt_x"/>
                                          </p:val>
                                        </p:tav>
                                      </p:tavLst>
                                    </p:anim>
                                    <p:anim calcmode="lin" valueType="num">
                                      <p:cBhvr additive="base">
                                        <p:cTn id="142" dur="500" fill="hold"/>
                                        <p:tgtEl>
                                          <p:spTgt spid="8">
                                            <p:graphicEl>
                                              <a:dgm id="{6D92EDEC-DB57-45D6-841A-822F1E83A140}"/>
                                            </p:graphicEl>
                                          </p:spTgt>
                                        </p:tgtEl>
                                        <p:attrNameLst>
                                          <p:attrName>ppt_y</p:attrName>
                                        </p:attrNameLst>
                                      </p:cBhvr>
                                      <p:tavLst>
                                        <p:tav tm="0">
                                          <p:val>
                                            <p:strVal val="1+#ppt_h/2"/>
                                          </p:val>
                                        </p:tav>
                                        <p:tav tm="100000">
                                          <p:val>
                                            <p:strVal val="#ppt_y"/>
                                          </p:val>
                                        </p:tav>
                                      </p:tavLst>
                                    </p:anim>
                                  </p:childTnLst>
                                </p:cTn>
                              </p:par>
                              <p:par>
                                <p:cTn id="143" presetID="2" presetClass="entr" presetSubtype="4" fill="hold" grpId="0" nodeType="withEffect">
                                  <p:stCondLst>
                                    <p:cond delay="0"/>
                                  </p:stCondLst>
                                  <p:childTnLst>
                                    <p:set>
                                      <p:cBhvr>
                                        <p:cTn id="144" dur="1" fill="hold">
                                          <p:stCondLst>
                                            <p:cond delay="0"/>
                                          </p:stCondLst>
                                        </p:cTn>
                                        <p:tgtEl>
                                          <p:spTgt spid="8">
                                            <p:graphicEl>
                                              <a:dgm id="{47602604-C884-4DE9-B08F-49D9F9B6BC33}"/>
                                            </p:graphicEl>
                                          </p:spTgt>
                                        </p:tgtEl>
                                        <p:attrNameLst>
                                          <p:attrName>style.visibility</p:attrName>
                                        </p:attrNameLst>
                                      </p:cBhvr>
                                      <p:to>
                                        <p:strVal val="visible"/>
                                      </p:to>
                                    </p:set>
                                    <p:anim calcmode="lin" valueType="num">
                                      <p:cBhvr additive="base">
                                        <p:cTn id="145" dur="500" fill="hold"/>
                                        <p:tgtEl>
                                          <p:spTgt spid="8">
                                            <p:graphicEl>
                                              <a:dgm id="{47602604-C884-4DE9-B08F-49D9F9B6BC33}"/>
                                            </p:graphicEl>
                                          </p:spTgt>
                                        </p:tgtEl>
                                        <p:attrNameLst>
                                          <p:attrName>ppt_x</p:attrName>
                                        </p:attrNameLst>
                                      </p:cBhvr>
                                      <p:tavLst>
                                        <p:tav tm="0">
                                          <p:val>
                                            <p:strVal val="#ppt_x"/>
                                          </p:val>
                                        </p:tav>
                                        <p:tav tm="100000">
                                          <p:val>
                                            <p:strVal val="#ppt_x"/>
                                          </p:val>
                                        </p:tav>
                                      </p:tavLst>
                                    </p:anim>
                                    <p:anim calcmode="lin" valueType="num">
                                      <p:cBhvr additive="base">
                                        <p:cTn id="146" dur="500" fill="hold"/>
                                        <p:tgtEl>
                                          <p:spTgt spid="8">
                                            <p:graphicEl>
                                              <a:dgm id="{47602604-C884-4DE9-B08F-49D9F9B6BC33}"/>
                                            </p:graphicEl>
                                          </p:spTgt>
                                        </p:tgtEl>
                                        <p:attrNameLst>
                                          <p:attrName>ppt_y</p:attrName>
                                        </p:attrNameLst>
                                      </p:cBhvr>
                                      <p:tavLst>
                                        <p:tav tm="0">
                                          <p:val>
                                            <p:strVal val="1+#ppt_h/2"/>
                                          </p:val>
                                        </p:tav>
                                        <p:tav tm="100000">
                                          <p:val>
                                            <p:strVal val="#ppt_y"/>
                                          </p:val>
                                        </p:tav>
                                      </p:tavLst>
                                    </p:anim>
                                  </p:childTnLst>
                                </p:cTn>
                              </p:par>
                              <p:par>
                                <p:cTn id="147" presetID="2" presetClass="entr" presetSubtype="4" fill="hold" grpId="0" nodeType="withEffect">
                                  <p:stCondLst>
                                    <p:cond delay="0"/>
                                  </p:stCondLst>
                                  <p:childTnLst>
                                    <p:set>
                                      <p:cBhvr>
                                        <p:cTn id="148" dur="1" fill="hold">
                                          <p:stCondLst>
                                            <p:cond delay="0"/>
                                          </p:stCondLst>
                                        </p:cTn>
                                        <p:tgtEl>
                                          <p:spTgt spid="8">
                                            <p:graphicEl>
                                              <a:dgm id="{CD875BDA-3916-4E10-998E-430C755F22B7}"/>
                                            </p:graphicEl>
                                          </p:spTgt>
                                        </p:tgtEl>
                                        <p:attrNameLst>
                                          <p:attrName>style.visibility</p:attrName>
                                        </p:attrNameLst>
                                      </p:cBhvr>
                                      <p:to>
                                        <p:strVal val="visible"/>
                                      </p:to>
                                    </p:set>
                                    <p:anim calcmode="lin" valueType="num">
                                      <p:cBhvr additive="base">
                                        <p:cTn id="149" dur="500" fill="hold"/>
                                        <p:tgtEl>
                                          <p:spTgt spid="8">
                                            <p:graphicEl>
                                              <a:dgm id="{CD875BDA-3916-4E10-998E-430C755F22B7}"/>
                                            </p:graphicEl>
                                          </p:spTgt>
                                        </p:tgtEl>
                                        <p:attrNameLst>
                                          <p:attrName>ppt_x</p:attrName>
                                        </p:attrNameLst>
                                      </p:cBhvr>
                                      <p:tavLst>
                                        <p:tav tm="0">
                                          <p:val>
                                            <p:strVal val="#ppt_x"/>
                                          </p:val>
                                        </p:tav>
                                        <p:tav tm="100000">
                                          <p:val>
                                            <p:strVal val="#ppt_x"/>
                                          </p:val>
                                        </p:tav>
                                      </p:tavLst>
                                    </p:anim>
                                    <p:anim calcmode="lin" valueType="num">
                                      <p:cBhvr additive="base">
                                        <p:cTn id="150" dur="500" fill="hold"/>
                                        <p:tgtEl>
                                          <p:spTgt spid="8">
                                            <p:graphicEl>
                                              <a:dgm id="{CD875BDA-3916-4E10-998E-430C755F22B7}"/>
                                            </p:graphicEl>
                                          </p:spTgt>
                                        </p:tgtEl>
                                        <p:attrNameLst>
                                          <p:attrName>ppt_y</p:attrName>
                                        </p:attrNameLst>
                                      </p:cBhvr>
                                      <p:tavLst>
                                        <p:tav tm="0">
                                          <p:val>
                                            <p:strVal val="1+#ppt_h/2"/>
                                          </p:val>
                                        </p:tav>
                                        <p:tav tm="100000">
                                          <p:val>
                                            <p:strVal val="#ppt_y"/>
                                          </p:val>
                                        </p:tav>
                                      </p:tavLst>
                                    </p:anim>
                                  </p:childTnLst>
                                </p:cTn>
                              </p:par>
                            </p:childTnLst>
                          </p:cTn>
                        </p:par>
                      </p:childTnLst>
                    </p:cTn>
                  </p:par>
                  <p:par>
                    <p:cTn id="151" fill="hold">
                      <p:stCondLst>
                        <p:cond delay="indefinite"/>
                      </p:stCondLst>
                      <p:childTnLst>
                        <p:par>
                          <p:cTn id="152" fill="hold">
                            <p:stCondLst>
                              <p:cond delay="0"/>
                            </p:stCondLst>
                            <p:childTnLst>
                              <p:par>
                                <p:cTn id="153" presetID="2" presetClass="entr" presetSubtype="4" fill="hold" grpId="0" nodeType="clickEffect">
                                  <p:stCondLst>
                                    <p:cond delay="0"/>
                                  </p:stCondLst>
                                  <p:childTnLst>
                                    <p:set>
                                      <p:cBhvr>
                                        <p:cTn id="154" dur="1" fill="hold">
                                          <p:stCondLst>
                                            <p:cond delay="0"/>
                                          </p:stCondLst>
                                        </p:cTn>
                                        <p:tgtEl>
                                          <p:spTgt spid="8">
                                            <p:graphicEl>
                                              <a:dgm id="{D18AFBB9-EC62-455F-A4B6-4584DFACDB18}"/>
                                            </p:graphicEl>
                                          </p:spTgt>
                                        </p:tgtEl>
                                        <p:attrNameLst>
                                          <p:attrName>style.visibility</p:attrName>
                                        </p:attrNameLst>
                                      </p:cBhvr>
                                      <p:to>
                                        <p:strVal val="visible"/>
                                      </p:to>
                                    </p:set>
                                    <p:anim calcmode="lin" valueType="num">
                                      <p:cBhvr additive="base">
                                        <p:cTn id="155" dur="500" fill="hold"/>
                                        <p:tgtEl>
                                          <p:spTgt spid="8">
                                            <p:graphicEl>
                                              <a:dgm id="{D18AFBB9-EC62-455F-A4B6-4584DFACDB18}"/>
                                            </p:graphicEl>
                                          </p:spTgt>
                                        </p:tgtEl>
                                        <p:attrNameLst>
                                          <p:attrName>ppt_x</p:attrName>
                                        </p:attrNameLst>
                                      </p:cBhvr>
                                      <p:tavLst>
                                        <p:tav tm="0">
                                          <p:val>
                                            <p:strVal val="#ppt_x"/>
                                          </p:val>
                                        </p:tav>
                                        <p:tav tm="100000">
                                          <p:val>
                                            <p:strVal val="#ppt_x"/>
                                          </p:val>
                                        </p:tav>
                                      </p:tavLst>
                                    </p:anim>
                                    <p:anim calcmode="lin" valueType="num">
                                      <p:cBhvr additive="base">
                                        <p:cTn id="156" dur="500" fill="hold"/>
                                        <p:tgtEl>
                                          <p:spTgt spid="8">
                                            <p:graphicEl>
                                              <a:dgm id="{D18AFBB9-EC62-455F-A4B6-4584DFACDB18}"/>
                                            </p:graphicEl>
                                          </p:spTgt>
                                        </p:tgtEl>
                                        <p:attrNameLst>
                                          <p:attrName>ppt_y</p:attrName>
                                        </p:attrNameLst>
                                      </p:cBhvr>
                                      <p:tavLst>
                                        <p:tav tm="0">
                                          <p:val>
                                            <p:strVal val="1+#ppt_h/2"/>
                                          </p:val>
                                        </p:tav>
                                        <p:tav tm="100000">
                                          <p:val>
                                            <p:strVal val="#ppt_y"/>
                                          </p:val>
                                        </p:tav>
                                      </p:tavLst>
                                    </p:anim>
                                  </p:childTnLst>
                                </p:cTn>
                              </p:par>
                              <p:par>
                                <p:cTn id="157" presetID="2" presetClass="entr" presetSubtype="4" fill="hold" grpId="0" nodeType="withEffect">
                                  <p:stCondLst>
                                    <p:cond delay="0"/>
                                  </p:stCondLst>
                                  <p:childTnLst>
                                    <p:set>
                                      <p:cBhvr>
                                        <p:cTn id="158" dur="1" fill="hold">
                                          <p:stCondLst>
                                            <p:cond delay="0"/>
                                          </p:stCondLst>
                                        </p:cTn>
                                        <p:tgtEl>
                                          <p:spTgt spid="8">
                                            <p:graphicEl>
                                              <a:dgm id="{A9067058-E3F7-4C36-930A-4D2F9FD24365}"/>
                                            </p:graphicEl>
                                          </p:spTgt>
                                        </p:tgtEl>
                                        <p:attrNameLst>
                                          <p:attrName>style.visibility</p:attrName>
                                        </p:attrNameLst>
                                      </p:cBhvr>
                                      <p:to>
                                        <p:strVal val="visible"/>
                                      </p:to>
                                    </p:set>
                                    <p:anim calcmode="lin" valueType="num">
                                      <p:cBhvr additive="base">
                                        <p:cTn id="159" dur="500" fill="hold"/>
                                        <p:tgtEl>
                                          <p:spTgt spid="8">
                                            <p:graphicEl>
                                              <a:dgm id="{A9067058-E3F7-4C36-930A-4D2F9FD24365}"/>
                                            </p:graphicEl>
                                          </p:spTgt>
                                        </p:tgtEl>
                                        <p:attrNameLst>
                                          <p:attrName>ppt_x</p:attrName>
                                        </p:attrNameLst>
                                      </p:cBhvr>
                                      <p:tavLst>
                                        <p:tav tm="0">
                                          <p:val>
                                            <p:strVal val="#ppt_x"/>
                                          </p:val>
                                        </p:tav>
                                        <p:tav tm="100000">
                                          <p:val>
                                            <p:strVal val="#ppt_x"/>
                                          </p:val>
                                        </p:tav>
                                      </p:tavLst>
                                    </p:anim>
                                    <p:anim calcmode="lin" valueType="num">
                                      <p:cBhvr additive="base">
                                        <p:cTn id="160" dur="500" fill="hold"/>
                                        <p:tgtEl>
                                          <p:spTgt spid="8">
                                            <p:graphicEl>
                                              <a:dgm id="{A9067058-E3F7-4C36-930A-4D2F9FD24365}"/>
                                            </p:graphicEl>
                                          </p:spTgt>
                                        </p:tgtEl>
                                        <p:attrNameLst>
                                          <p:attrName>ppt_y</p:attrName>
                                        </p:attrNameLst>
                                      </p:cBhvr>
                                      <p:tavLst>
                                        <p:tav tm="0">
                                          <p:val>
                                            <p:strVal val="1+#ppt_h/2"/>
                                          </p:val>
                                        </p:tav>
                                        <p:tav tm="100000">
                                          <p:val>
                                            <p:strVal val="#ppt_y"/>
                                          </p:val>
                                        </p:tav>
                                      </p:tavLst>
                                    </p:anim>
                                  </p:childTnLst>
                                </p:cTn>
                              </p:par>
                              <p:par>
                                <p:cTn id="161" presetID="2" presetClass="entr" presetSubtype="4" fill="hold" grpId="0" nodeType="withEffect">
                                  <p:stCondLst>
                                    <p:cond delay="0"/>
                                  </p:stCondLst>
                                  <p:childTnLst>
                                    <p:set>
                                      <p:cBhvr>
                                        <p:cTn id="162" dur="1" fill="hold">
                                          <p:stCondLst>
                                            <p:cond delay="0"/>
                                          </p:stCondLst>
                                        </p:cTn>
                                        <p:tgtEl>
                                          <p:spTgt spid="8">
                                            <p:graphicEl>
                                              <a:dgm id="{1795B48C-C18C-4861-8E5E-DC12A4A587BC}"/>
                                            </p:graphicEl>
                                          </p:spTgt>
                                        </p:tgtEl>
                                        <p:attrNameLst>
                                          <p:attrName>style.visibility</p:attrName>
                                        </p:attrNameLst>
                                      </p:cBhvr>
                                      <p:to>
                                        <p:strVal val="visible"/>
                                      </p:to>
                                    </p:set>
                                    <p:anim calcmode="lin" valueType="num">
                                      <p:cBhvr additive="base">
                                        <p:cTn id="163" dur="500" fill="hold"/>
                                        <p:tgtEl>
                                          <p:spTgt spid="8">
                                            <p:graphicEl>
                                              <a:dgm id="{1795B48C-C18C-4861-8E5E-DC12A4A587BC}"/>
                                            </p:graphicEl>
                                          </p:spTgt>
                                        </p:tgtEl>
                                        <p:attrNameLst>
                                          <p:attrName>ppt_x</p:attrName>
                                        </p:attrNameLst>
                                      </p:cBhvr>
                                      <p:tavLst>
                                        <p:tav tm="0">
                                          <p:val>
                                            <p:strVal val="#ppt_x"/>
                                          </p:val>
                                        </p:tav>
                                        <p:tav tm="100000">
                                          <p:val>
                                            <p:strVal val="#ppt_x"/>
                                          </p:val>
                                        </p:tav>
                                      </p:tavLst>
                                    </p:anim>
                                    <p:anim calcmode="lin" valueType="num">
                                      <p:cBhvr additive="base">
                                        <p:cTn id="164" dur="500" fill="hold"/>
                                        <p:tgtEl>
                                          <p:spTgt spid="8">
                                            <p:graphicEl>
                                              <a:dgm id="{1795B48C-C18C-4861-8E5E-DC12A4A587BC}"/>
                                            </p:graphic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animBg="1"/>
      <p:bldGraphic spid="8" grpId="0">
        <p:bldSub>
          <a:bldDgm bld="one"/>
        </p:bldSub>
      </p:bldGraphic>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52" name="圆角矩形 9"/>
          <p:cNvSpPr/>
          <p:nvPr/>
        </p:nvSpPr>
        <p:spPr>
          <a:xfrm>
            <a:off x="815166" y="919241"/>
            <a:ext cx="10561668" cy="5019519"/>
          </a:xfrm>
          <a:prstGeom prst="roundRect">
            <a:avLst>
              <a:gd name="adj" fmla="val 11354"/>
            </a:avLst>
          </a:prstGeom>
          <a:solidFill>
            <a:schemeClr val="bg1"/>
          </a:solidFill>
          <a:ln w="57150">
            <a:solidFill>
              <a:schemeClr val="bg1">
                <a:lumMod val="65000"/>
              </a:schemeClr>
            </a:solidFill>
          </a:ln>
          <a:effectLst>
            <a:outerShdw blurRad="469900" sx="101000" sy="101000" algn="ctr" rotWithShape="0">
              <a:prstClr val="black">
                <a:alpha val="18000"/>
              </a:prstClr>
            </a:outerShdw>
          </a:effectLst>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53" name="任意多边形 2"/>
          <p:cNvSpPr/>
          <p:nvPr/>
        </p:nvSpPr>
        <p:spPr>
          <a:xfrm>
            <a:off x="4946650" y="1568043"/>
            <a:ext cx="2298700" cy="2060264"/>
          </a:xfrm>
          <a:custGeom>
            <a:avLst/>
            <a:gdLst>
              <a:gd name="connsiteX0" fmla="*/ 0 w 2298700"/>
              <a:gd name="connsiteY0" fmla="*/ 1293498 h 2060264"/>
              <a:gd name="connsiteX1" fmla="*/ 30100 w 2298700"/>
              <a:gd name="connsiteY1" fmla="*/ 1293498 h 2060264"/>
              <a:gd name="connsiteX2" fmla="*/ 30100 w 2298700"/>
              <a:gd name="connsiteY2" fmla="*/ 2030164 h 2060264"/>
              <a:gd name="connsiteX3" fmla="*/ 2268600 w 2298700"/>
              <a:gd name="connsiteY3" fmla="*/ 2030164 h 2060264"/>
              <a:gd name="connsiteX4" fmla="*/ 2268600 w 2298700"/>
              <a:gd name="connsiteY4" fmla="*/ 1293498 h 2060264"/>
              <a:gd name="connsiteX5" fmla="*/ 2298700 w 2298700"/>
              <a:gd name="connsiteY5" fmla="*/ 1293498 h 2060264"/>
              <a:gd name="connsiteX6" fmla="*/ 2298700 w 2298700"/>
              <a:gd name="connsiteY6" fmla="*/ 2060264 h 2060264"/>
              <a:gd name="connsiteX7" fmla="*/ 0 w 2298700"/>
              <a:gd name="connsiteY7" fmla="*/ 2060264 h 2060264"/>
              <a:gd name="connsiteX8" fmla="*/ 0 w 2298700"/>
              <a:gd name="connsiteY8" fmla="*/ 0 h 2060264"/>
              <a:gd name="connsiteX9" fmla="*/ 2298700 w 2298700"/>
              <a:gd name="connsiteY9" fmla="*/ 0 h 2060264"/>
              <a:gd name="connsiteX10" fmla="*/ 2298700 w 2298700"/>
              <a:gd name="connsiteY10" fmla="*/ 498664 h 2060264"/>
              <a:gd name="connsiteX11" fmla="*/ 2268600 w 2298700"/>
              <a:gd name="connsiteY11" fmla="*/ 498664 h 2060264"/>
              <a:gd name="connsiteX12" fmla="*/ 2268600 w 2298700"/>
              <a:gd name="connsiteY12" fmla="*/ 30100 h 2060264"/>
              <a:gd name="connsiteX13" fmla="*/ 30100 w 2298700"/>
              <a:gd name="connsiteY13" fmla="*/ 30100 h 2060264"/>
              <a:gd name="connsiteX14" fmla="*/ 30100 w 2298700"/>
              <a:gd name="connsiteY14" fmla="*/ 498664 h 2060264"/>
              <a:gd name="connsiteX15" fmla="*/ 0 w 2298700"/>
              <a:gd name="connsiteY15" fmla="*/ 498664 h 20602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298700" h="2060264">
                <a:moveTo>
                  <a:pt x="0" y="1293498"/>
                </a:moveTo>
                <a:lnTo>
                  <a:pt x="30100" y="1293498"/>
                </a:lnTo>
                <a:lnTo>
                  <a:pt x="30100" y="2030164"/>
                </a:lnTo>
                <a:lnTo>
                  <a:pt x="2268600" y="2030164"/>
                </a:lnTo>
                <a:lnTo>
                  <a:pt x="2268600" y="1293498"/>
                </a:lnTo>
                <a:lnTo>
                  <a:pt x="2298700" y="1293498"/>
                </a:lnTo>
                <a:lnTo>
                  <a:pt x="2298700" y="2060264"/>
                </a:lnTo>
                <a:lnTo>
                  <a:pt x="0" y="2060264"/>
                </a:lnTo>
                <a:close/>
                <a:moveTo>
                  <a:pt x="0" y="0"/>
                </a:moveTo>
                <a:lnTo>
                  <a:pt x="2298700" y="0"/>
                </a:lnTo>
                <a:lnTo>
                  <a:pt x="2298700" y="498664"/>
                </a:lnTo>
                <a:lnTo>
                  <a:pt x="2268600" y="498664"/>
                </a:lnTo>
                <a:lnTo>
                  <a:pt x="2268600" y="30100"/>
                </a:lnTo>
                <a:lnTo>
                  <a:pt x="30100" y="30100"/>
                </a:lnTo>
                <a:lnTo>
                  <a:pt x="30100" y="498664"/>
                </a:lnTo>
                <a:lnTo>
                  <a:pt x="0" y="498664"/>
                </a:ln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54" name="文本框 53"/>
          <p:cNvSpPr txBox="1"/>
          <p:nvPr/>
        </p:nvSpPr>
        <p:spPr>
          <a:xfrm>
            <a:off x="4580204" y="1947460"/>
            <a:ext cx="3031599" cy="1015663"/>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6000" b="1" i="0" u="none" strike="noStrike" kern="1200" cap="none" spc="0" normalizeH="0" baseline="0" noProof="0" dirty="0">
                <a:ln>
                  <a:noFill/>
                </a:ln>
                <a:solidFill>
                  <a:srgbClr val="0DB7B6"/>
                </a:solidFill>
                <a:effectLst/>
                <a:uLnTx/>
                <a:uFillTx/>
                <a:cs typeface="+mn-ea"/>
                <a:sym typeface="+mn-lt"/>
              </a:rPr>
              <a:t>PART 03</a:t>
            </a:r>
            <a:endParaRPr kumimoji="0" lang="zh-CN" altLang="en-US" sz="6000" b="1" i="0" u="none" strike="noStrike" kern="1200" cap="none" spc="0" normalizeH="0" baseline="0" noProof="0" dirty="0">
              <a:ln>
                <a:noFill/>
              </a:ln>
              <a:solidFill>
                <a:srgbClr val="0DB7B6"/>
              </a:solidFill>
              <a:effectLst/>
              <a:uLnTx/>
              <a:uFillTx/>
              <a:cs typeface="+mn-ea"/>
              <a:sym typeface="+mn-lt"/>
            </a:endParaRPr>
          </a:p>
        </p:txBody>
      </p:sp>
      <p:cxnSp>
        <p:nvCxnSpPr>
          <p:cNvPr id="55" name="直接连接符 54"/>
          <p:cNvCxnSpPr/>
          <p:nvPr/>
        </p:nvCxnSpPr>
        <p:spPr>
          <a:xfrm>
            <a:off x="5727700" y="3057307"/>
            <a:ext cx="736600" cy="0"/>
          </a:xfrm>
          <a:prstGeom prst="line">
            <a:avLst/>
          </a:prstGeom>
          <a:ln w="38100" cap="rnd">
            <a:solidFill>
              <a:srgbClr val="FFC000"/>
            </a:solidFill>
            <a:round/>
          </a:ln>
        </p:spPr>
        <p:style>
          <a:lnRef idx="1">
            <a:schemeClr val="accent1"/>
          </a:lnRef>
          <a:fillRef idx="0">
            <a:schemeClr val="accent1"/>
          </a:fillRef>
          <a:effectRef idx="0">
            <a:schemeClr val="accent1"/>
          </a:effectRef>
          <a:fontRef idx="minor">
            <a:schemeClr val="tx1"/>
          </a:fontRef>
        </p:style>
      </p:cxnSp>
      <p:sp>
        <p:nvSpPr>
          <p:cNvPr id="57" name="文本框 56"/>
          <p:cNvSpPr txBox="1"/>
          <p:nvPr/>
        </p:nvSpPr>
        <p:spPr>
          <a:xfrm>
            <a:off x="4973738" y="3943011"/>
            <a:ext cx="2244525" cy="584775"/>
          </a:xfrm>
          <a:prstGeom prst="rect">
            <a:avLst/>
          </a:prstGeom>
          <a:noFill/>
        </p:spPr>
        <p:txBody>
          <a:bodyPr wrap="none" rtlCol="0">
            <a:spAutoFit/>
            <a:scene3d>
              <a:camera prst="orthographicFront"/>
              <a:lightRig rig="threePt" dir="t"/>
            </a:scene3d>
            <a:sp3d contourW="12700"/>
          </a:bodyPr>
          <a:lstStyle/>
          <a:p>
            <a:pPr lvl="0" algn="ctr">
              <a:defRPr/>
            </a:pPr>
            <a:r>
              <a:rPr lang="zh-CN" altLang="en-US" sz="3200" b="1" dirty="0">
                <a:solidFill>
                  <a:prstClr val="black">
                    <a:lumMod val="75000"/>
                    <a:lumOff val="25000"/>
                  </a:prstClr>
                </a:solidFill>
                <a:cs typeface="+mn-ea"/>
                <a:sym typeface="+mn-lt"/>
              </a:rPr>
              <a:t>新生入学问</a:t>
            </a:r>
            <a:endParaRPr kumimoji="0" lang="zh-CN" altLang="en-US" sz="3200" b="1" i="0" u="none" strike="noStrike" kern="1200" cap="none" spc="0" normalizeH="0" baseline="0" noProof="0" dirty="0">
              <a:ln>
                <a:noFill/>
              </a:ln>
              <a:solidFill>
                <a:prstClr val="black">
                  <a:lumMod val="75000"/>
                  <a:lumOff val="25000"/>
                </a:prstClr>
              </a:solidFill>
              <a:effectLst/>
              <a:uLnTx/>
              <a:uFillTx/>
              <a:cs typeface="+mn-ea"/>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2"/>
                                        </p:tgtEl>
                                        <p:attrNameLst>
                                          <p:attrName>style.visibility</p:attrName>
                                        </p:attrNameLst>
                                      </p:cBhvr>
                                      <p:to>
                                        <p:strVal val="visible"/>
                                      </p:to>
                                    </p:set>
                                    <p:anim calcmode="lin" valueType="num">
                                      <p:cBhvr>
                                        <p:cTn id="11" dur="750" fill="hold"/>
                                        <p:tgtEl>
                                          <p:spTgt spid="52"/>
                                        </p:tgtEl>
                                        <p:attrNameLst>
                                          <p:attrName>ppt_w</p:attrName>
                                        </p:attrNameLst>
                                      </p:cBhvr>
                                      <p:tavLst>
                                        <p:tav tm="0">
                                          <p:val>
                                            <p:fltVal val="0"/>
                                          </p:val>
                                        </p:tav>
                                        <p:tav tm="100000">
                                          <p:val>
                                            <p:strVal val="#ppt_w"/>
                                          </p:val>
                                        </p:tav>
                                      </p:tavLst>
                                    </p:anim>
                                    <p:anim calcmode="lin" valueType="num">
                                      <p:cBhvr>
                                        <p:cTn id="12" dur="750" fill="hold"/>
                                        <p:tgtEl>
                                          <p:spTgt spid="52"/>
                                        </p:tgtEl>
                                        <p:attrNameLst>
                                          <p:attrName>ppt_h</p:attrName>
                                        </p:attrNameLst>
                                      </p:cBhvr>
                                      <p:tavLst>
                                        <p:tav tm="0">
                                          <p:val>
                                            <p:fltVal val="0"/>
                                          </p:val>
                                        </p:tav>
                                        <p:tav tm="100000">
                                          <p:val>
                                            <p:strVal val="#ppt_h"/>
                                          </p:val>
                                        </p:tav>
                                      </p:tavLst>
                                    </p:anim>
                                    <p:animEffect transition="in" filter="fade">
                                      <p:cBhvr>
                                        <p:cTn id="13" dur="750"/>
                                        <p:tgtEl>
                                          <p:spTgt spid="52"/>
                                        </p:tgtEl>
                                      </p:cBhvr>
                                    </p:animEffect>
                                  </p:childTnLst>
                                </p:cTn>
                              </p:par>
                            </p:childTnLst>
                          </p:cTn>
                        </p:par>
                        <p:par>
                          <p:cTn id="14" fill="hold">
                            <p:stCondLst>
                              <p:cond delay="1500"/>
                            </p:stCondLst>
                            <p:childTnLst>
                              <p:par>
                                <p:cTn id="15" presetID="10" presetClass="entr" presetSubtype="0" fill="hold" grpId="0" nodeType="afterEffect">
                                  <p:stCondLst>
                                    <p:cond delay="0"/>
                                  </p:stCondLst>
                                  <p:childTnLst>
                                    <p:set>
                                      <p:cBhvr>
                                        <p:cTn id="16" dur="1" fill="hold">
                                          <p:stCondLst>
                                            <p:cond delay="0"/>
                                          </p:stCondLst>
                                        </p:cTn>
                                        <p:tgtEl>
                                          <p:spTgt spid="53"/>
                                        </p:tgtEl>
                                        <p:attrNameLst>
                                          <p:attrName>style.visibility</p:attrName>
                                        </p:attrNameLst>
                                      </p:cBhvr>
                                      <p:to>
                                        <p:strVal val="visible"/>
                                      </p:to>
                                    </p:set>
                                    <p:anim calcmode="lin" valueType="num">
                                      <p:cBhvr>
                                        <p:cTn id="17" dur="500" fill="hold"/>
                                        <p:tgtEl>
                                          <p:spTgt spid="53"/>
                                        </p:tgtEl>
                                        <p:attrNameLst>
                                          <p:attrName>ppt_w</p:attrName>
                                        </p:attrNameLst>
                                      </p:cBhvr>
                                      <p:tavLst>
                                        <p:tav tm="0">
                                          <p:val>
                                            <p:fltVal val="0"/>
                                          </p:val>
                                        </p:tav>
                                        <p:tav tm="100000">
                                          <p:val>
                                            <p:strVal val="#ppt_w"/>
                                          </p:val>
                                        </p:tav>
                                      </p:tavLst>
                                    </p:anim>
                                    <p:anim calcmode="lin" valueType="num">
                                      <p:cBhvr>
                                        <p:cTn id="18" dur="500" fill="hold"/>
                                        <p:tgtEl>
                                          <p:spTgt spid="53"/>
                                        </p:tgtEl>
                                        <p:attrNameLst>
                                          <p:attrName>ppt_h</p:attrName>
                                        </p:attrNameLst>
                                      </p:cBhvr>
                                      <p:tavLst>
                                        <p:tav tm="0">
                                          <p:val>
                                            <p:fltVal val="0"/>
                                          </p:val>
                                        </p:tav>
                                        <p:tav tm="100000">
                                          <p:val>
                                            <p:strVal val="#ppt_h"/>
                                          </p:val>
                                        </p:tav>
                                      </p:tavLst>
                                    </p:anim>
                                    <p:animEffect transition="in" filter="fade">
                                      <p:cBhvr>
                                        <p:cTn id="19" dur="500"/>
                                        <p:tgtEl>
                                          <p:spTgt spid="53"/>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54"/>
                                        </p:tgtEl>
                                        <p:attrNameLst>
                                          <p:attrName>style.visibility</p:attrName>
                                        </p:attrNameLst>
                                      </p:cBhvr>
                                      <p:to>
                                        <p:strVal val="visible"/>
                                      </p:to>
                                    </p:set>
                                    <p:animEffect transition="in" filter="fade">
                                      <p:cBhvr>
                                        <p:cTn id="23" dur="500"/>
                                        <p:tgtEl>
                                          <p:spTgt spid="54"/>
                                        </p:tgtEl>
                                      </p:cBhvr>
                                    </p:animEffect>
                                  </p:childTnLst>
                                </p:cTn>
                              </p:par>
                            </p:childTnLst>
                          </p:cTn>
                        </p:par>
                        <p:par>
                          <p:cTn id="24" fill="hold">
                            <p:stCondLst>
                              <p:cond delay="2500"/>
                            </p:stCondLst>
                            <p:childTnLst>
                              <p:par>
                                <p:cTn id="25" presetID="16" presetClass="entr" presetSubtype="21" fill="hold" nodeType="afterEffect">
                                  <p:stCondLst>
                                    <p:cond delay="0"/>
                                  </p:stCondLst>
                                  <p:childTnLst>
                                    <p:set>
                                      <p:cBhvr>
                                        <p:cTn id="26" dur="1" fill="hold">
                                          <p:stCondLst>
                                            <p:cond delay="0"/>
                                          </p:stCondLst>
                                        </p:cTn>
                                        <p:tgtEl>
                                          <p:spTgt spid="55"/>
                                        </p:tgtEl>
                                        <p:attrNameLst>
                                          <p:attrName>style.visibility</p:attrName>
                                        </p:attrNameLst>
                                      </p:cBhvr>
                                      <p:to>
                                        <p:strVal val="visible"/>
                                      </p:to>
                                    </p:set>
                                    <p:animEffect transition="in" filter="barn(inVertical)">
                                      <p:cBhvr>
                                        <p:cTn id="27"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animBg="1"/>
      <p:bldP spid="53" grpId="0" animBg="1"/>
      <p:bldP spid="5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圆角矩形 9"/>
          <p:cNvSpPr/>
          <p:nvPr/>
        </p:nvSpPr>
        <p:spPr>
          <a:xfrm>
            <a:off x="896556" y="1208750"/>
            <a:ext cx="10561668" cy="5019519"/>
          </a:xfrm>
          <a:prstGeom prst="roundRect">
            <a:avLst>
              <a:gd name="adj" fmla="val 11354"/>
            </a:avLst>
          </a:prstGeom>
          <a:solidFill>
            <a:schemeClr val="bg1"/>
          </a:solidFill>
          <a:ln w="57150">
            <a:solidFill>
              <a:schemeClr val="bg1">
                <a:lumMod val="65000"/>
              </a:schemeClr>
            </a:solidFill>
          </a:ln>
          <a:effectLst>
            <a:outerShdw blurRad="469900" sx="101000" sy="101000" algn="ctr" rotWithShape="0">
              <a:prstClr val="black">
                <a:alpha val="18000"/>
              </a:prstClr>
            </a:outerShdw>
          </a:effectLst>
        </p:spPr>
        <p:style>
          <a:lnRef idx="0">
            <a:scrgbClr r="0" g="0" b="0"/>
          </a:lnRef>
          <a:fillRef idx="0">
            <a:scrgbClr r="0" g="0" b="0"/>
          </a:fillRef>
          <a:effectRef idx="0">
            <a:scrgbClr r="0" g="0" b="0"/>
          </a:effectRef>
          <a:fontRef idx="minor">
            <a:schemeClr val="lt1"/>
          </a:fontRef>
        </p:style>
        <p:txBody>
          <a:bodyPr rtlCol="0" anchor="ctr"/>
          <a:lstStyle/>
          <a:p>
            <a:pPr lvl="0" algn="ctr">
              <a:defRPr/>
            </a:pPr>
            <a:r>
              <a:rPr lang="en-US" altLang="zh-CN" dirty="0">
                <a:solidFill>
                  <a:prstClr val="white"/>
                </a:solidFill>
                <a:cs typeface="+mn-ea"/>
                <a:sym typeface="+mn-lt"/>
              </a:rPr>
              <a:t>2.</a:t>
            </a:r>
            <a:r>
              <a:rPr lang="zh-CN" altLang="en-US" dirty="0">
                <a:solidFill>
                  <a:prstClr val="white"/>
                </a:solidFill>
                <a:cs typeface="+mn-ea"/>
                <a:sym typeface="+mn-lt"/>
              </a:rPr>
              <a:t>我们的专业设置、课程安排和普通本科生相比有什么特点</a:t>
            </a:r>
            <a:r>
              <a:rPr lang="en-US" altLang="zh-CN" dirty="0">
                <a:solidFill>
                  <a:prstClr val="white"/>
                </a:solidFill>
                <a:cs typeface="+mn-ea"/>
                <a:sym typeface="+mn-lt"/>
              </a:rPr>
              <a:t>?</a:t>
            </a: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grpSp>
        <p:nvGrpSpPr>
          <p:cNvPr id="16" name="组合 15"/>
          <p:cNvGrpSpPr/>
          <p:nvPr/>
        </p:nvGrpSpPr>
        <p:grpSpPr>
          <a:xfrm>
            <a:off x="10609284" y="526882"/>
            <a:ext cx="916645" cy="916645"/>
            <a:chOff x="1597946" y="2121361"/>
            <a:chExt cx="1462754" cy="1462754"/>
          </a:xfrm>
        </p:grpSpPr>
        <p:sp>
          <p:nvSpPr>
            <p:cNvPr id="17" name="椭圆 16"/>
            <p:cNvSpPr/>
            <p:nvPr/>
          </p:nvSpPr>
          <p:spPr>
            <a:xfrm>
              <a:off x="1597946" y="2121361"/>
              <a:ext cx="1462754" cy="1462754"/>
            </a:xfrm>
            <a:prstGeom prst="ellipse">
              <a:avLst/>
            </a:prstGeom>
            <a:gradFill flip="none" rotWithShape="1">
              <a:gsLst>
                <a:gs pos="0">
                  <a:schemeClr val="bg1"/>
                </a:gs>
                <a:gs pos="100000">
                  <a:srgbClr val="DBDBDB"/>
                </a:gs>
              </a:gsLst>
              <a:lin ang="18900000" scaled="1"/>
              <a:tileRect/>
            </a:gradFill>
            <a:ln w="60325">
              <a:gradFill flip="none" rotWithShape="1">
                <a:gsLst>
                  <a:gs pos="0">
                    <a:srgbClr val="DBDBDB"/>
                  </a:gs>
                  <a:gs pos="100000">
                    <a:schemeClr val="bg1"/>
                  </a:gs>
                </a:gsLst>
                <a:lin ang="18900000" scaled="1"/>
                <a:tileRect/>
              </a:gradFill>
            </a:ln>
            <a:effectLst>
              <a:outerShdw blurRad="698500" dist="1905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18" name="椭圆 18"/>
            <p:cNvSpPr/>
            <p:nvPr/>
          </p:nvSpPr>
          <p:spPr>
            <a:xfrm>
              <a:off x="2031635" y="2496011"/>
              <a:ext cx="595374" cy="713454"/>
            </a:xfrm>
            <a:custGeom>
              <a:avLst/>
              <a:gdLst>
                <a:gd name="connsiteX0" fmla="*/ 234347 w 506307"/>
                <a:gd name="connsiteY0" fmla="*/ 379219 h 606722"/>
                <a:gd name="connsiteX1" fmla="*/ 271960 w 506307"/>
                <a:gd name="connsiteY1" fmla="*/ 379219 h 606722"/>
                <a:gd name="connsiteX2" fmla="*/ 278451 w 506307"/>
                <a:gd name="connsiteY2" fmla="*/ 385705 h 606722"/>
                <a:gd name="connsiteX3" fmla="*/ 278451 w 506307"/>
                <a:gd name="connsiteY3" fmla="*/ 448520 h 606722"/>
                <a:gd name="connsiteX4" fmla="*/ 271960 w 506307"/>
                <a:gd name="connsiteY4" fmla="*/ 455006 h 606722"/>
                <a:gd name="connsiteX5" fmla="*/ 234347 w 506307"/>
                <a:gd name="connsiteY5" fmla="*/ 455006 h 606722"/>
                <a:gd name="connsiteX6" fmla="*/ 227856 w 506307"/>
                <a:gd name="connsiteY6" fmla="*/ 448520 h 606722"/>
                <a:gd name="connsiteX7" fmla="*/ 227856 w 506307"/>
                <a:gd name="connsiteY7" fmla="*/ 385705 h 606722"/>
                <a:gd name="connsiteX8" fmla="*/ 234347 w 506307"/>
                <a:gd name="connsiteY8" fmla="*/ 379219 h 606722"/>
                <a:gd name="connsiteX9" fmla="*/ 234331 w 506307"/>
                <a:gd name="connsiteY9" fmla="*/ 328645 h 606722"/>
                <a:gd name="connsiteX10" fmla="*/ 177194 w 506307"/>
                <a:gd name="connsiteY10" fmla="*/ 385700 h 606722"/>
                <a:gd name="connsiteX11" fmla="*/ 177194 w 506307"/>
                <a:gd name="connsiteY11" fmla="*/ 448532 h 606722"/>
                <a:gd name="connsiteX12" fmla="*/ 234331 w 506307"/>
                <a:gd name="connsiteY12" fmla="*/ 505587 h 606722"/>
                <a:gd name="connsiteX13" fmla="*/ 271977 w 506307"/>
                <a:gd name="connsiteY13" fmla="*/ 505587 h 606722"/>
                <a:gd name="connsiteX14" fmla="*/ 329113 w 506307"/>
                <a:gd name="connsiteY14" fmla="*/ 448532 h 606722"/>
                <a:gd name="connsiteX15" fmla="*/ 329113 w 506307"/>
                <a:gd name="connsiteY15" fmla="*/ 385700 h 606722"/>
                <a:gd name="connsiteX16" fmla="*/ 271977 w 506307"/>
                <a:gd name="connsiteY16" fmla="*/ 328645 h 606722"/>
                <a:gd name="connsiteX17" fmla="*/ 253109 w 506307"/>
                <a:gd name="connsiteY17" fmla="*/ 0 h 606722"/>
                <a:gd name="connsiteX18" fmla="*/ 430303 w 506307"/>
                <a:gd name="connsiteY18" fmla="*/ 176942 h 606722"/>
                <a:gd name="connsiteX19" fmla="*/ 430303 w 506307"/>
                <a:gd name="connsiteY19" fmla="*/ 252749 h 606722"/>
                <a:gd name="connsiteX20" fmla="*/ 480943 w 506307"/>
                <a:gd name="connsiteY20" fmla="*/ 252749 h 606722"/>
                <a:gd name="connsiteX21" fmla="*/ 506307 w 506307"/>
                <a:gd name="connsiteY21" fmla="*/ 278077 h 606722"/>
                <a:gd name="connsiteX22" fmla="*/ 506307 w 506307"/>
                <a:gd name="connsiteY22" fmla="*/ 581394 h 606722"/>
                <a:gd name="connsiteX23" fmla="*/ 480943 w 506307"/>
                <a:gd name="connsiteY23" fmla="*/ 606722 h 606722"/>
                <a:gd name="connsiteX24" fmla="*/ 25275 w 506307"/>
                <a:gd name="connsiteY24" fmla="*/ 606722 h 606722"/>
                <a:gd name="connsiteX25" fmla="*/ 0 w 506307"/>
                <a:gd name="connsiteY25" fmla="*/ 581394 h 606722"/>
                <a:gd name="connsiteX26" fmla="*/ 0 w 506307"/>
                <a:gd name="connsiteY26" fmla="*/ 278077 h 606722"/>
                <a:gd name="connsiteX27" fmla="*/ 25275 w 506307"/>
                <a:gd name="connsiteY27" fmla="*/ 252749 h 606722"/>
                <a:gd name="connsiteX28" fmla="*/ 379753 w 506307"/>
                <a:gd name="connsiteY28" fmla="*/ 252749 h 606722"/>
                <a:gd name="connsiteX29" fmla="*/ 379753 w 506307"/>
                <a:gd name="connsiteY29" fmla="*/ 176942 h 606722"/>
                <a:gd name="connsiteX30" fmla="*/ 253109 w 506307"/>
                <a:gd name="connsiteY30" fmla="*/ 50568 h 606722"/>
                <a:gd name="connsiteX31" fmla="*/ 126554 w 506307"/>
                <a:gd name="connsiteY31" fmla="*/ 176942 h 606722"/>
                <a:gd name="connsiteX32" fmla="*/ 101279 w 506307"/>
                <a:gd name="connsiteY32" fmla="*/ 202270 h 606722"/>
                <a:gd name="connsiteX33" fmla="*/ 75915 w 506307"/>
                <a:gd name="connsiteY33" fmla="*/ 176942 h 606722"/>
                <a:gd name="connsiteX34" fmla="*/ 253109 w 506307"/>
                <a:gd name="connsiteY34"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506307" h="606722">
                  <a:moveTo>
                    <a:pt x="234347" y="379219"/>
                  </a:moveTo>
                  <a:lnTo>
                    <a:pt x="271960" y="379219"/>
                  </a:lnTo>
                  <a:cubicBezTo>
                    <a:pt x="275517" y="379219"/>
                    <a:pt x="278451" y="382062"/>
                    <a:pt x="278451" y="385705"/>
                  </a:cubicBezTo>
                  <a:lnTo>
                    <a:pt x="278451" y="448520"/>
                  </a:lnTo>
                  <a:cubicBezTo>
                    <a:pt x="278451" y="452074"/>
                    <a:pt x="275517" y="455006"/>
                    <a:pt x="271960" y="455006"/>
                  </a:cubicBezTo>
                  <a:lnTo>
                    <a:pt x="234347" y="455006"/>
                  </a:lnTo>
                  <a:cubicBezTo>
                    <a:pt x="230791" y="455006"/>
                    <a:pt x="227856" y="452074"/>
                    <a:pt x="227856" y="448520"/>
                  </a:cubicBezTo>
                  <a:lnTo>
                    <a:pt x="227856" y="385705"/>
                  </a:lnTo>
                  <a:cubicBezTo>
                    <a:pt x="227856" y="382062"/>
                    <a:pt x="230791" y="379219"/>
                    <a:pt x="234347" y="379219"/>
                  </a:cubicBezTo>
                  <a:close/>
                  <a:moveTo>
                    <a:pt x="234331" y="328645"/>
                  </a:moveTo>
                  <a:cubicBezTo>
                    <a:pt x="202825" y="328645"/>
                    <a:pt x="177194" y="354240"/>
                    <a:pt x="177194" y="385700"/>
                  </a:cubicBezTo>
                  <a:lnTo>
                    <a:pt x="177194" y="448532"/>
                  </a:lnTo>
                  <a:cubicBezTo>
                    <a:pt x="177194" y="479992"/>
                    <a:pt x="202825" y="505587"/>
                    <a:pt x="234331" y="505587"/>
                  </a:cubicBezTo>
                  <a:lnTo>
                    <a:pt x="271977" y="505587"/>
                  </a:lnTo>
                  <a:cubicBezTo>
                    <a:pt x="303482" y="505587"/>
                    <a:pt x="329113" y="479992"/>
                    <a:pt x="329113" y="448532"/>
                  </a:cubicBezTo>
                  <a:lnTo>
                    <a:pt x="329113" y="385700"/>
                  </a:lnTo>
                  <a:cubicBezTo>
                    <a:pt x="329113" y="354240"/>
                    <a:pt x="303482" y="328645"/>
                    <a:pt x="271977" y="328645"/>
                  </a:cubicBezTo>
                  <a:close/>
                  <a:moveTo>
                    <a:pt x="253109" y="0"/>
                  </a:moveTo>
                  <a:cubicBezTo>
                    <a:pt x="350829" y="0"/>
                    <a:pt x="430303" y="79362"/>
                    <a:pt x="430303" y="176942"/>
                  </a:cubicBezTo>
                  <a:lnTo>
                    <a:pt x="430303" y="252749"/>
                  </a:lnTo>
                  <a:lnTo>
                    <a:pt x="480943" y="252749"/>
                  </a:lnTo>
                  <a:cubicBezTo>
                    <a:pt x="494916" y="252749"/>
                    <a:pt x="506307" y="264124"/>
                    <a:pt x="506307" y="278077"/>
                  </a:cubicBezTo>
                  <a:lnTo>
                    <a:pt x="506307" y="581394"/>
                  </a:lnTo>
                  <a:cubicBezTo>
                    <a:pt x="506307" y="595435"/>
                    <a:pt x="494916" y="606722"/>
                    <a:pt x="480943" y="606722"/>
                  </a:cubicBezTo>
                  <a:lnTo>
                    <a:pt x="25275" y="606722"/>
                  </a:lnTo>
                  <a:cubicBezTo>
                    <a:pt x="11302" y="606722"/>
                    <a:pt x="0" y="595435"/>
                    <a:pt x="0" y="581394"/>
                  </a:cubicBezTo>
                  <a:lnTo>
                    <a:pt x="0" y="278077"/>
                  </a:lnTo>
                  <a:cubicBezTo>
                    <a:pt x="0" y="264124"/>
                    <a:pt x="11302" y="252749"/>
                    <a:pt x="25275" y="252749"/>
                  </a:cubicBezTo>
                  <a:lnTo>
                    <a:pt x="379753" y="252749"/>
                  </a:lnTo>
                  <a:lnTo>
                    <a:pt x="379753" y="176942"/>
                  </a:lnTo>
                  <a:cubicBezTo>
                    <a:pt x="379753" y="107267"/>
                    <a:pt x="322972" y="50568"/>
                    <a:pt x="253109" y="50568"/>
                  </a:cubicBezTo>
                  <a:cubicBezTo>
                    <a:pt x="183335" y="50568"/>
                    <a:pt x="126554" y="107267"/>
                    <a:pt x="126554" y="176942"/>
                  </a:cubicBezTo>
                  <a:cubicBezTo>
                    <a:pt x="126554" y="190895"/>
                    <a:pt x="115252" y="202270"/>
                    <a:pt x="101279" y="202270"/>
                  </a:cubicBezTo>
                  <a:cubicBezTo>
                    <a:pt x="87306" y="202270"/>
                    <a:pt x="75915" y="190895"/>
                    <a:pt x="75915" y="176942"/>
                  </a:cubicBezTo>
                  <a:cubicBezTo>
                    <a:pt x="75915" y="79362"/>
                    <a:pt x="155389" y="0"/>
                    <a:pt x="253109" y="0"/>
                  </a:cubicBezTo>
                  <a:close/>
                </a:path>
              </a:pathLst>
            </a:custGeom>
            <a:solidFill>
              <a:srgbClr val="0DB7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grpSp>
      <p:grpSp>
        <p:nvGrpSpPr>
          <p:cNvPr id="13" name="组合 12"/>
          <p:cNvGrpSpPr/>
          <p:nvPr/>
        </p:nvGrpSpPr>
        <p:grpSpPr>
          <a:xfrm>
            <a:off x="828851" y="638472"/>
            <a:ext cx="916645" cy="916645"/>
            <a:chOff x="1597946" y="2121361"/>
            <a:chExt cx="1462754" cy="1462754"/>
          </a:xfrm>
        </p:grpSpPr>
        <p:sp>
          <p:nvSpPr>
            <p:cNvPr id="14" name="椭圆 13"/>
            <p:cNvSpPr/>
            <p:nvPr/>
          </p:nvSpPr>
          <p:spPr>
            <a:xfrm>
              <a:off x="1597946" y="2121361"/>
              <a:ext cx="1462754" cy="1462754"/>
            </a:xfrm>
            <a:prstGeom prst="ellipse">
              <a:avLst/>
            </a:prstGeom>
            <a:gradFill flip="none" rotWithShape="1">
              <a:gsLst>
                <a:gs pos="0">
                  <a:schemeClr val="bg1"/>
                </a:gs>
                <a:gs pos="100000">
                  <a:srgbClr val="DBDBDB"/>
                </a:gs>
              </a:gsLst>
              <a:lin ang="18900000" scaled="1"/>
              <a:tileRect/>
            </a:gradFill>
            <a:ln w="60325">
              <a:gradFill flip="none" rotWithShape="1">
                <a:gsLst>
                  <a:gs pos="0">
                    <a:srgbClr val="DBDBDB"/>
                  </a:gs>
                  <a:gs pos="100000">
                    <a:schemeClr val="bg1"/>
                  </a:gs>
                </a:gsLst>
                <a:lin ang="18900000" scaled="1"/>
                <a:tileRect/>
              </a:gradFill>
            </a:ln>
            <a:effectLst>
              <a:outerShdw blurRad="698500" dist="1905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15" name="椭圆 15"/>
            <p:cNvSpPr/>
            <p:nvPr/>
          </p:nvSpPr>
          <p:spPr>
            <a:xfrm>
              <a:off x="1972596" y="2496592"/>
              <a:ext cx="713454" cy="712290"/>
            </a:xfrm>
            <a:custGeom>
              <a:avLst/>
              <a:gdLst>
                <a:gd name="connsiteX0" fmla="*/ 140017 w 606581"/>
                <a:gd name="connsiteY0" fmla="*/ 411043 h 605592"/>
                <a:gd name="connsiteX1" fmla="*/ 178821 w 606581"/>
                <a:gd name="connsiteY1" fmla="*/ 427078 h 605592"/>
                <a:gd name="connsiteX2" fmla="*/ 178821 w 606581"/>
                <a:gd name="connsiteY2" fmla="*/ 504564 h 605592"/>
                <a:gd name="connsiteX3" fmla="*/ 93692 w 606581"/>
                <a:gd name="connsiteY3" fmla="*/ 589557 h 605592"/>
                <a:gd name="connsiteX4" fmla="*/ 54887 w 606581"/>
                <a:gd name="connsiteY4" fmla="*/ 605592 h 605592"/>
                <a:gd name="connsiteX5" fmla="*/ 16083 w 606581"/>
                <a:gd name="connsiteY5" fmla="*/ 589557 h 605592"/>
                <a:gd name="connsiteX6" fmla="*/ 16083 w 606581"/>
                <a:gd name="connsiteY6" fmla="*/ 511979 h 605592"/>
                <a:gd name="connsiteX7" fmla="*/ 101212 w 606581"/>
                <a:gd name="connsiteY7" fmla="*/ 427078 h 605592"/>
                <a:gd name="connsiteX8" fmla="*/ 140017 w 606581"/>
                <a:gd name="connsiteY8" fmla="*/ 411043 h 605592"/>
                <a:gd name="connsiteX9" fmla="*/ 382501 w 606581"/>
                <a:gd name="connsiteY9" fmla="*/ 49537 h 605592"/>
                <a:gd name="connsiteX10" fmla="*/ 557044 w 606581"/>
                <a:gd name="connsiteY10" fmla="*/ 223798 h 605592"/>
                <a:gd name="connsiteX11" fmla="*/ 382501 w 606581"/>
                <a:gd name="connsiteY11" fmla="*/ 398059 h 605592"/>
                <a:gd name="connsiteX12" fmla="*/ 207957 w 606581"/>
                <a:gd name="connsiteY12" fmla="*/ 223798 h 605592"/>
                <a:gd name="connsiteX13" fmla="*/ 382501 w 606581"/>
                <a:gd name="connsiteY13" fmla="*/ 49537 h 605592"/>
                <a:gd name="connsiteX14" fmla="*/ 382536 w 606581"/>
                <a:gd name="connsiteY14" fmla="*/ 24750 h 605592"/>
                <a:gd name="connsiteX15" fmla="*/ 304914 w 606581"/>
                <a:gd name="connsiteY15" fmla="*/ 40417 h 605592"/>
                <a:gd name="connsiteX16" fmla="*/ 241591 w 606581"/>
                <a:gd name="connsiteY16" fmla="*/ 83058 h 605592"/>
                <a:gd name="connsiteX17" fmla="*/ 198880 w 606581"/>
                <a:gd name="connsiteY17" fmla="*/ 146278 h 605592"/>
                <a:gd name="connsiteX18" fmla="*/ 183189 w 606581"/>
                <a:gd name="connsiteY18" fmla="*/ 223774 h 605592"/>
                <a:gd name="connsiteX19" fmla="*/ 198880 w 606581"/>
                <a:gd name="connsiteY19" fmla="*/ 301177 h 605592"/>
                <a:gd name="connsiteX20" fmla="*/ 241591 w 606581"/>
                <a:gd name="connsiteY20" fmla="*/ 364490 h 605592"/>
                <a:gd name="connsiteX21" fmla="*/ 304914 w 606581"/>
                <a:gd name="connsiteY21" fmla="*/ 407131 h 605592"/>
                <a:gd name="connsiteX22" fmla="*/ 382536 w 606581"/>
                <a:gd name="connsiteY22" fmla="*/ 422705 h 605592"/>
                <a:gd name="connsiteX23" fmla="*/ 460158 w 606581"/>
                <a:gd name="connsiteY23" fmla="*/ 407131 h 605592"/>
                <a:gd name="connsiteX24" fmla="*/ 523481 w 606581"/>
                <a:gd name="connsiteY24" fmla="*/ 364490 h 605592"/>
                <a:gd name="connsiteX25" fmla="*/ 566192 w 606581"/>
                <a:gd name="connsiteY25" fmla="*/ 301177 h 605592"/>
                <a:gd name="connsiteX26" fmla="*/ 581883 w 606581"/>
                <a:gd name="connsiteY26" fmla="*/ 223774 h 605592"/>
                <a:gd name="connsiteX27" fmla="*/ 566192 w 606581"/>
                <a:gd name="connsiteY27" fmla="*/ 146278 h 605592"/>
                <a:gd name="connsiteX28" fmla="*/ 523481 w 606581"/>
                <a:gd name="connsiteY28" fmla="*/ 83058 h 605592"/>
                <a:gd name="connsiteX29" fmla="*/ 460158 w 606581"/>
                <a:gd name="connsiteY29" fmla="*/ 40417 h 605592"/>
                <a:gd name="connsiteX30" fmla="*/ 382536 w 606581"/>
                <a:gd name="connsiteY30" fmla="*/ 24750 h 605592"/>
                <a:gd name="connsiteX31" fmla="*/ 382536 w 606581"/>
                <a:gd name="connsiteY31" fmla="*/ 0 h 605592"/>
                <a:gd name="connsiteX32" fmla="*/ 469721 w 606581"/>
                <a:gd name="connsiteY32" fmla="*/ 17613 h 605592"/>
                <a:gd name="connsiteX33" fmla="*/ 540937 w 606581"/>
                <a:gd name="connsiteY33" fmla="*/ 65538 h 605592"/>
                <a:gd name="connsiteX34" fmla="*/ 588940 w 606581"/>
                <a:gd name="connsiteY34" fmla="*/ 136637 h 605592"/>
                <a:gd name="connsiteX35" fmla="*/ 606581 w 606581"/>
                <a:gd name="connsiteY35" fmla="*/ 223774 h 605592"/>
                <a:gd name="connsiteX36" fmla="*/ 588940 w 606581"/>
                <a:gd name="connsiteY36" fmla="*/ 310818 h 605592"/>
                <a:gd name="connsiteX37" fmla="*/ 540937 w 606581"/>
                <a:gd name="connsiteY37" fmla="*/ 381917 h 605592"/>
                <a:gd name="connsiteX38" fmla="*/ 469721 w 606581"/>
                <a:gd name="connsiteY38" fmla="*/ 429842 h 605592"/>
                <a:gd name="connsiteX39" fmla="*/ 382536 w 606581"/>
                <a:gd name="connsiteY39" fmla="*/ 447455 h 605592"/>
                <a:gd name="connsiteX40" fmla="*/ 295258 w 606581"/>
                <a:gd name="connsiteY40" fmla="*/ 429842 h 605592"/>
                <a:gd name="connsiteX41" fmla="*/ 240105 w 606581"/>
                <a:gd name="connsiteY41" fmla="*/ 396471 h 605592"/>
                <a:gd name="connsiteX42" fmla="*/ 209558 w 606581"/>
                <a:gd name="connsiteY42" fmla="*/ 427061 h 605592"/>
                <a:gd name="connsiteX43" fmla="*/ 196373 w 606581"/>
                <a:gd name="connsiteY43" fmla="*/ 409541 h 605592"/>
                <a:gd name="connsiteX44" fmla="*/ 178918 w 606581"/>
                <a:gd name="connsiteY44" fmla="*/ 396378 h 605592"/>
                <a:gd name="connsiteX45" fmla="*/ 209465 w 606581"/>
                <a:gd name="connsiteY45" fmla="*/ 365880 h 605592"/>
                <a:gd name="connsiteX46" fmla="*/ 176040 w 606581"/>
                <a:gd name="connsiteY46" fmla="*/ 310818 h 605592"/>
                <a:gd name="connsiteX47" fmla="*/ 158491 w 606581"/>
                <a:gd name="connsiteY47" fmla="*/ 223774 h 605592"/>
                <a:gd name="connsiteX48" fmla="*/ 176040 w 606581"/>
                <a:gd name="connsiteY48" fmla="*/ 136637 h 605592"/>
                <a:gd name="connsiteX49" fmla="*/ 224043 w 606581"/>
                <a:gd name="connsiteY49" fmla="*/ 65538 h 605592"/>
                <a:gd name="connsiteX50" fmla="*/ 295258 w 606581"/>
                <a:gd name="connsiteY50" fmla="*/ 17613 h 605592"/>
                <a:gd name="connsiteX51" fmla="*/ 382536 w 606581"/>
                <a:gd name="connsiteY51" fmla="*/ 0 h 605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606581" h="605592">
                  <a:moveTo>
                    <a:pt x="140017" y="411043"/>
                  </a:moveTo>
                  <a:cubicBezTo>
                    <a:pt x="154035" y="411043"/>
                    <a:pt x="168053" y="416326"/>
                    <a:pt x="178821" y="427078"/>
                  </a:cubicBezTo>
                  <a:cubicBezTo>
                    <a:pt x="200266" y="448488"/>
                    <a:pt x="200266" y="483153"/>
                    <a:pt x="178821" y="504564"/>
                  </a:cubicBezTo>
                  <a:lnTo>
                    <a:pt x="93692" y="589557"/>
                  </a:lnTo>
                  <a:cubicBezTo>
                    <a:pt x="83016" y="600216"/>
                    <a:pt x="68905" y="605592"/>
                    <a:pt x="54887" y="605592"/>
                  </a:cubicBezTo>
                  <a:cubicBezTo>
                    <a:pt x="40870" y="605592"/>
                    <a:pt x="26759" y="600216"/>
                    <a:pt x="16083" y="589557"/>
                  </a:cubicBezTo>
                  <a:cubicBezTo>
                    <a:pt x="-5362" y="568147"/>
                    <a:pt x="-5362" y="533389"/>
                    <a:pt x="16083" y="511979"/>
                  </a:cubicBezTo>
                  <a:lnTo>
                    <a:pt x="101212" y="427078"/>
                  </a:lnTo>
                  <a:cubicBezTo>
                    <a:pt x="111888" y="416326"/>
                    <a:pt x="125999" y="411043"/>
                    <a:pt x="140017" y="411043"/>
                  </a:cubicBezTo>
                  <a:close/>
                  <a:moveTo>
                    <a:pt x="382501" y="49537"/>
                  </a:moveTo>
                  <a:cubicBezTo>
                    <a:pt x="478871" y="49537"/>
                    <a:pt x="557044" y="127491"/>
                    <a:pt x="557044" y="223798"/>
                  </a:cubicBezTo>
                  <a:cubicBezTo>
                    <a:pt x="557044" y="320012"/>
                    <a:pt x="478871" y="398059"/>
                    <a:pt x="382501" y="398059"/>
                  </a:cubicBezTo>
                  <a:cubicBezTo>
                    <a:pt x="286130" y="398059"/>
                    <a:pt x="207957" y="320012"/>
                    <a:pt x="207957" y="223798"/>
                  </a:cubicBezTo>
                  <a:cubicBezTo>
                    <a:pt x="207957" y="127491"/>
                    <a:pt x="286130" y="49537"/>
                    <a:pt x="382501" y="49537"/>
                  </a:cubicBezTo>
                  <a:close/>
                  <a:moveTo>
                    <a:pt x="382536" y="24750"/>
                  </a:moveTo>
                  <a:cubicBezTo>
                    <a:pt x="355610" y="24750"/>
                    <a:pt x="329519" y="30034"/>
                    <a:pt x="304914" y="40417"/>
                  </a:cubicBezTo>
                  <a:cubicBezTo>
                    <a:pt x="281238" y="50428"/>
                    <a:pt x="259882" y="64796"/>
                    <a:pt x="241591" y="83058"/>
                  </a:cubicBezTo>
                  <a:cubicBezTo>
                    <a:pt x="223300" y="101319"/>
                    <a:pt x="208908" y="122547"/>
                    <a:pt x="198880" y="146278"/>
                  </a:cubicBezTo>
                  <a:cubicBezTo>
                    <a:pt x="188481" y="170843"/>
                    <a:pt x="183189" y="196891"/>
                    <a:pt x="183189" y="223774"/>
                  </a:cubicBezTo>
                  <a:cubicBezTo>
                    <a:pt x="183189" y="250564"/>
                    <a:pt x="188481" y="276705"/>
                    <a:pt x="198880" y="301177"/>
                  </a:cubicBezTo>
                  <a:cubicBezTo>
                    <a:pt x="208908" y="324908"/>
                    <a:pt x="223300" y="346228"/>
                    <a:pt x="241591" y="364490"/>
                  </a:cubicBezTo>
                  <a:cubicBezTo>
                    <a:pt x="259882" y="382752"/>
                    <a:pt x="281238" y="397027"/>
                    <a:pt x="304914" y="407131"/>
                  </a:cubicBezTo>
                  <a:cubicBezTo>
                    <a:pt x="329519" y="417513"/>
                    <a:pt x="355610" y="422705"/>
                    <a:pt x="382536" y="422705"/>
                  </a:cubicBezTo>
                  <a:cubicBezTo>
                    <a:pt x="409462" y="422705"/>
                    <a:pt x="435553" y="417513"/>
                    <a:pt x="460158" y="407131"/>
                  </a:cubicBezTo>
                  <a:cubicBezTo>
                    <a:pt x="483834" y="397027"/>
                    <a:pt x="505190" y="382752"/>
                    <a:pt x="523481" y="364490"/>
                  </a:cubicBezTo>
                  <a:cubicBezTo>
                    <a:pt x="541772" y="346228"/>
                    <a:pt x="556164" y="324908"/>
                    <a:pt x="566192" y="301177"/>
                  </a:cubicBezTo>
                  <a:cubicBezTo>
                    <a:pt x="576591" y="276705"/>
                    <a:pt x="581883" y="250564"/>
                    <a:pt x="581883" y="223774"/>
                  </a:cubicBezTo>
                  <a:cubicBezTo>
                    <a:pt x="581883" y="196891"/>
                    <a:pt x="576591" y="170843"/>
                    <a:pt x="566192" y="146278"/>
                  </a:cubicBezTo>
                  <a:cubicBezTo>
                    <a:pt x="556164" y="122547"/>
                    <a:pt x="541772" y="101319"/>
                    <a:pt x="523481" y="83058"/>
                  </a:cubicBezTo>
                  <a:cubicBezTo>
                    <a:pt x="505190" y="64796"/>
                    <a:pt x="483834" y="50428"/>
                    <a:pt x="460158" y="40417"/>
                  </a:cubicBezTo>
                  <a:cubicBezTo>
                    <a:pt x="435553" y="30034"/>
                    <a:pt x="409462" y="24750"/>
                    <a:pt x="382536" y="24750"/>
                  </a:cubicBezTo>
                  <a:close/>
                  <a:moveTo>
                    <a:pt x="382536" y="0"/>
                  </a:moveTo>
                  <a:cubicBezTo>
                    <a:pt x="412712" y="0"/>
                    <a:pt x="442145" y="5933"/>
                    <a:pt x="469721" y="17613"/>
                  </a:cubicBezTo>
                  <a:cubicBezTo>
                    <a:pt x="496462" y="28922"/>
                    <a:pt x="520417" y="45051"/>
                    <a:pt x="540937" y="65538"/>
                  </a:cubicBezTo>
                  <a:cubicBezTo>
                    <a:pt x="561549" y="86117"/>
                    <a:pt x="577705" y="110033"/>
                    <a:pt x="588940" y="136637"/>
                  </a:cubicBezTo>
                  <a:cubicBezTo>
                    <a:pt x="600639" y="164262"/>
                    <a:pt x="606581" y="193554"/>
                    <a:pt x="606581" y="223774"/>
                  </a:cubicBezTo>
                  <a:cubicBezTo>
                    <a:pt x="606581" y="253901"/>
                    <a:pt x="600639" y="283194"/>
                    <a:pt x="588940" y="310818"/>
                  </a:cubicBezTo>
                  <a:cubicBezTo>
                    <a:pt x="577705" y="337515"/>
                    <a:pt x="561549" y="361431"/>
                    <a:pt x="540937" y="381917"/>
                  </a:cubicBezTo>
                  <a:cubicBezTo>
                    <a:pt x="520417" y="402496"/>
                    <a:pt x="496462" y="418626"/>
                    <a:pt x="469721" y="429842"/>
                  </a:cubicBezTo>
                  <a:cubicBezTo>
                    <a:pt x="442145" y="441522"/>
                    <a:pt x="412805" y="447455"/>
                    <a:pt x="382536" y="447455"/>
                  </a:cubicBezTo>
                  <a:cubicBezTo>
                    <a:pt x="352267" y="447455"/>
                    <a:pt x="322927" y="441522"/>
                    <a:pt x="295258" y="429842"/>
                  </a:cubicBezTo>
                  <a:cubicBezTo>
                    <a:pt x="275295" y="421407"/>
                    <a:pt x="256818" y="410190"/>
                    <a:pt x="240105" y="396471"/>
                  </a:cubicBezTo>
                  <a:lnTo>
                    <a:pt x="209558" y="427061"/>
                  </a:lnTo>
                  <a:cubicBezTo>
                    <a:pt x="206030" y="420758"/>
                    <a:pt x="201666" y="414918"/>
                    <a:pt x="196373" y="409541"/>
                  </a:cubicBezTo>
                  <a:cubicBezTo>
                    <a:pt x="191081" y="404350"/>
                    <a:pt x="185232" y="399901"/>
                    <a:pt x="178918" y="396378"/>
                  </a:cubicBezTo>
                  <a:lnTo>
                    <a:pt x="209465" y="365880"/>
                  </a:lnTo>
                  <a:cubicBezTo>
                    <a:pt x="195724" y="349287"/>
                    <a:pt x="184582" y="330840"/>
                    <a:pt x="176040" y="310818"/>
                  </a:cubicBezTo>
                  <a:cubicBezTo>
                    <a:pt x="164341" y="283194"/>
                    <a:pt x="158491" y="253901"/>
                    <a:pt x="158491" y="223774"/>
                  </a:cubicBezTo>
                  <a:cubicBezTo>
                    <a:pt x="158491" y="193554"/>
                    <a:pt x="164341" y="164262"/>
                    <a:pt x="176040" y="136637"/>
                  </a:cubicBezTo>
                  <a:cubicBezTo>
                    <a:pt x="187367" y="110033"/>
                    <a:pt x="203523" y="86117"/>
                    <a:pt x="224043" y="65538"/>
                  </a:cubicBezTo>
                  <a:cubicBezTo>
                    <a:pt x="244655" y="45051"/>
                    <a:pt x="268610" y="28922"/>
                    <a:pt x="295258" y="17613"/>
                  </a:cubicBezTo>
                  <a:cubicBezTo>
                    <a:pt x="322927" y="5933"/>
                    <a:pt x="352267" y="0"/>
                    <a:pt x="382536" y="0"/>
                  </a:cubicBez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grpSp>
      <p:sp>
        <p:nvSpPr>
          <p:cNvPr id="25" name="文本框 24"/>
          <p:cNvSpPr txBox="1"/>
          <p:nvPr/>
        </p:nvSpPr>
        <p:spPr>
          <a:xfrm>
            <a:off x="1358283" y="1864311"/>
            <a:ext cx="9522775" cy="3970318"/>
          </a:xfrm>
          <a:prstGeom prst="rect">
            <a:avLst/>
          </a:prstGeom>
          <a:noFill/>
        </p:spPr>
        <p:txBody>
          <a:bodyPr wrap="square" rtlCol="0">
            <a:spAutoFit/>
          </a:bodyPr>
          <a:lstStyle/>
          <a:p>
            <a:r>
              <a:rPr lang="en-US" altLang="zh-CN" dirty="0">
                <a:latin typeface="E-BZ"/>
              </a:rPr>
              <a:t>1.</a:t>
            </a:r>
            <a:r>
              <a:rPr lang="zh-CN" altLang="en-US" dirty="0">
                <a:latin typeface="FZKTK--GBK1-0"/>
              </a:rPr>
              <a:t>高职教育与普通本科教育有何异同</a:t>
            </a:r>
            <a:r>
              <a:rPr lang="en-US" altLang="zh-CN" dirty="0" smtClean="0">
                <a:latin typeface="E-B6"/>
              </a:rPr>
              <a:t>?</a:t>
            </a:r>
          </a:p>
          <a:p>
            <a:r>
              <a:rPr lang="en-US" altLang="zh-CN" dirty="0">
                <a:latin typeface="E-BZ"/>
              </a:rPr>
              <a:t>2.</a:t>
            </a:r>
            <a:r>
              <a:rPr lang="zh-CN" altLang="en-US" dirty="0">
                <a:latin typeface="FZKTK--GBK1-0"/>
              </a:rPr>
              <a:t>我们的专业设置</a:t>
            </a:r>
            <a:r>
              <a:rPr lang="zh-CN" altLang="en-US" dirty="0">
                <a:latin typeface="E-B6"/>
              </a:rPr>
              <a:t>、</a:t>
            </a:r>
            <a:r>
              <a:rPr lang="zh-CN" altLang="en-US" dirty="0">
                <a:latin typeface="FZKTK--GBK1-0"/>
              </a:rPr>
              <a:t>课程安排和普通本科生相比有什么特点</a:t>
            </a:r>
            <a:r>
              <a:rPr lang="en-US" altLang="zh-CN" dirty="0" smtClean="0">
                <a:latin typeface="E-B6"/>
              </a:rPr>
              <a:t>?</a:t>
            </a:r>
          </a:p>
          <a:p>
            <a:r>
              <a:rPr lang="en-US" altLang="zh-CN" dirty="0">
                <a:latin typeface="E-BZ"/>
              </a:rPr>
              <a:t>3.</a:t>
            </a:r>
            <a:r>
              <a:rPr lang="zh-CN" altLang="en-US" dirty="0">
                <a:latin typeface="FZKTK--GBK1-0"/>
              </a:rPr>
              <a:t>作为一名高职生</a:t>
            </a:r>
            <a:r>
              <a:rPr lang="en-US" altLang="zh-CN" dirty="0">
                <a:latin typeface="E-B6"/>
              </a:rPr>
              <a:t>,</a:t>
            </a:r>
            <a:r>
              <a:rPr lang="zh-CN" altLang="en-US" dirty="0">
                <a:latin typeface="FZKTK--GBK1-0"/>
              </a:rPr>
              <a:t>我的优势体现在哪里</a:t>
            </a:r>
            <a:r>
              <a:rPr lang="en-US" altLang="zh-CN" dirty="0" smtClean="0">
                <a:latin typeface="E-B6"/>
              </a:rPr>
              <a:t>?</a:t>
            </a:r>
          </a:p>
          <a:p>
            <a:r>
              <a:rPr lang="en-US" altLang="zh-CN" dirty="0">
                <a:latin typeface="E-BZ"/>
              </a:rPr>
              <a:t>4.</a:t>
            </a:r>
            <a:r>
              <a:rPr lang="zh-CN" altLang="en-US" dirty="0">
                <a:latin typeface="FZKTK--GBK1-0"/>
              </a:rPr>
              <a:t>面对角色转换</a:t>
            </a:r>
            <a:r>
              <a:rPr lang="en-US" altLang="zh-CN" dirty="0">
                <a:latin typeface="E-B6"/>
              </a:rPr>
              <a:t>,</a:t>
            </a:r>
            <a:r>
              <a:rPr lang="zh-CN" altLang="en-US" dirty="0">
                <a:latin typeface="FZKTK--GBK1-0"/>
              </a:rPr>
              <a:t>我该如何进行准确的自我定位</a:t>
            </a:r>
            <a:r>
              <a:rPr lang="en-US" altLang="zh-CN" dirty="0" smtClean="0">
                <a:latin typeface="E-B6"/>
              </a:rPr>
              <a:t>?</a:t>
            </a:r>
          </a:p>
          <a:p>
            <a:r>
              <a:rPr lang="en-US" altLang="zh-CN" dirty="0">
                <a:latin typeface="E-BZ"/>
              </a:rPr>
              <a:t>5.</a:t>
            </a:r>
            <a:r>
              <a:rPr lang="zh-CN" altLang="en-US" dirty="0">
                <a:latin typeface="FZKTK--GBK1-0"/>
              </a:rPr>
              <a:t>企业最看中我们的哪些特质</a:t>
            </a:r>
            <a:r>
              <a:rPr lang="en-US" altLang="zh-CN" dirty="0" smtClean="0">
                <a:latin typeface="E-B6"/>
              </a:rPr>
              <a:t>?</a:t>
            </a:r>
          </a:p>
          <a:p>
            <a:r>
              <a:rPr lang="en-US" altLang="zh-CN" dirty="0">
                <a:latin typeface="E-BZ"/>
              </a:rPr>
              <a:t>6.</a:t>
            </a:r>
            <a:r>
              <a:rPr lang="zh-CN" altLang="en-US" dirty="0">
                <a:latin typeface="FZKTK--GBK1-0"/>
              </a:rPr>
              <a:t>我们的学籍管理办法是怎么样的</a:t>
            </a:r>
            <a:r>
              <a:rPr lang="en-US" altLang="zh-CN" dirty="0" smtClean="0">
                <a:latin typeface="E-B6"/>
              </a:rPr>
              <a:t>?</a:t>
            </a:r>
          </a:p>
          <a:p>
            <a:r>
              <a:rPr lang="en-US" altLang="zh-CN" dirty="0">
                <a:latin typeface="E-BZ"/>
              </a:rPr>
              <a:t>7.</a:t>
            </a:r>
            <a:r>
              <a:rPr lang="zh-CN" altLang="en-US" dirty="0">
                <a:latin typeface="FZKTK--GBK1-0"/>
              </a:rPr>
              <a:t>评选三好学生</a:t>
            </a:r>
            <a:r>
              <a:rPr lang="zh-CN" altLang="en-US" dirty="0">
                <a:latin typeface="E-B6"/>
              </a:rPr>
              <a:t>、</a:t>
            </a:r>
            <a:r>
              <a:rPr lang="zh-CN" altLang="en-US" dirty="0">
                <a:latin typeface="FZKTK--GBK1-0"/>
              </a:rPr>
              <a:t>优秀学生干部</a:t>
            </a:r>
            <a:r>
              <a:rPr lang="zh-CN" altLang="en-US" dirty="0">
                <a:latin typeface="E-B6"/>
              </a:rPr>
              <a:t>、</a:t>
            </a:r>
            <a:r>
              <a:rPr lang="zh-CN" altLang="en-US" dirty="0">
                <a:latin typeface="FZKTK--GBK1-0"/>
              </a:rPr>
              <a:t>优秀团员和优秀团干的程序是怎</a:t>
            </a:r>
          </a:p>
          <a:p>
            <a:r>
              <a:rPr lang="zh-CN" altLang="en-US" dirty="0">
                <a:latin typeface="FZKTK--GBK1-0"/>
              </a:rPr>
              <a:t>样的</a:t>
            </a:r>
            <a:r>
              <a:rPr lang="en-US" altLang="zh-CN" dirty="0" smtClean="0">
                <a:latin typeface="E-B6"/>
              </a:rPr>
              <a:t>?</a:t>
            </a:r>
          </a:p>
          <a:p>
            <a:r>
              <a:rPr lang="en-US" altLang="zh-CN" dirty="0">
                <a:latin typeface="E-BZ"/>
              </a:rPr>
              <a:t>8.</a:t>
            </a:r>
            <a:r>
              <a:rPr lang="zh-CN" altLang="en-US" dirty="0">
                <a:latin typeface="FZKTK--GBK1-0"/>
              </a:rPr>
              <a:t>奖学金有哪些类型</a:t>
            </a:r>
            <a:r>
              <a:rPr lang="en-US" altLang="zh-CN" dirty="0">
                <a:latin typeface="E-B6"/>
              </a:rPr>
              <a:t>? </a:t>
            </a:r>
            <a:r>
              <a:rPr lang="zh-CN" altLang="en-US" dirty="0">
                <a:latin typeface="FZKTK--GBK1-0"/>
              </a:rPr>
              <a:t>我需要具备什么条件</a:t>
            </a:r>
            <a:r>
              <a:rPr lang="en-US" altLang="zh-CN" dirty="0">
                <a:latin typeface="E-B6"/>
              </a:rPr>
              <a:t>,</a:t>
            </a:r>
            <a:r>
              <a:rPr lang="zh-CN" altLang="en-US" dirty="0">
                <a:latin typeface="FZKTK--GBK1-0"/>
              </a:rPr>
              <a:t>才可以申请奖学金</a:t>
            </a:r>
            <a:r>
              <a:rPr lang="en-US" altLang="zh-CN" dirty="0" smtClean="0">
                <a:latin typeface="E-B6"/>
              </a:rPr>
              <a:t>?</a:t>
            </a:r>
          </a:p>
          <a:p>
            <a:r>
              <a:rPr lang="en-US" altLang="zh-CN" dirty="0">
                <a:latin typeface="E-BZ"/>
              </a:rPr>
              <a:t>9.</a:t>
            </a:r>
            <a:r>
              <a:rPr lang="zh-CN" altLang="en-US" dirty="0">
                <a:latin typeface="FZKTK--GBK1-0"/>
              </a:rPr>
              <a:t>家庭困难的我可以申请助学金及助学贷款吗</a:t>
            </a:r>
            <a:r>
              <a:rPr lang="en-US" altLang="zh-CN" dirty="0" smtClean="0">
                <a:latin typeface="E-B6"/>
              </a:rPr>
              <a:t>?</a:t>
            </a:r>
          </a:p>
          <a:p>
            <a:r>
              <a:rPr lang="en-US" altLang="zh-CN" dirty="0">
                <a:latin typeface="E-BZ"/>
              </a:rPr>
              <a:t>10.</a:t>
            </a:r>
            <a:r>
              <a:rPr lang="zh-CN" altLang="en-US" dirty="0">
                <a:latin typeface="FZKTK--GBK1-0"/>
              </a:rPr>
              <a:t>我想勤工俭学</a:t>
            </a:r>
            <a:r>
              <a:rPr lang="en-US" altLang="zh-CN" dirty="0">
                <a:latin typeface="E-B6"/>
              </a:rPr>
              <a:t>,</a:t>
            </a:r>
            <a:r>
              <a:rPr lang="zh-CN" altLang="en-US" dirty="0">
                <a:latin typeface="FZKTK--GBK1-0"/>
              </a:rPr>
              <a:t>校内外都有哪些勤工助学的机会</a:t>
            </a:r>
            <a:r>
              <a:rPr lang="en-US" altLang="zh-CN" dirty="0" smtClean="0">
                <a:latin typeface="E-B6"/>
              </a:rPr>
              <a:t>?</a:t>
            </a:r>
          </a:p>
          <a:p>
            <a:r>
              <a:rPr lang="en-US" altLang="zh-CN" dirty="0">
                <a:latin typeface="E-BZ"/>
              </a:rPr>
              <a:t>11.</a:t>
            </a:r>
            <a:r>
              <a:rPr lang="zh-CN" altLang="en-US" dirty="0">
                <a:latin typeface="FZKTK--GBK1-0"/>
              </a:rPr>
              <a:t>学校的管理机构是如何分工的</a:t>
            </a:r>
            <a:r>
              <a:rPr lang="en-US" altLang="zh-CN" dirty="0">
                <a:latin typeface="E-B6"/>
              </a:rPr>
              <a:t>? </a:t>
            </a:r>
            <a:r>
              <a:rPr lang="zh-CN" altLang="en-US" dirty="0">
                <a:latin typeface="FZKTK--GBK1-0"/>
              </a:rPr>
              <a:t>如果生活上</a:t>
            </a:r>
            <a:r>
              <a:rPr lang="zh-CN" altLang="en-US" dirty="0">
                <a:latin typeface="E-B6"/>
              </a:rPr>
              <a:t>、</a:t>
            </a:r>
            <a:r>
              <a:rPr lang="zh-CN" altLang="en-US" dirty="0">
                <a:latin typeface="FZKTK--GBK1-0"/>
              </a:rPr>
              <a:t>学习上遇到问题</a:t>
            </a:r>
            <a:r>
              <a:rPr lang="en-US" altLang="zh-CN" dirty="0">
                <a:latin typeface="E-B6"/>
              </a:rPr>
              <a:t>,</a:t>
            </a:r>
          </a:p>
          <a:p>
            <a:r>
              <a:rPr lang="zh-CN" altLang="en-US" dirty="0">
                <a:latin typeface="FZKTK--GBK1-0"/>
              </a:rPr>
              <a:t>我可以找哪些部门</a:t>
            </a:r>
            <a:r>
              <a:rPr lang="en-US" altLang="zh-CN" dirty="0" smtClean="0">
                <a:latin typeface="E-B6"/>
              </a:rPr>
              <a:t>?</a:t>
            </a:r>
          </a:p>
          <a:p>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par>
                                <p:cTn id="10" presetID="10" presetClass="entr" presetSubtype="0" fill="hold" nodeType="with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p:cTn id="12" dur="500" fill="hold"/>
                                        <p:tgtEl>
                                          <p:spTgt spid="16"/>
                                        </p:tgtEl>
                                        <p:attrNameLst>
                                          <p:attrName>ppt_w</p:attrName>
                                        </p:attrNameLst>
                                      </p:cBhvr>
                                      <p:tavLst>
                                        <p:tav tm="0">
                                          <p:val>
                                            <p:fltVal val="0"/>
                                          </p:val>
                                        </p:tav>
                                        <p:tav tm="100000">
                                          <p:val>
                                            <p:strVal val="#ppt_w"/>
                                          </p:val>
                                        </p:tav>
                                      </p:tavLst>
                                    </p:anim>
                                    <p:anim calcmode="lin" valueType="num">
                                      <p:cBhvr>
                                        <p:cTn id="13" dur="500" fill="hold"/>
                                        <p:tgtEl>
                                          <p:spTgt spid="16"/>
                                        </p:tgtEl>
                                        <p:attrNameLst>
                                          <p:attrName>ppt_h</p:attrName>
                                        </p:attrNameLst>
                                      </p:cBhvr>
                                      <p:tavLst>
                                        <p:tav tm="0">
                                          <p:val>
                                            <p:fltVal val="0"/>
                                          </p:val>
                                        </p:tav>
                                        <p:tav tm="100000">
                                          <p:val>
                                            <p:strVal val="#ppt_h"/>
                                          </p:val>
                                        </p:tav>
                                      </p:tavLst>
                                    </p:anim>
                                    <p:animEffect transition="in" filter="fade">
                                      <p:cBhvr>
                                        <p:cTn id="14" dur="500"/>
                                        <p:tgtEl>
                                          <p:spTgt spid="16"/>
                                        </p:tgtEl>
                                      </p:cBhvr>
                                    </p:animEffect>
                                  </p:childTnLst>
                                </p:cTn>
                              </p:par>
                            </p:childTnLst>
                          </p:cTn>
                        </p:par>
                        <p:par>
                          <p:cTn id="15" fill="hold">
                            <p:stCondLst>
                              <p:cond delay="500"/>
                            </p:stCondLst>
                            <p:childTnLst>
                              <p:par>
                                <p:cTn id="16" presetID="10" presetClass="entr" presetSubtype="0" fill="hold" grpId="0" nodeType="afterEffect">
                                  <p:stCondLst>
                                    <p:cond delay="0"/>
                                  </p:stCondLst>
                                  <p:childTnLst>
                                    <p:set>
                                      <p:cBhvr>
                                        <p:cTn id="17" dur="1" fill="hold">
                                          <p:stCondLst>
                                            <p:cond delay="0"/>
                                          </p:stCondLst>
                                        </p:cTn>
                                        <p:tgtEl>
                                          <p:spTgt spid="22"/>
                                        </p:tgtEl>
                                        <p:attrNameLst>
                                          <p:attrName>style.visibility</p:attrName>
                                        </p:attrNameLst>
                                      </p:cBhvr>
                                      <p:to>
                                        <p:strVal val="visible"/>
                                      </p:to>
                                    </p:set>
                                    <p:anim calcmode="lin" valueType="num">
                                      <p:cBhvr>
                                        <p:cTn id="18" dur="750" fill="hold"/>
                                        <p:tgtEl>
                                          <p:spTgt spid="22"/>
                                        </p:tgtEl>
                                        <p:attrNameLst>
                                          <p:attrName>ppt_w</p:attrName>
                                        </p:attrNameLst>
                                      </p:cBhvr>
                                      <p:tavLst>
                                        <p:tav tm="0">
                                          <p:val>
                                            <p:fltVal val="0"/>
                                          </p:val>
                                        </p:tav>
                                        <p:tav tm="100000">
                                          <p:val>
                                            <p:strVal val="#ppt_w"/>
                                          </p:val>
                                        </p:tav>
                                      </p:tavLst>
                                    </p:anim>
                                    <p:anim calcmode="lin" valueType="num">
                                      <p:cBhvr>
                                        <p:cTn id="19" dur="750" fill="hold"/>
                                        <p:tgtEl>
                                          <p:spTgt spid="22"/>
                                        </p:tgtEl>
                                        <p:attrNameLst>
                                          <p:attrName>ppt_h</p:attrName>
                                        </p:attrNameLst>
                                      </p:cBhvr>
                                      <p:tavLst>
                                        <p:tav tm="0">
                                          <p:val>
                                            <p:fltVal val="0"/>
                                          </p:val>
                                        </p:tav>
                                        <p:tav tm="100000">
                                          <p:val>
                                            <p:strVal val="#ppt_h"/>
                                          </p:val>
                                        </p:tav>
                                      </p:tavLst>
                                    </p:anim>
                                    <p:animEffect transition="in" filter="fade">
                                      <p:cBhvr>
                                        <p:cTn id="20" dur="750"/>
                                        <p:tgtEl>
                                          <p:spTgt spid="22"/>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25">
                                            <p:txEl>
                                              <p:pRg st="0" end="0"/>
                                            </p:txEl>
                                          </p:spTgt>
                                        </p:tgtEl>
                                        <p:attrNameLst>
                                          <p:attrName>style.visibility</p:attrName>
                                        </p:attrNameLst>
                                      </p:cBhvr>
                                      <p:to>
                                        <p:strVal val="visible"/>
                                      </p:to>
                                    </p:set>
                                    <p:animEffect transition="in" filter="fade">
                                      <p:cBhvr>
                                        <p:cTn id="25" dur="500"/>
                                        <p:tgtEl>
                                          <p:spTgt spid="25">
                                            <p:txEl>
                                              <p:pRg st="0" end="0"/>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25">
                                            <p:txEl>
                                              <p:pRg st="1" end="1"/>
                                            </p:txEl>
                                          </p:spTgt>
                                        </p:tgtEl>
                                        <p:attrNameLst>
                                          <p:attrName>style.visibility</p:attrName>
                                        </p:attrNameLst>
                                      </p:cBhvr>
                                      <p:to>
                                        <p:strVal val="visible"/>
                                      </p:to>
                                    </p:set>
                                    <p:animEffect transition="in" filter="fade">
                                      <p:cBhvr>
                                        <p:cTn id="30" dur="500"/>
                                        <p:tgtEl>
                                          <p:spTgt spid="25">
                                            <p:txEl>
                                              <p:pRg st="1" end="1"/>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25">
                                            <p:txEl>
                                              <p:pRg st="2" end="2"/>
                                            </p:txEl>
                                          </p:spTgt>
                                        </p:tgtEl>
                                        <p:attrNameLst>
                                          <p:attrName>style.visibility</p:attrName>
                                        </p:attrNameLst>
                                      </p:cBhvr>
                                      <p:to>
                                        <p:strVal val="visible"/>
                                      </p:to>
                                    </p:set>
                                    <p:animEffect transition="in" filter="fade">
                                      <p:cBhvr>
                                        <p:cTn id="35" dur="500"/>
                                        <p:tgtEl>
                                          <p:spTgt spid="25">
                                            <p:txEl>
                                              <p:pRg st="2" end="2"/>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grpId="0" nodeType="clickEffect">
                                  <p:stCondLst>
                                    <p:cond delay="0"/>
                                  </p:stCondLst>
                                  <p:childTnLst>
                                    <p:set>
                                      <p:cBhvr>
                                        <p:cTn id="39" dur="1" fill="hold">
                                          <p:stCondLst>
                                            <p:cond delay="0"/>
                                          </p:stCondLst>
                                        </p:cTn>
                                        <p:tgtEl>
                                          <p:spTgt spid="25">
                                            <p:txEl>
                                              <p:pRg st="3" end="3"/>
                                            </p:txEl>
                                          </p:spTgt>
                                        </p:tgtEl>
                                        <p:attrNameLst>
                                          <p:attrName>style.visibility</p:attrName>
                                        </p:attrNameLst>
                                      </p:cBhvr>
                                      <p:to>
                                        <p:strVal val="visible"/>
                                      </p:to>
                                    </p:set>
                                    <p:animEffect transition="in" filter="fade">
                                      <p:cBhvr>
                                        <p:cTn id="40" dur="500"/>
                                        <p:tgtEl>
                                          <p:spTgt spid="25">
                                            <p:txEl>
                                              <p:pRg st="3" end="3"/>
                                            </p:txEl>
                                          </p:spTgt>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grpId="0" nodeType="clickEffect">
                                  <p:stCondLst>
                                    <p:cond delay="0"/>
                                  </p:stCondLst>
                                  <p:childTnLst>
                                    <p:set>
                                      <p:cBhvr>
                                        <p:cTn id="44" dur="1" fill="hold">
                                          <p:stCondLst>
                                            <p:cond delay="0"/>
                                          </p:stCondLst>
                                        </p:cTn>
                                        <p:tgtEl>
                                          <p:spTgt spid="25">
                                            <p:txEl>
                                              <p:pRg st="4" end="4"/>
                                            </p:txEl>
                                          </p:spTgt>
                                        </p:tgtEl>
                                        <p:attrNameLst>
                                          <p:attrName>style.visibility</p:attrName>
                                        </p:attrNameLst>
                                      </p:cBhvr>
                                      <p:to>
                                        <p:strVal val="visible"/>
                                      </p:to>
                                    </p:set>
                                    <p:animEffect transition="in" filter="fade">
                                      <p:cBhvr>
                                        <p:cTn id="45" dur="500"/>
                                        <p:tgtEl>
                                          <p:spTgt spid="25">
                                            <p:txEl>
                                              <p:pRg st="4" end="4"/>
                                            </p:txEl>
                                          </p:spTgt>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grpId="0" nodeType="clickEffect">
                                  <p:stCondLst>
                                    <p:cond delay="0"/>
                                  </p:stCondLst>
                                  <p:childTnLst>
                                    <p:set>
                                      <p:cBhvr>
                                        <p:cTn id="49" dur="1" fill="hold">
                                          <p:stCondLst>
                                            <p:cond delay="0"/>
                                          </p:stCondLst>
                                        </p:cTn>
                                        <p:tgtEl>
                                          <p:spTgt spid="25">
                                            <p:txEl>
                                              <p:pRg st="5" end="5"/>
                                            </p:txEl>
                                          </p:spTgt>
                                        </p:tgtEl>
                                        <p:attrNameLst>
                                          <p:attrName>style.visibility</p:attrName>
                                        </p:attrNameLst>
                                      </p:cBhvr>
                                      <p:to>
                                        <p:strVal val="visible"/>
                                      </p:to>
                                    </p:set>
                                    <p:animEffect transition="in" filter="fade">
                                      <p:cBhvr>
                                        <p:cTn id="50" dur="500"/>
                                        <p:tgtEl>
                                          <p:spTgt spid="25">
                                            <p:txEl>
                                              <p:pRg st="5" end="5"/>
                                            </p:txEl>
                                          </p:spTgt>
                                        </p:tgtEl>
                                      </p:cBhvr>
                                    </p:animEffect>
                                  </p:childTnLst>
                                </p:cTn>
                              </p:par>
                            </p:childTnLst>
                          </p:cTn>
                        </p:par>
                      </p:childTnLst>
                    </p:cTn>
                  </p:par>
                  <p:par>
                    <p:cTn id="51" fill="hold">
                      <p:stCondLst>
                        <p:cond delay="indefinite"/>
                      </p:stCondLst>
                      <p:childTnLst>
                        <p:par>
                          <p:cTn id="52" fill="hold">
                            <p:stCondLst>
                              <p:cond delay="0"/>
                            </p:stCondLst>
                            <p:childTnLst>
                              <p:par>
                                <p:cTn id="53" presetID="10" presetClass="entr" presetSubtype="0" fill="hold" grpId="0" nodeType="clickEffect">
                                  <p:stCondLst>
                                    <p:cond delay="0"/>
                                  </p:stCondLst>
                                  <p:childTnLst>
                                    <p:set>
                                      <p:cBhvr>
                                        <p:cTn id="54" dur="1" fill="hold">
                                          <p:stCondLst>
                                            <p:cond delay="0"/>
                                          </p:stCondLst>
                                        </p:cTn>
                                        <p:tgtEl>
                                          <p:spTgt spid="25">
                                            <p:txEl>
                                              <p:pRg st="6" end="6"/>
                                            </p:txEl>
                                          </p:spTgt>
                                        </p:tgtEl>
                                        <p:attrNameLst>
                                          <p:attrName>style.visibility</p:attrName>
                                        </p:attrNameLst>
                                      </p:cBhvr>
                                      <p:to>
                                        <p:strVal val="visible"/>
                                      </p:to>
                                    </p:set>
                                    <p:animEffect transition="in" filter="fade">
                                      <p:cBhvr>
                                        <p:cTn id="55" dur="500"/>
                                        <p:tgtEl>
                                          <p:spTgt spid="25">
                                            <p:txEl>
                                              <p:pRg st="6" end="6"/>
                                            </p:txEl>
                                          </p:spTgt>
                                        </p:tgtEl>
                                      </p:cBhvr>
                                    </p:animEffect>
                                  </p:childTnLst>
                                </p:cTn>
                              </p:par>
                            </p:childTnLst>
                          </p:cTn>
                        </p:par>
                      </p:childTnLst>
                    </p:cTn>
                  </p:par>
                  <p:par>
                    <p:cTn id="56" fill="hold">
                      <p:stCondLst>
                        <p:cond delay="indefinite"/>
                      </p:stCondLst>
                      <p:childTnLst>
                        <p:par>
                          <p:cTn id="57" fill="hold">
                            <p:stCondLst>
                              <p:cond delay="0"/>
                            </p:stCondLst>
                            <p:childTnLst>
                              <p:par>
                                <p:cTn id="58" presetID="10" presetClass="entr" presetSubtype="0" fill="hold" grpId="0" nodeType="clickEffect">
                                  <p:stCondLst>
                                    <p:cond delay="0"/>
                                  </p:stCondLst>
                                  <p:childTnLst>
                                    <p:set>
                                      <p:cBhvr>
                                        <p:cTn id="59" dur="1" fill="hold">
                                          <p:stCondLst>
                                            <p:cond delay="0"/>
                                          </p:stCondLst>
                                        </p:cTn>
                                        <p:tgtEl>
                                          <p:spTgt spid="25">
                                            <p:txEl>
                                              <p:pRg st="7" end="7"/>
                                            </p:txEl>
                                          </p:spTgt>
                                        </p:tgtEl>
                                        <p:attrNameLst>
                                          <p:attrName>style.visibility</p:attrName>
                                        </p:attrNameLst>
                                      </p:cBhvr>
                                      <p:to>
                                        <p:strVal val="visible"/>
                                      </p:to>
                                    </p:set>
                                    <p:animEffect transition="in" filter="fade">
                                      <p:cBhvr>
                                        <p:cTn id="60" dur="500"/>
                                        <p:tgtEl>
                                          <p:spTgt spid="25">
                                            <p:txEl>
                                              <p:pRg st="7" end="7"/>
                                            </p:txEl>
                                          </p:spTgt>
                                        </p:tgtEl>
                                      </p:cBhvr>
                                    </p:animEffect>
                                  </p:childTnLst>
                                </p:cTn>
                              </p:par>
                            </p:childTnLst>
                          </p:cTn>
                        </p:par>
                      </p:childTnLst>
                    </p:cTn>
                  </p:par>
                  <p:par>
                    <p:cTn id="61" fill="hold">
                      <p:stCondLst>
                        <p:cond delay="indefinite"/>
                      </p:stCondLst>
                      <p:childTnLst>
                        <p:par>
                          <p:cTn id="62" fill="hold">
                            <p:stCondLst>
                              <p:cond delay="0"/>
                            </p:stCondLst>
                            <p:childTnLst>
                              <p:par>
                                <p:cTn id="63" presetID="10" presetClass="entr" presetSubtype="0" fill="hold" grpId="0" nodeType="clickEffect">
                                  <p:stCondLst>
                                    <p:cond delay="0"/>
                                  </p:stCondLst>
                                  <p:childTnLst>
                                    <p:set>
                                      <p:cBhvr>
                                        <p:cTn id="64" dur="1" fill="hold">
                                          <p:stCondLst>
                                            <p:cond delay="0"/>
                                          </p:stCondLst>
                                        </p:cTn>
                                        <p:tgtEl>
                                          <p:spTgt spid="25">
                                            <p:txEl>
                                              <p:pRg st="8" end="8"/>
                                            </p:txEl>
                                          </p:spTgt>
                                        </p:tgtEl>
                                        <p:attrNameLst>
                                          <p:attrName>style.visibility</p:attrName>
                                        </p:attrNameLst>
                                      </p:cBhvr>
                                      <p:to>
                                        <p:strVal val="visible"/>
                                      </p:to>
                                    </p:set>
                                    <p:animEffect transition="in" filter="fade">
                                      <p:cBhvr>
                                        <p:cTn id="65" dur="500"/>
                                        <p:tgtEl>
                                          <p:spTgt spid="25">
                                            <p:txEl>
                                              <p:pRg st="8" end="8"/>
                                            </p:txEl>
                                          </p:spTgt>
                                        </p:tgtEl>
                                      </p:cBhvr>
                                    </p:animEffect>
                                  </p:childTnLst>
                                </p:cTn>
                              </p:par>
                            </p:childTnLst>
                          </p:cTn>
                        </p:par>
                      </p:childTnLst>
                    </p:cTn>
                  </p:par>
                  <p:par>
                    <p:cTn id="66" fill="hold">
                      <p:stCondLst>
                        <p:cond delay="indefinite"/>
                      </p:stCondLst>
                      <p:childTnLst>
                        <p:par>
                          <p:cTn id="67" fill="hold">
                            <p:stCondLst>
                              <p:cond delay="0"/>
                            </p:stCondLst>
                            <p:childTnLst>
                              <p:par>
                                <p:cTn id="68" presetID="10" presetClass="entr" presetSubtype="0" fill="hold" grpId="0" nodeType="clickEffect">
                                  <p:stCondLst>
                                    <p:cond delay="0"/>
                                  </p:stCondLst>
                                  <p:childTnLst>
                                    <p:set>
                                      <p:cBhvr>
                                        <p:cTn id="69" dur="1" fill="hold">
                                          <p:stCondLst>
                                            <p:cond delay="0"/>
                                          </p:stCondLst>
                                        </p:cTn>
                                        <p:tgtEl>
                                          <p:spTgt spid="25">
                                            <p:txEl>
                                              <p:pRg st="9" end="9"/>
                                            </p:txEl>
                                          </p:spTgt>
                                        </p:tgtEl>
                                        <p:attrNameLst>
                                          <p:attrName>style.visibility</p:attrName>
                                        </p:attrNameLst>
                                      </p:cBhvr>
                                      <p:to>
                                        <p:strVal val="visible"/>
                                      </p:to>
                                    </p:set>
                                    <p:animEffect transition="in" filter="fade">
                                      <p:cBhvr>
                                        <p:cTn id="70" dur="500"/>
                                        <p:tgtEl>
                                          <p:spTgt spid="25">
                                            <p:txEl>
                                              <p:pRg st="9" end="9"/>
                                            </p:txEl>
                                          </p:spTgt>
                                        </p:tgtEl>
                                      </p:cBhvr>
                                    </p:animEffect>
                                  </p:childTnLst>
                                </p:cTn>
                              </p:par>
                            </p:childTnLst>
                          </p:cTn>
                        </p:par>
                      </p:childTnLst>
                    </p:cTn>
                  </p:par>
                  <p:par>
                    <p:cTn id="71" fill="hold">
                      <p:stCondLst>
                        <p:cond delay="indefinite"/>
                      </p:stCondLst>
                      <p:childTnLst>
                        <p:par>
                          <p:cTn id="72" fill="hold">
                            <p:stCondLst>
                              <p:cond delay="0"/>
                            </p:stCondLst>
                            <p:childTnLst>
                              <p:par>
                                <p:cTn id="73" presetID="10" presetClass="entr" presetSubtype="0" fill="hold" grpId="0" nodeType="clickEffect">
                                  <p:stCondLst>
                                    <p:cond delay="0"/>
                                  </p:stCondLst>
                                  <p:childTnLst>
                                    <p:set>
                                      <p:cBhvr>
                                        <p:cTn id="74" dur="1" fill="hold">
                                          <p:stCondLst>
                                            <p:cond delay="0"/>
                                          </p:stCondLst>
                                        </p:cTn>
                                        <p:tgtEl>
                                          <p:spTgt spid="25">
                                            <p:txEl>
                                              <p:pRg st="10" end="10"/>
                                            </p:txEl>
                                          </p:spTgt>
                                        </p:tgtEl>
                                        <p:attrNameLst>
                                          <p:attrName>style.visibility</p:attrName>
                                        </p:attrNameLst>
                                      </p:cBhvr>
                                      <p:to>
                                        <p:strVal val="visible"/>
                                      </p:to>
                                    </p:set>
                                    <p:animEffect transition="in" filter="fade">
                                      <p:cBhvr>
                                        <p:cTn id="75" dur="500"/>
                                        <p:tgtEl>
                                          <p:spTgt spid="25">
                                            <p:txEl>
                                              <p:pRg st="10" end="10"/>
                                            </p:txEl>
                                          </p:spTgt>
                                        </p:tgtEl>
                                      </p:cBhvr>
                                    </p:animEffect>
                                  </p:childTnLst>
                                </p:cTn>
                              </p:par>
                            </p:childTnLst>
                          </p:cTn>
                        </p:par>
                      </p:childTnLst>
                    </p:cTn>
                  </p:par>
                  <p:par>
                    <p:cTn id="76" fill="hold">
                      <p:stCondLst>
                        <p:cond delay="indefinite"/>
                      </p:stCondLst>
                      <p:childTnLst>
                        <p:par>
                          <p:cTn id="77" fill="hold">
                            <p:stCondLst>
                              <p:cond delay="0"/>
                            </p:stCondLst>
                            <p:childTnLst>
                              <p:par>
                                <p:cTn id="78" presetID="10" presetClass="entr" presetSubtype="0" fill="hold" grpId="0" nodeType="clickEffect">
                                  <p:stCondLst>
                                    <p:cond delay="0"/>
                                  </p:stCondLst>
                                  <p:childTnLst>
                                    <p:set>
                                      <p:cBhvr>
                                        <p:cTn id="79" dur="1" fill="hold">
                                          <p:stCondLst>
                                            <p:cond delay="0"/>
                                          </p:stCondLst>
                                        </p:cTn>
                                        <p:tgtEl>
                                          <p:spTgt spid="25">
                                            <p:txEl>
                                              <p:pRg st="11" end="11"/>
                                            </p:txEl>
                                          </p:spTgt>
                                        </p:tgtEl>
                                        <p:attrNameLst>
                                          <p:attrName>style.visibility</p:attrName>
                                        </p:attrNameLst>
                                      </p:cBhvr>
                                      <p:to>
                                        <p:strVal val="visible"/>
                                      </p:to>
                                    </p:set>
                                    <p:animEffect transition="in" filter="fade">
                                      <p:cBhvr>
                                        <p:cTn id="80" dur="500"/>
                                        <p:tgtEl>
                                          <p:spTgt spid="25">
                                            <p:txEl>
                                              <p:pRg st="11" end="11"/>
                                            </p:txEl>
                                          </p:spTgt>
                                        </p:tgtEl>
                                      </p:cBhvr>
                                    </p:animEffect>
                                  </p:childTnLst>
                                </p:cTn>
                              </p:par>
                            </p:childTnLst>
                          </p:cTn>
                        </p:par>
                      </p:childTnLst>
                    </p:cTn>
                  </p:par>
                  <p:par>
                    <p:cTn id="81" fill="hold">
                      <p:stCondLst>
                        <p:cond delay="indefinite"/>
                      </p:stCondLst>
                      <p:childTnLst>
                        <p:par>
                          <p:cTn id="82" fill="hold">
                            <p:stCondLst>
                              <p:cond delay="0"/>
                            </p:stCondLst>
                            <p:childTnLst>
                              <p:par>
                                <p:cTn id="83" presetID="10" presetClass="entr" presetSubtype="0" fill="hold" grpId="0" nodeType="clickEffect">
                                  <p:stCondLst>
                                    <p:cond delay="0"/>
                                  </p:stCondLst>
                                  <p:childTnLst>
                                    <p:set>
                                      <p:cBhvr>
                                        <p:cTn id="84" dur="1" fill="hold">
                                          <p:stCondLst>
                                            <p:cond delay="0"/>
                                          </p:stCondLst>
                                        </p:cTn>
                                        <p:tgtEl>
                                          <p:spTgt spid="25">
                                            <p:txEl>
                                              <p:pRg st="12" end="12"/>
                                            </p:txEl>
                                          </p:spTgt>
                                        </p:tgtEl>
                                        <p:attrNameLst>
                                          <p:attrName>style.visibility</p:attrName>
                                        </p:attrNameLst>
                                      </p:cBhvr>
                                      <p:to>
                                        <p:strVal val="visible"/>
                                      </p:to>
                                    </p:set>
                                    <p:animEffect transition="in" filter="fade">
                                      <p:cBhvr>
                                        <p:cTn id="85" dur="500"/>
                                        <p:tgtEl>
                                          <p:spTgt spid="25">
                                            <p:txEl>
                                              <p:pRg st="12" end="1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5" grpId="0"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1" name="矩形 20"/>
          <p:cNvSpPr/>
          <p:nvPr/>
        </p:nvSpPr>
        <p:spPr>
          <a:xfrm>
            <a:off x="1871531" y="1940834"/>
            <a:ext cx="8448939" cy="2976331"/>
          </a:xfrm>
          <a:prstGeom prst="rect">
            <a:avLst/>
          </a:prstGeom>
          <a:solidFill>
            <a:srgbClr val="0DB7B6"/>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white"/>
              </a:solidFill>
              <a:effectLst/>
              <a:uLnTx/>
              <a:uFillTx/>
              <a:cs typeface="+mn-ea"/>
              <a:sym typeface="+mn-lt"/>
            </a:endParaRPr>
          </a:p>
        </p:txBody>
      </p:sp>
      <p:sp>
        <p:nvSpPr>
          <p:cNvPr id="22" name="矩形 21"/>
          <p:cNvSpPr/>
          <p:nvPr/>
        </p:nvSpPr>
        <p:spPr>
          <a:xfrm>
            <a:off x="2063552" y="2060847"/>
            <a:ext cx="8064896" cy="2736304"/>
          </a:xfrm>
          <a:prstGeom prst="rect">
            <a:avLst/>
          </a:prstGeom>
          <a:noFill/>
          <a:ln>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a:ln>
                <a:noFill/>
              </a:ln>
              <a:solidFill>
                <a:prstClr val="white"/>
              </a:solidFill>
              <a:effectLst/>
              <a:uLnTx/>
              <a:uFillTx/>
              <a:cs typeface="+mn-ea"/>
              <a:sym typeface="+mn-lt"/>
            </a:endParaRPr>
          </a:p>
        </p:txBody>
      </p:sp>
      <p:sp>
        <p:nvSpPr>
          <p:cNvPr id="27" name="TextBox 7"/>
          <p:cNvSpPr>
            <a:spLocks noChangeArrowheads="1"/>
          </p:cNvSpPr>
          <p:nvPr/>
        </p:nvSpPr>
        <p:spPr bwMode="auto">
          <a:xfrm>
            <a:off x="1471973" y="2713453"/>
            <a:ext cx="9287387" cy="110799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7200" b="1" i="0" u="none" strike="noStrike" kern="1200" cap="none" spc="0" normalizeH="0" baseline="0" noProof="0" dirty="0">
                <a:ln>
                  <a:noFill/>
                </a:ln>
                <a:solidFill>
                  <a:prstClr val="white"/>
                </a:solidFill>
                <a:effectLst/>
                <a:uLnTx/>
                <a:uFillTx/>
                <a:cs typeface="+mn-ea"/>
                <a:sym typeface="+mn-lt"/>
              </a:rPr>
              <a:t>感谢各位的聆听</a:t>
            </a:r>
          </a:p>
        </p:txBody>
      </p:sp>
      <p:sp>
        <p:nvSpPr>
          <p:cNvPr id="28" name="TextBox 7"/>
          <p:cNvSpPr>
            <a:spLocks noChangeArrowheads="1"/>
          </p:cNvSpPr>
          <p:nvPr/>
        </p:nvSpPr>
        <p:spPr bwMode="auto">
          <a:xfrm>
            <a:off x="3066767" y="3874706"/>
            <a:ext cx="6045348" cy="41043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2665" b="1" dirty="0" smtClean="0">
                <a:solidFill>
                  <a:prstClr val="white"/>
                </a:solidFill>
                <a:cs typeface="+mn-ea"/>
                <a:sym typeface="+mn-lt"/>
              </a:rPr>
              <a:t>迈进高职     梦想起航</a:t>
            </a:r>
            <a:endParaRPr kumimoji="0" lang="zh-CN" altLang="en-US" sz="2665" b="1" i="0" u="none" strike="noStrike" kern="1200" cap="none" spc="0" normalizeH="0" baseline="0" noProof="0" dirty="0">
              <a:ln>
                <a:noFill/>
              </a:ln>
              <a:solidFill>
                <a:prstClr val="white"/>
              </a:solidFill>
              <a:effectLst/>
              <a:uLnTx/>
              <a:uFillTx/>
              <a:cs typeface="+mn-ea"/>
              <a:sym typeface="+mn-lt"/>
            </a:endParaRPr>
          </a:p>
        </p:txBody>
      </p:sp>
      <p:pic>
        <p:nvPicPr>
          <p:cNvPr id="2" name="图片 1"/>
          <p:cNvPicPr>
            <a:picLocks noChangeAspect="1"/>
          </p:cNvPicPr>
          <p:nvPr/>
        </p:nvPicPr>
        <p:blipFill>
          <a:blip r:embed="rId3"/>
          <a:stretch>
            <a:fillRect/>
          </a:stretch>
        </p:blipFill>
        <p:spPr>
          <a:xfrm>
            <a:off x="9494423" y="6089855"/>
            <a:ext cx="2225233" cy="445047"/>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randombar(horizontal)">
                                      <p:cBhvr>
                                        <p:cTn id="11" dur="500"/>
                                        <p:tgtEl>
                                          <p:spTgt spid="21"/>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2"/>
                                        </p:tgtEl>
                                        <p:attrNameLst>
                                          <p:attrName>style.visibility</p:attrName>
                                        </p:attrNameLst>
                                      </p:cBhvr>
                                      <p:to>
                                        <p:strVal val="visible"/>
                                      </p:to>
                                    </p:set>
                                    <p:anim calcmode="lin" valueType="num">
                                      <p:cBhvr>
                                        <p:cTn id="15" dur="500" fill="hold"/>
                                        <p:tgtEl>
                                          <p:spTgt spid="22"/>
                                        </p:tgtEl>
                                        <p:attrNameLst>
                                          <p:attrName>ppt_w</p:attrName>
                                        </p:attrNameLst>
                                      </p:cBhvr>
                                      <p:tavLst>
                                        <p:tav tm="0">
                                          <p:val>
                                            <p:fltVal val="0"/>
                                          </p:val>
                                        </p:tav>
                                        <p:tav tm="100000">
                                          <p:val>
                                            <p:strVal val="#ppt_w"/>
                                          </p:val>
                                        </p:tav>
                                      </p:tavLst>
                                    </p:anim>
                                    <p:anim calcmode="lin" valueType="num">
                                      <p:cBhvr>
                                        <p:cTn id="16" dur="500" fill="hold"/>
                                        <p:tgtEl>
                                          <p:spTgt spid="22"/>
                                        </p:tgtEl>
                                        <p:attrNameLst>
                                          <p:attrName>ppt_h</p:attrName>
                                        </p:attrNameLst>
                                      </p:cBhvr>
                                      <p:tavLst>
                                        <p:tav tm="0">
                                          <p:val>
                                            <p:fltVal val="0"/>
                                          </p:val>
                                        </p:tav>
                                        <p:tav tm="100000">
                                          <p:val>
                                            <p:strVal val="#ppt_h"/>
                                          </p:val>
                                        </p:tav>
                                      </p:tavLst>
                                    </p:anim>
                                    <p:animEffect transition="in" filter="fade">
                                      <p:cBhvr>
                                        <p:cTn id="17" dur="500"/>
                                        <p:tgtEl>
                                          <p:spTgt spid="22"/>
                                        </p:tgtEl>
                                      </p:cBhvr>
                                    </p:animEffect>
                                  </p:childTnLst>
                                </p:cTn>
                              </p:par>
                            </p:childTnLst>
                          </p:cTn>
                        </p:par>
                        <p:par>
                          <p:cTn id="18" fill="hold">
                            <p:stCondLst>
                              <p:cond delay="1500"/>
                            </p:stCondLst>
                            <p:childTnLst>
                              <p:par>
                                <p:cTn id="19" presetID="56" presetClass="entr" presetSubtype="0" fill="hold" grpId="0" nodeType="afterEffect">
                                  <p:stCondLst>
                                    <p:cond delay="0"/>
                                  </p:stCondLst>
                                  <p:iterate type="lt">
                                    <p:tmPct val="10000"/>
                                  </p:iterate>
                                  <p:childTnLst>
                                    <p:set>
                                      <p:cBhvr>
                                        <p:cTn id="20" dur="1" fill="hold">
                                          <p:stCondLst>
                                            <p:cond delay="0"/>
                                          </p:stCondLst>
                                        </p:cTn>
                                        <p:tgtEl>
                                          <p:spTgt spid="27"/>
                                        </p:tgtEl>
                                        <p:attrNameLst>
                                          <p:attrName>style.visibility</p:attrName>
                                        </p:attrNameLst>
                                      </p:cBhvr>
                                      <p:to>
                                        <p:strVal val="visible"/>
                                      </p:to>
                                    </p:set>
                                    <p:anim by="(-#ppt_w*2)" calcmode="lin" valueType="num">
                                      <p:cBhvr rctx="PPT">
                                        <p:cTn id="21" dur="500" autoRev="1" fill="hold">
                                          <p:stCondLst>
                                            <p:cond delay="0"/>
                                          </p:stCondLst>
                                        </p:cTn>
                                        <p:tgtEl>
                                          <p:spTgt spid="27"/>
                                        </p:tgtEl>
                                        <p:attrNameLst>
                                          <p:attrName>ppt_w</p:attrName>
                                        </p:attrNameLst>
                                      </p:cBhvr>
                                    </p:anim>
                                    <p:anim by="(#ppt_w*0.50)" calcmode="lin" valueType="num">
                                      <p:cBhvr>
                                        <p:cTn id="22" dur="500" decel="50000" autoRev="1" fill="hold">
                                          <p:stCondLst>
                                            <p:cond delay="0"/>
                                          </p:stCondLst>
                                        </p:cTn>
                                        <p:tgtEl>
                                          <p:spTgt spid="27"/>
                                        </p:tgtEl>
                                        <p:attrNameLst>
                                          <p:attrName>ppt_x</p:attrName>
                                        </p:attrNameLst>
                                      </p:cBhvr>
                                    </p:anim>
                                    <p:anim from="(-#ppt_h/2)" to="(#ppt_y)" calcmode="lin" valueType="num">
                                      <p:cBhvr>
                                        <p:cTn id="23" dur="1000" fill="hold">
                                          <p:stCondLst>
                                            <p:cond delay="0"/>
                                          </p:stCondLst>
                                        </p:cTn>
                                        <p:tgtEl>
                                          <p:spTgt spid="27"/>
                                        </p:tgtEl>
                                        <p:attrNameLst>
                                          <p:attrName>ppt_y</p:attrName>
                                        </p:attrNameLst>
                                      </p:cBhvr>
                                    </p:anim>
                                    <p:animRot by="21600000">
                                      <p:cBhvr>
                                        <p:cTn id="24" dur="1000" fill="hold">
                                          <p:stCondLst>
                                            <p:cond delay="0"/>
                                          </p:stCondLst>
                                        </p:cTn>
                                        <p:tgtEl>
                                          <p:spTgt spid="27"/>
                                        </p:tgtEl>
                                        <p:attrNameLst>
                                          <p:attrName>r</p:attrName>
                                        </p:attrNameLst>
                                      </p:cBhvr>
                                    </p:animRot>
                                  </p:childTnLst>
                                </p:cTn>
                              </p:par>
                            </p:childTnLst>
                          </p:cTn>
                        </p:par>
                        <p:par>
                          <p:cTn id="25" fill="hold">
                            <p:stCondLst>
                              <p:cond delay="3100"/>
                            </p:stCondLst>
                            <p:childTnLst>
                              <p:par>
                                <p:cTn id="26" presetID="36" presetClass="emph" presetSubtype="0" fill="hold" grpId="1" nodeType="afterEffect">
                                  <p:stCondLst>
                                    <p:cond delay="0"/>
                                  </p:stCondLst>
                                  <p:iterate type="lt">
                                    <p:tmPct val="10000"/>
                                  </p:iterate>
                                  <p:childTnLst>
                                    <p:animScale>
                                      <p:cBhvr>
                                        <p:cTn id="27" dur="250" autoRev="1" fill="hold">
                                          <p:stCondLst>
                                            <p:cond delay="0"/>
                                          </p:stCondLst>
                                        </p:cTn>
                                        <p:tgtEl>
                                          <p:spTgt spid="27"/>
                                        </p:tgtEl>
                                      </p:cBhvr>
                                      <p:to x="80000" y="100000"/>
                                    </p:animScale>
                                    <p:anim by="(#ppt_w*0.10)" calcmode="lin" valueType="num">
                                      <p:cBhvr>
                                        <p:cTn id="28" dur="250" autoRev="1" fill="hold">
                                          <p:stCondLst>
                                            <p:cond delay="0"/>
                                          </p:stCondLst>
                                        </p:cTn>
                                        <p:tgtEl>
                                          <p:spTgt spid="27"/>
                                        </p:tgtEl>
                                        <p:attrNameLst>
                                          <p:attrName>ppt_x</p:attrName>
                                        </p:attrNameLst>
                                      </p:cBhvr>
                                    </p:anim>
                                    <p:anim by="(-#ppt_w*0.10)" calcmode="lin" valueType="num">
                                      <p:cBhvr>
                                        <p:cTn id="29" dur="250" autoRev="1" fill="hold">
                                          <p:stCondLst>
                                            <p:cond delay="0"/>
                                          </p:stCondLst>
                                        </p:cTn>
                                        <p:tgtEl>
                                          <p:spTgt spid="27"/>
                                        </p:tgtEl>
                                        <p:attrNameLst>
                                          <p:attrName>ppt_y</p:attrName>
                                        </p:attrNameLst>
                                      </p:cBhvr>
                                    </p:anim>
                                    <p:animRot by="-480000">
                                      <p:cBhvr>
                                        <p:cTn id="30" dur="250" autoRev="1" fill="hold">
                                          <p:stCondLst>
                                            <p:cond delay="0"/>
                                          </p:stCondLst>
                                        </p:cTn>
                                        <p:tgtEl>
                                          <p:spTgt spid="27"/>
                                        </p:tgtEl>
                                        <p:attrNameLst>
                                          <p:attrName>r</p:attrName>
                                        </p:attrNameLst>
                                      </p:cBhvr>
                                    </p:animRot>
                                  </p:childTnLst>
                                </p:cTn>
                              </p:par>
                            </p:childTnLst>
                          </p:cTn>
                        </p:par>
                        <p:par>
                          <p:cTn id="31" fill="hold">
                            <p:stCondLst>
                              <p:cond delay="3900"/>
                            </p:stCondLst>
                            <p:childTnLst>
                              <p:par>
                                <p:cTn id="32" presetID="42" presetClass="entr" presetSubtype="0" fill="hold" grpId="0" nodeType="afterEffect">
                                  <p:stCondLst>
                                    <p:cond delay="0"/>
                                  </p:stCondLst>
                                  <p:childTnLst>
                                    <p:set>
                                      <p:cBhvr>
                                        <p:cTn id="33" dur="1" fill="hold">
                                          <p:stCondLst>
                                            <p:cond delay="0"/>
                                          </p:stCondLst>
                                        </p:cTn>
                                        <p:tgtEl>
                                          <p:spTgt spid="28"/>
                                        </p:tgtEl>
                                        <p:attrNameLst>
                                          <p:attrName>style.visibility</p:attrName>
                                        </p:attrNameLst>
                                      </p:cBhvr>
                                      <p:to>
                                        <p:strVal val="visible"/>
                                      </p:to>
                                    </p:set>
                                    <p:animEffect transition="in" filter="fade">
                                      <p:cBhvr>
                                        <p:cTn id="34" dur="1000"/>
                                        <p:tgtEl>
                                          <p:spTgt spid="28"/>
                                        </p:tgtEl>
                                      </p:cBhvr>
                                    </p:animEffect>
                                    <p:anim calcmode="lin" valueType="num">
                                      <p:cBhvr>
                                        <p:cTn id="35" dur="1000" fill="hold"/>
                                        <p:tgtEl>
                                          <p:spTgt spid="28"/>
                                        </p:tgtEl>
                                        <p:attrNameLst>
                                          <p:attrName>ppt_x</p:attrName>
                                        </p:attrNameLst>
                                      </p:cBhvr>
                                      <p:tavLst>
                                        <p:tav tm="0">
                                          <p:val>
                                            <p:strVal val="#ppt_x"/>
                                          </p:val>
                                        </p:tav>
                                        <p:tav tm="100000">
                                          <p:val>
                                            <p:strVal val="#ppt_x"/>
                                          </p:val>
                                        </p:tav>
                                      </p:tavLst>
                                    </p:anim>
                                    <p:anim calcmode="lin" valueType="num">
                                      <p:cBhvr>
                                        <p:cTn id="36"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animBg="1"/>
      <p:bldP spid="27" grpId="0"/>
      <p:bldP spid="27" grpId="1"/>
      <p:bldP spid="2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52" name="圆角矩形 9"/>
          <p:cNvSpPr/>
          <p:nvPr/>
        </p:nvSpPr>
        <p:spPr>
          <a:xfrm>
            <a:off x="815166" y="919241"/>
            <a:ext cx="10561668" cy="5019519"/>
          </a:xfrm>
          <a:prstGeom prst="roundRect">
            <a:avLst>
              <a:gd name="adj" fmla="val 11354"/>
            </a:avLst>
          </a:prstGeom>
          <a:solidFill>
            <a:schemeClr val="bg1"/>
          </a:solidFill>
          <a:ln w="57150">
            <a:solidFill>
              <a:schemeClr val="bg1">
                <a:lumMod val="65000"/>
              </a:schemeClr>
            </a:solidFill>
          </a:ln>
          <a:effectLst>
            <a:outerShdw blurRad="469900" sx="101000" sy="101000" algn="ctr" rotWithShape="0">
              <a:prstClr val="black">
                <a:alpha val="18000"/>
              </a:prstClr>
            </a:outerShdw>
          </a:effectLst>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53" name="任意多边形 2"/>
          <p:cNvSpPr/>
          <p:nvPr/>
        </p:nvSpPr>
        <p:spPr>
          <a:xfrm>
            <a:off x="4946650" y="1568043"/>
            <a:ext cx="2298700" cy="2060264"/>
          </a:xfrm>
          <a:custGeom>
            <a:avLst/>
            <a:gdLst>
              <a:gd name="connsiteX0" fmla="*/ 0 w 2298700"/>
              <a:gd name="connsiteY0" fmla="*/ 1293498 h 2060264"/>
              <a:gd name="connsiteX1" fmla="*/ 30100 w 2298700"/>
              <a:gd name="connsiteY1" fmla="*/ 1293498 h 2060264"/>
              <a:gd name="connsiteX2" fmla="*/ 30100 w 2298700"/>
              <a:gd name="connsiteY2" fmla="*/ 2030164 h 2060264"/>
              <a:gd name="connsiteX3" fmla="*/ 2268600 w 2298700"/>
              <a:gd name="connsiteY3" fmla="*/ 2030164 h 2060264"/>
              <a:gd name="connsiteX4" fmla="*/ 2268600 w 2298700"/>
              <a:gd name="connsiteY4" fmla="*/ 1293498 h 2060264"/>
              <a:gd name="connsiteX5" fmla="*/ 2298700 w 2298700"/>
              <a:gd name="connsiteY5" fmla="*/ 1293498 h 2060264"/>
              <a:gd name="connsiteX6" fmla="*/ 2298700 w 2298700"/>
              <a:gd name="connsiteY6" fmla="*/ 2060264 h 2060264"/>
              <a:gd name="connsiteX7" fmla="*/ 0 w 2298700"/>
              <a:gd name="connsiteY7" fmla="*/ 2060264 h 2060264"/>
              <a:gd name="connsiteX8" fmla="*/ 0 w 2298700"/>
              <a:gd name="connsiteY8" fmla="*/ 0 h 2060264"/>
              <a:gd name="connsiteX9" fmla="*/ 2298700 w 2298700"/>
              <a:gd name="connsiteY9" fmla="*/ 0 h 2060264"/>
              <a:gd name="connsiteX10" fmla="*/ 2298700 w 2298700"/>
              <a:gd name="connsiteY10" fmla="*/ 498664 h 2060264"/>
              <a:gd name="connsiteX11" fmla="*/ 2268600 w 2298700"/>
              <a:gd name="connsiteY11" fmla="*/ 498664 h 2060264"/>
              <a:gd name="connsiteX12" fmla="*/ 2268600 w 2298700"/>
              <a:gd name="connsiteY12" fmla="*/ 30100 h 2060264"/>
              <a:gd name="connsiteX13" fmla="*/ 30100 w 2298700"/>
              <a:gd name="connsiteY13" fmla="*/ 30100 h 2060264"/>
              <a:gd name="connsiteX14" fmla="*/ 30100 w 2298700"/>
              <a:gd name="connsiteY14" fmla="*/ 498664 h 2060264"/>
              <a:gd name="connsiteX15" fmla="*/ 0 w 2298700"/>
              <a:gd name="connsiteY15" fmla="*/ 498664 h 20602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298700" h="2060264">
                <a:moveTo>
                  <a:pt x="0" y="1293498"/>
                </a:moveTo>
                <a:lnTo>
                  <a:pt x="30100" y="1293498"/>
                </a:lnTo>
                <a:lnTo>
                  <a:pt x="30100" y="2030164"/>
                </a:lnTo>
                <a:lnTo>
                  <a:pt x="2268600" y="2030164"/>
                </a:lnTo>
                <a:lnTo>
                  <a:pt x="2268600" y="1293498"/>
                </a:lnTo>
                <a:lnTo>
                  <a:pt x="2298700" y="1293498"/>
                </a:lnTo>
                <a:lnTo>
                  <a:pt x="2298700" y="2060264"/>
                </a:lnTo>
                <a:lnTo>
                  <a:pt x="0" y="2060264"/>
                </a:lnTo>
                <a:close/>
                <a:moveTo>
                  <a:pt x="0" y="0"/>
                </a:moveTo>
                <a:lnTo>
                  <a:pt x="2298700" y="0"/>
                </a:lnTo>
                <a:lnTo>
                  <a:pt x="2298700" y="498664"/>
                </a:lnTo>
                <a:lnTo>
                  <a:pt x="2268600" y="498664"/>
                </a:lnTo>
                <a:lnTo>
                  <a:pt x="2268600" y="30100"/>
                </a:lnTo>
                <a:lnTo>
                  <a:pt x="30100" y="30100"/>
                </a:lnTo>
                <a:lnTo>
                  <a:pt x="30100" y="498664"/>
                </a:lnTo>
                <a:lnTo>
                  <a:pt x="0" y="498664"/>
                </a:ln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54" name="文本框 53"/>
          <p:cNvSpPr txBox="1"/>
          <p:nvPr/>
        </p:nvSpPr>
        <p:spPr>
          <a:xfrm>
            <a:off x="4580204" y="1947460"/>
            <a:ext cx="3031599" cy="1015663"/>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6000" b="1" i="0" u="none" strike="noStrike" kern="1200" cap="none" spc="0" normalizeH="0" baseline="0" noProof="0" dirty="0">
                <a:ln>
                  <a:noFill/>
                </a:ln>
                <a:solidFill>
                  <a:srgbClr val="0DB7B6"/>
                </a:solidFill>
                <a:effectLst/>
                <a:uLnTx/>
                <a:uFillTx/>
                <a:cs typeface="+mn-ea"/>
                <a:sym typeface="+mn-lt"/>
              </a:rPr>
              <a:t>PART 01</a:t>
            </a:r>
            <a:endParaRPr kumimoji="0" lang="zh-CN" altLang="en-US" sz="6000" b="1" i="0" u="none" strike="noStrike" kern="1200" cap="none" spc="0" normalizeH="0" baseline="0" noProof="0" dirty="0">
              <a:ln>
                <a:noFill/>
              </a:ln>
              <a:solidFill>
                <a:srgbClr val="0DB7B6"/>
              </a:solidFill>
              <a:effectLst/>
              <a:uLnTx/>
              <a:uFillTx/>
              <a:cs typeface="+mn-ea"/>
              <a:sym typeface="+mn-lt"/>
            </a:endParaRPr>
          </a:p>
        </p:txBody>
      </p:sp>
      <p:cxnSp>
        <p:nvCxnSpPr>
          <p:cNvPr id="55" name="直接连接符 54"/>
          <p:cNvCxnSpPr/>
          <p:nvPr/>
        </p:nvCxnSpPr>
        <p:spPr>
          <a:xfrm>
            <a:off x="5727700" y="3057307"/>
            <a:ext cx="736600" cy="0"/>
          </a:xfrm>
          <a:prstGeom prst="line">
            <a:avLst/>
          </a:prstGeom>
          <a:ln w="38100" cap="rnd">
            <a:solidFill>
              <a:srgbClr val="FFC000"/>
            </a:solidFill>
            <a:round/>
          </a:ln>
        </p:spPr>
        <p:style>
          <a:lnRef idx="1">
            <a:schemeClr val="accent1"/>
          </a:lnRef>
          <a:fillRef idx="0">
            <a:schemeClr val="accent1"/>
          </a:fillRef>
          <a:effectRef idx="0">
            <a:schemeClr val="accent1"/>
          </a:effectRef>
          <a:fontRef idx="minor">
            <a:schemeClr val="tx1"/>
          </a:fontRef>
        </p:style>
      </p:cxnSp>
      <p:sp>
        <p:nvSpPr>
          <p:cNvPr id="57" name="文本框 56"/>
          <p:cNvSpPr txBox="1"/>
          <p:nvPr/>
        </p:nvSpPr>
        <p:spPr>
          <a:xfrm>
            <a:off x="4767751" y="3943011"/>
            <a:ext cx="2656497" cy="584775"/>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3200" b="1" dirty="0">
                <a:solidFill>
                  <a:prstClr val="black">
                    <a:lumMod val="75000"/>
                    <a:lumOff val="25000"/>
                  </a:prstClr>
                </a:solidFill>
                <a:cs typeface="+mn-ea"/>
                <a:sym typeface="+mn-lt"/>
              </a:rPr>
              <a:t>初</a:t>
            </a:r>
            <a:r>
              <a:rPr lang="zh-CN" altLang="en-US" sz="3200" b="1" dirty="0" smtClean="0">
                <a:solidFill>
                  <a:prstClr val="black">
                    <a:lumMod val="75000"/>
                    <a:lumOff val="25000"/>
                  </a:prstClr>
                </a:solidFill>
                <a:cs typeface="+mn-ea"/>
                <a:sym typeface="+mn-lt"/>
              </a:rPr>
              <a:t>识高职教育</a:t>
            </a:r>
            <a:endParaRPr kumimoji="0" lang="zh-CN" altLang="en-US" sz="3200" b="1" i="0" u="none" strike="noStrike" kern="1200" cap="none" spc="0" normalizeH="0" baseline="0" noProof="0" dirty="0">
              <a:ln>
                <a:noFill/>
              </a:ln>
              <a:solidFill>
                <a:prstClr val="black">
                  <a:lumMod val="75000"/>
                  <a:lumOff val="25000"/>
                </a:prstClr>
              </a:solidFill>
              <a:effectLst/>
              <a:uLnTx/>
              <a:uFillTx/>
              <a:cs typeface="+mn-ea"/>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2"/>
                                        </p:tgtEl>
                                        <p:attrNameLst>
                                          <p:attrName>style.visibility</p:attrName>
                                        </p:attrNameLst>
                                      </p:cBhvr>
                                      <p:to>
                                        <p:strVal val="visible"/>
                                      </p:to>
                                    </p:set>
                                    <p:anim calcmode="lin" valueType="num">
                                      <p:cBhvr>
                                        <p:cTn id="11" dur="750" fill="hold"/>
                                        <p:tgtEl>
                                          <p:spTgt spid="52"/>
                                        </p:tgtEl>
                                        <p:attrNameLst>
                                          <p:attrName>ppt_w</p:attrName>
                                        </p:attrNameLst>
                                      </p:cBhvr>
                                      <p:tavLst>
                                        <p:tav tm="0">
                                          <p:val>
                                            <p:fltVal val="0"/>
                                          </p:val>
                                        </p:tav>
                                        <p:tav tm="100000">
                                          <p:val>
                                            <p:strVal val="#ppt_w"/>
                                          </p:val>
                                        </p:tav>
                                      </p:tavLst>
                                    </p:anim>
                                    <p:anim calcmode="lin" valueType="num">
                                      <p:cBhvr>
                                        <p:cTn id="12" dur="750" fill="hold"/>
                                        <p:tgtEl>
                                          <p:spTgt spid="52"/>
                                        </p:tgtEl>
                                        <p:attrNameLst>
                                          <p:attrName>ppt_h</p:attrName>
                                        </p:attrNameLst>
                                      </p:cBhvr>
                                      <p:tavLst>
                                        <p:tav tm="0">
                                          <p:val>
                                            <p:fltVal val="0"/>
                                          </p:val>
                                        </p:tav>
                                        <p:tav tm="100000">
                                          <p:val>
                                            <p:strVal val="#ppt_h"/>
                                          </p:val>
                                        </p:tav>
                                      </p:tavLst>
                                    </p:anim>
                                    <p:animEffect transition="in" filter="fade">
                                      <p:cBhvr>
                                        <p:cTn id="13" dur="750"/>
                                        <p:tgtEl>
                                          <p:spTgt spid="52"/>
                                        </p:tgtEl>
                                      </p:cBhvr>
                                    </p:animEffect>
                                  </p:childTnLst>
                                </p:cTn>
                              </p:par>
                            </p:childTnLst>
                          </p:cTn>
                        </p:par>
                        <p:par>
                          <p:cTn id="14" fill="hold">
                            <p:stCondLst>
                              <p:cond delay="1500"/>
                            </p:stCondLst>
                            <p:childTnLst>
                              <p:par>
                                <p:cTn id="15" presetID="10" presetClass="entr" presetSubtype="0" fill="hold" grpId="0" nodeType="afterEffect">
                                  <p:stCondLst>
                                    <p:cond delay="0"/>
                                  </p:stCondLst>
                                  <p:childTnLst>
                                    <p:set>
                                      <p:cBhvr>
                                        <p:cTn id="16" dur="1" fill="hold">
                                          <p:stCondLst>
                                            <p:cond delay="0"/>
                                          </p:stCondLst>
                                        </p:cTn>
                                        <p:tgtEl>
                                          <p:spTgt spid="53"/>
                                        </p:tgtEl>
                                        <p:attrNameLst>
                                          <p:attrName>style.visibility</p:attrName>
                                        </p:attrNameLst>
                                      </p:cBhvr>
                                      <p:to>
                                        <p:strVal val="visible"/>
                                      </p:to>
                                    </p:set>
                                    <p:anim calcmode="lin" valueType="num">
                                      <p:cBhvr>
                                        <p:cTn id="17" dur="500" fill="hold"/>
                                        <p:tgtEl>
                                          <p:spTgt spid="53"/>
                                        </p:tgtEl>
                                        <p:attrNameLst>
                                          <p:attrName>ppt_w</p:attrName>
                                        </p:attrNameLst>
                                      </p:cBhvr>
                                      <p:tavLst>
                                        <p:tav tm="0">
                                          <p:val>
                                            <p:fltVal val="0"/>
                                          </p:val>
                                        </p:tav>
                                        <p:tav tm="100000">
                                          <p:val>
                                            <p:strVal val="#ppt_w"/>
                                          </p:val>
                                        </p:tav>
                                      </p:tavLst>
                                    </p:anim>
                                    <p:anim calcmode="lin" valueType="num">
                                      <p:cBhvr>
                                        <p:cTn id="18" dur="500" fill="hold"/>
                                        <p:tgtEl>
                                          <p:spTgt spid="53"/>
                                        </p:tgtEl>
                                        <p:attrNameLst>
                                          <p:attrName>ppt_h</p:attrName>
                                        </p:attrNameLst>
                                      </p:cBhvr>
                                      <p:tavLst>
                                        <p:tav tm="0">
                                          <p:val>
                                            <p:fltVal val="0"/>
                                          </p:val>
                                        </p:tav>
                                        <p:tav tm="100000">
                                          <p:val>
                                            <p:strVal val="#ppt_h"/>
                                          </p:val>
                                        </p:tav>
                                      </p:tavLst>
                                    </p:anim>
                                    <p:animEffect transition="in" filter="fade">
                                      <p:cBhvr>
                                        <p:cTn id="19" dur="500"/>
                                        <p:tgtEl>
                                          <p:spTgt spid="53"/>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54"/>
                                        </p:tgtEl>
                                        <p:attrNameLst>
                                          <p:attrName>style.visibility</p:attrName>
                                        </p:attrNameLst>
                                      </p:cBhvr>
                                      <p:to>
                                        <p:strVal val="visible"/>
                                      </p:to>
                                    </p:set>
                                    <p:animEffect transition="in" filter="fade">
                                      <p:cBhvr>
                                        <p:cTn id="23" dur="500"/>
                                        <p:tgtEl>
                                          <p:spTgt spid="54"/>
                                        </p:tgtEl>
                                      </p:cBhvr>
                                    </p:animEffect>
                                  </p:childTnLst>
                                </p:cTn>
                              </p:par>
                            </p:childTnLst>
                          </p:cTn>
                        </p:par>
                        <p:par>
                          <p:cTn id="24" fill="hold">
                            <p:stCondLst>
                              <p:cond delay="2500"/>
                            </p:stCondLst>
                            <p:childTnLst>
                              <p:par>
                                <p:cTn id="25" presetID="16" presetClass="entr" presetSubtype="21" fill="hold" nodeType="afterEffect">
                                  <p:stCondLst>
                                    <p:cond delay="0"/>
                                  </p:stCondLst>
                                  <p:childTnLst>
                                    <p:set>
                                      <p:cBhvr>
                                        <p:cTn id="26" dur="1" fill="hold">
                                          <p:stCondLst>
                                            <p:cond delay="0"/>
                                          </p:stCondLst>
                                        </p:cTn>
                                        <p:tgtEl>
                                          <p:spTgt spid="55"/>
                                        </p:tgtEl>
                                        <p:attrNameLst>
                                          <p:attrName>style.visibility</p:attrName>
                                        </p:attrNameLst>
                                      </p:cBhvr>
                                      <p:to>
                                        <p:strVal val="visible"/>
                                      </p:to>
                                    </p:set>
                                    <p:animEffect transition="in" filter="barn(inVertical)">
                                      <p:cBhvr>
                                        <p:cTn id="27" dur="500"/>
                                        <p:tgtEl>
                                          <p:spTgt spid="55"/>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57"/>
                                        </p:tgtEl>
                                        <p:attrNameLst>
                                          <p:attrName>style.visibility</p:attrName>
                                        </p:attrNameLst>
                                      </p:cBhvr>
                                      <p:to>
                                        <p:strVal val="visible"/>
                                      </p:to>
                                    </p:set>
                                    <p:animEffect transition="in" filter="barn(inVertical)">
                                      <p:cBhvr>
                                        <p:cTn id="32" dur="5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animBg="1"/>
      <p:bldP spid="53" grpId="0" animBg="1"/>
      <p:bldP spid="54" grpId="0"/>
      <p:bldP spid="5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flipV="1">
            <a:off x="738254" y="868543"/>
            <a:ext cx="10395051" cy="4534"/>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3" name="Freeform 6"/>
          <p:cNvSpPr>
            <a:spLocks noEditPoints="1"/>
          </p:cNvSpPr>
          <p:nvPr/>
        </p:nvSpPr>
        <p:spPr bwMode="auto">
          <a:xfrm>
            <a:off x="11133306" y="445563"/>
            <a:ext cx="413807" cy="427514"/>
          </a:xfrm>
          <a:custGeom>
            <a:avLst/>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chemeClr val="tx1">
                <a:lumMod val="65000"/>
                <a:lumOff val="35000"/>
              </a:schemeClr>
            </a:solidFill>
            <a:prstDash val="solid"/>
            <a:round/>
          </a:ln>
          <a:extLst>
            <a:ext uri="{909E8E84-426E-40DD-AFC4-6F175D3DCCD1}">
              <a14:hiddenFill xmlns:a14="http://schemas.microsoft.com/office/drawing/2010/main">
                <a:solidFill>
                  <a:srgbClr val="FFFFFF"/>
                </a:solidFill>
              </a14:hiddenFill>
            </a:ext>
          </a:extLst>
        </p:spPr>
        <p:txBody>
          <a:bodyPr vert="horz" wrap="square" lIns="89770" tIns="44885" rIns="89770" bIns="44885"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560" b="0" i="0" u="none" strike="noStrike" kern="1200" cap="none" spc="0" normalizeH="0" baseline="0" noProof="0">
              <a:ln>
                <a:noFill/>
              </a:ln>
              <a:solidFill>
                <a:prstClr val="black"/>
              </a:solidFill>
              <a:effectLst/>
              <a:uLnTx/>
              <a:uFillTx/>
              <a:cs typeface="+mn-ea"/>
              <a:sym typeface="+mn-lt"/>
            </a:endParaRPr>
          </a:p>
        </p:txBody>
      </p:sp>
      <p:sp>
        <p:nvSpPr>
          <p:cNvPr id="4" name="TextBox 90"/>
          <p:cNvSpPr txBox="1"/>
          <p:nvPr/>
        </p:nvSpPr>
        <p:spPr>
          <a:xfrm>
            <a:off x="1317822" y="255912"/>
            <a:ext cx="5071403" cy="598983"/>
          </a:xfrm>
          <a:prstGeom prst="rect">
            <a:avLst/>
          </a:prstGeom>
          <a:noFill/>
        </p:spPr>
        <p:txBody>
          <a:bodyPr wrap="square" lIns="105509" tIns="52755" rIns="105509" bIns="52755"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200" b="1" i="0" u="none" strike="noStrike" kern="1200" cap="none" spc="0" normalizeH="0" baseline="0" noProof="0" dirty="0" smtClean="0">
                <a:ln>
                  <a:noFill/>
                </a:ln>
                <a:solidFill>
                  <a:prstClr val="black">
                    <a:lumMod val="75000"/>
                    <a:lumOff val="25000"/>
                  </a:prstClr>
                </a:solidFill>
                <a:effectLst/>
                <a:uLnTx/>
                <a:uFillTx/>
                <a:cs typeface="+mn-ea"/>
                <a:sym typeface="+mn-lt"/>
              </a:rPr>
              <a:t>初始高职教育</a:t>
            </a:r>
            <a:endParaRPr kumimoji="0" lang="zh-CN" altLang="en-US" sz="3200" b="1" i="0" u="none" strike="noStrike" kern="1200" cap="none" spc="0" normalizeH="0" baseline="0" noProof="0" dirty="0">
              <a:ln>
                <a:noFill/>
              </a:ln>
              <a:solidFill>
                <a:prstClr val="black">
                  <a:lumMod val="75000"/>
                  <a:lumOff val="25000"/>
                </a:prstClr>
              </a:solidFill>
              <a:effectLst/>
              <a:uLnTx/>
              <a:uFillTx/>
              <a:cs typeface="+mn-ea"/>
              <a:sym typeface="+mn-lt"/>
            </a:endParaRPr>
          </a:p>
        </p:txBody>
      </p:sp>
      <p:sp>
        <p:nvSpPr>
          <p:cNvPr id="5" name="椭圆 4"/>
          <p:cNvSpPr/>
          <p:nvPr/>
        </p:nvSpPr>
        <p:spPr>
          <a:xfrm>
            <a:off x="792042" y="380144"/>
            <a:ext cx="350520" cy="350520"/>
          </a:xfrm>
          <a:prstGeom prst="ellipse">
            <a:avLst/>
          </a:prstGeom>
          <a:solidFill>
            <a:srgbClr val="0DB7B6"/>
          </a:solidFill>
          <a:ln w="12700">
            <a:solidFill>
              <a:schemeClr val="bg1"/>
            </a:solidFill>
          </a:ln>
          <a:effectLst>
            <a:outerShdw blurRad="254000" dist="127000" dir="5400000" algn="t"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25" name="椭圆 94"/>
          <p:cNvSpPr/>
          <p:nvPr/>
        </p:nvSpPr>
        <p:spPr>
          <a:xfrm>
            <a:off x="1869557" y="3962044"/>
            <a:ext cx="692747" cy="692747"/>
          </a:xfrm>
          <a:prstGeom prst="ellipse">
            <a:avLst/>
          </a:prstGeom>
          <a:solidFill>
            <a:srgbClr val="0DB7B6"/>
          </a:solidFill>
          <a:ln w="12700">
            <a:solidFill>
              <a:schemeClr val="bg1"/>
            </a:solidFill>
          </a:ln>
          <a:effectLst>
            <a:outerShdw blurRad="3175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cs typeface="+mn-ea"/>
              <a:sym typeface="+mn-lt"/>
            </a:endParaRPr>
          </a:p>
        </p:txBody>
      </p:sp>
      <p:sp>
        <p:nvSpPr>
          <p:cNvPr id="26" name="任意多边形: 形状 13"/>
          <p:cNvSpPr/>
          <p:nvPr/>
        </p:nvSpPr>
        <p:spPr bwMode="auto">
          <a:xfrm>
            <a:off x="2088672" y="4187053"/>
            <a:ext cx="254516" cy="242728"/>
          </a:xfrm>
          <a:custGeom>
            <a:avLst/>
            <a:gdLst>
              <a:gd name="connsiteX0" fmla="*/ 315778 w 607639"/>
              <a:gd name="connsiteY0" fmla="*/ 173080 h 579502"/>
              <a:gd name="connsiteX1" fmla="*/ 315778 w 607639"/>
              <a:gd name="connsiteY1" fmla="*/ 266058 h 579502"/>
              <a:gd name="connsiteX2" fmla="*/ 303493 w 607639"/>
              <a:gd name="connsiteY2" fmla="*/ 278325 h 579502"/>
              <a:gd name="connsiteX3" fmla="*/ 210375 w 607639"/>
              <a:gd name="connsiteY3" fmla="*/ 278325 h 579502"/>
              <a:gd name="connsiteX4" fmla="*/ 303493 w 607639"/>
              <a:gd name="connsiteY4" fmla="*/ 359925 h 579502"/>
              <a:gd name="connsiteX5" fmla="*/ 397500 w 607639"/>
              <a:gd name="connsiteY5" fmla="*/ 266058 h 579502"/>
              <a:gd name="connsiteX6" fmla="*/ 315778 w 607639"/>
              <a:gd name="connsiteY6" fmla="*/ 173080 h 579502"/>
              <a:gd name="connsiteX7" fmla="*/ 249814 w 607639"/>
              <a:gd name="connsiteY7" fmla="*/ 160816 h 579502"/>
              <a:gd name="connsiteX8" fmla="*/ 198110 w 607639"/>
              <a:gd name="connsiteY8" fmla="*/ 212449 h 579502"/>
              <a:gd name="connsiteX9" fmla="*/ 249814 w 607639"/>
              <a:gd name="connsiteY9" fmla="*/ 212449 h 579502"/>
              <a:gd name="connsiteX10" fmla="*/ 303493 w 607639"/>
              <a:gd name="connsiteY10" fmla="*/ 147835 h 579502"/>
              <a:gd name="connsiteX11" fmla="*/ 421981 w 607639"/>
              <a:gd name="connsiteY11" fmla="*/ 266058 h 579502"/>
              <a:gd name="connsiteX12" fmla="*/ 303493 w 607639"/>
              <a:gd name="connsiteY12" fmla="*/ 384370 h 579502"/>
              <a:gd name="connsiteX13" fmla="*/ 185093 w 607639"/>
              <a:gd name="connsiteY13" fmla="*/ 266058 h 579502"/>
              <a:gd name="connsiteX14" fmla="*/ 197289 w 607639"/>
              <a:gd name="connsiteY14" fmla="*/ 253880 h 579502"/>
              <a:gd name="connsiteX15" fmla="*/ 291297 w 607639"/>
              <a:gd name="connsiteY15" fmla="*/ 253880 h 579502"/>
              <a:gd name="connsiteX16" fmla="*/ 291297 w 607639"/>
              <a:gd name="connsiteY16" fmla="*/ 160013 h 579502"/>
              <a:gd name="connsiteX17" fmla="*/ 303493 w 607639"/>
              <a:gd name="connsiteY17" fmla="*/ 147835 h 579502"/>
              <a:gd name="connsiteX18" fmla="*/ 262095 w 607639"/>
              <a:gd name="connsiteY18" fmla="*/ 135133 h 579502"/>
              <a:gd name="connsiteX19" fmla="*/ 274287 w 607639"/>
              <a:gd name="connsiteY19" fmla="*/ 147397 h 579502"/>
              <a:gd name="connsiteX20" fmla="*/ 274287 w 607639"/>
              <a:gd name="connsiteY20" fmla="*/ 224713 h 579502"/>
              <a:gd name="connsiteX21" fmla="*/ 262095 w 607639"/>
              <a:gd name="connsiteY21" fmla="*/ 236888 h 579502"/>
              <a:gd name="connsiteX22" fmla="*/ 184672 w 607639"/>
              <a:gd name="connsiteY22" fmla="*/ 236888 h 579502"/>
              <a:gd name="connsiteX23" fmla="*/ 172391 w 607639"/>
              <a:gd name="connsiteY23" fmla="*/ 224713 h 579502"/>
              <a:gd name="connsiteX24" fmla="*/ 262095 w 607639"/>
              <a:gd name="connsiteY24" fmla="*/ 135133 h 579502"/>
              <a:gd name="connsiteX25" fmla="*/ 58120 w 607639"/>
              <a:gd name="connsiteY25" fmla="*/ 108514 h 579502"/>
              <a:gd name="connsiteX26" fmla="*/ 58120 w 607639"/>
              <a:gd name="connsiteY26" fmla="*/ 413970 h 579502"/>
              <a:gd name="connsiteX27" fmla="*/ 549430 w 607639"/>
              <a:gd name="connsiteY27" fmla="*/ 413970 h 579502"/>
              <a:gd name="connsiteX28" fmla="*/ 549430 w 607639"/>
              <a:gd name="connsiteY28" fmla="*/ 108514 h 579502"/>
              <a:gd name="connsiteX29" fmla="*/ 27236 w 607639"/>
              <a:gd name="connsiteY29" fmla="*/ 56079 h 579502"/>
              <a:gd name="connsiteX30" fmla="*/ 27236 w 607639"/>
              <a:gd name="connsiteY30" fmla="*/ 81319 h 579502"/>
              <a:gd name="connsiteX31" fmla="*/ 580403 w 607639"/>
              <a:gd name="connsiteY31" fmla="*/ 81319 h 579502"/>
              <a:gd name="connsiteX32" fmla="*/ 580403 w 607639"/>
              <a:gd name="connsiteY32" fmla="*/ 56079 h 579502"/>
              <a:gd name="connsiteX33" fmla="*/ 303775 w 607639"/>
              <a:gd name="connsiteY33" fmla="*/ 0 h 579502"/>
              <a:gd name="connsiteX34" fmla="*/ 317393 w 607639"/>
              <a:gd name="connsiteY34" fmla="*/ 13597 h 579502"/>
              <a:gd name="connsiteX35" fmla="*/ 317393 w 607639"/>
              <a:gd name="connsiteY35" fmla="*/ 28884 h 579502"/>
              <a:gd name="connsiteX36" fmla="*/ 580403 w 607639"/>
              <a:gd name="connsiteY36" fmla="*/ 28884 h 579502"/>
              <a:gd name="connsiteX37" fmla="*/ 607639 w 607639"/>
              <a:gd name="connsiteY37" fmla="*/ 56079 h 579502"/>
              <a:gd name="connsiteX38" fmla="*/ 607639 w 607639"/>
              <a:gd name="connsiteY38" fmla="*/ 81319 h 579502"/>
              <a:gd name="connsiteX39" fmla="*/ 580403 w 607639"/>
              <a:gd name="connsiteY39" fmla="*/ 108514 h 579502"/>
              <a:gd name="connsiteX40" fmla="*/ 576665 w 607639"/>
              <a:gd name="connsiteY40" fmla="*/ 108514 h 579502"/>
              <a:gd name="connsiteX41" fmla="*/ 576665 w 607639"/>
              <a:gd name="connsiteY41" fmla="*/ 413970 h 579502"/>
              <a:gd name="connsiteX42" fmla="*/ 549430 w 607639"/>
              <a:gd name="connsiteY42" fmla="*/ 441165 h 579502"/>
              <a:gd name="connsiteX43" fmla="*/ 317393 w 607639"/>
              <a:gd name="connsiteY43" fmla="*/ 441165 h 579502"/>
              <a:gd name="connsiteX44" fmla="*/ 317393 w 607639"/>
              <a:gd name="connsiteY44" fmla="*/ 481069 h 579502"/>
              <a:gd name="connsiteX45" fmla="*/ 418236 w 607639"/>
              <a:gd name="connsiteY45" fmla="*/ 554923 h 579502"/>
              <a:gd name="connsiteX46" fmla="*/ 421173 w 607639"/>
              <a:gd name="connsiteY46" fmla="*/ 573942 h 579502"/>
              <a:gd name="connsiteX47" fmla="*/ 410225 w 607639"/>
              <a:gd name="connsiteY47" fmla="*/ 579452 h 579502"/>
              <a:gd name="connsiteX48" fmla="*/ 402215 w 607639"/>
              <a:gd name="connsiteY48" fmla="*/ 576874 h 579502"/>
              <a:gd name="connsiteX49" fmla="*/ 317393 w 607639"/>
              <a:gd name="connsiteY49" fmla="*/ 514752 h 579502"/>
              <a:gd name="connsiteX50" fmla="*/ 317393 w 607639"/>
              <a:gd name="connsiteY50" fmla="*/ 565854 h 579502"/>
              <a:gd name="connsiteX51" fmla="*/ 303775 w 607639"/>
              <a:gd name="connsiteY51" fmla="*/ 579452 h 579502"/>
              <a:gd name="connsiteX52" fmla="*/ 290157 w 607639"/>
              <a:gd name="connsiteY52" fmla="*/ 565854 h 579502"/>
              <a:gd name="connsiteX53" fmla="*/ 290157 w 607639"/>
              <a:gd name="connsiteY53" fmla="*/ 514752 h 579502"/>
              <a:gd name="connsiteX54" fmla="*/ 205424 w 607639"/>
              <a:gd name="connsiteY54" fmla="*/ 576874 h 579502"/>
              <a:gd name="connsiteX55" fmla="*/ 186377 w 607639"/>
              <a:gd name="connsiteY55" fmla="*/ 573942 h 579502"/>
              <a:gd name="connsiteX56" fmla="*/ 189314 w 607639"/>
              <a:gd name="connsiteY56" fmla="*/ 554923 h 579502"/>
              <a:gd name="connsiteX57" fmla="*/ 290157 w 607639"/>
              <a:gd name="connsiteY57" fmla="*/ 481069 h 579502"/>
              <a:gd name="connsiteX58" fmla="*/ 290157 w 607639"/>
              <a:gd name="connsiteY58" fmla="*/ 441165 h 579502"/>
              <a:gd name="connsiteX59" fmla="*/ 58120 w 607639"/>
              <a:gd name="connsiteY59" fmla="*/ 441165 h 579502"/>
              <a:gd name="connsiteX60" fmla="*/ 30885 w 607639"/>
              <a:gd name="connsiteY60" fmla="*/ 413970 h 579502"/>
              <a:gd name="connsiteX61" fmla="*/ 30885 w 607639"/>
              <a:gd name="connsiteY61" fmla="*/ 108514 h 579502"/>
              <a:gd name="connsiteX62" fmla="*/ 27236 w 607639"/>
              <a:gd name="connsiteY62" fmla="*/ 108514 h 579502"/>
              <a:gd name="connsiteX63" fmla="*/ 0 w 607639"/>
              <a:gd name="connsiteY63" fmla="*/ 81319 h 579502"/>
              <a:gd name="connsiteX64" fmla="*/ 0 w 607639"/>
              <a:gd name="connsiteY64" fmla="*/ 56079 h 579502"/>
              <a:gd name="connsiteX65" fmla="*/ 27236 w 607639"/>
              <a:gd name="connsiteY65" fmla="*/ 28884 h 579502"/>
              <a:gd name="connsiteX66" fmla="*/ 290157 w 607639"/>
              <a:gd name="connsiteY66" fmla="*/ 28884 h 579502"/>
              <a:gd name="connsiteX67" fmla="*/ 290157 w 607639"/>
              <a:gd name="connsiteY67" fmla="*/ 13597 h 579502"/>
              <a:gd name="connsiteX68" fmla="*/ 303775 w 607639"/>
              <a:gd name="connsiteY68" fmla="*/ 0 h 579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607639" h="579502">
                <a:moveTo>
                  <a:pt x="315778" y="173080"/>
                </a:moveTo>
                <a:lnTo>
                  <a:pt x="315778" y="266058"/>
                </a:lnTo>
                <a:cubicBezTo>
                  <a:pt x="315778" y="272814"/>
                  <a:pt x="310258" y="278325"/>
                  <a:pt x="303493" y="278325"/>
                </a:cubicBezTo>
                <a:lnTo>
                  <a:pt x="210375" y="278325"/>
                </a:lnTo>
                <a:cubicBezTo>
                  <a:pt x="216429" y="324281"/>
                  <a:pt x="255866" y="359925"/>
                  <a:pt x="303493" y="359925"/>
                </a:cubicBezTo>
                <a:cubicBezTo>
                  <a:pt x="355303" y="359925"/>
                  <a:pt x="397500" y="317792"/>
                  <a:pt x="397500" y="266058"/>
                </a:cubicBezTo>
                <a:cubicBezTo>
                  <a:pt x="397500" y="218502"/>
                  <a:pt x="361802" y="179124"/>
                  <a:pt x="315778" y="173080"/>
                </a:cubicBezTo>
                <a:close/>
                <a:moveTo>
                  <a:pt x="249814" y="160816"/>
                </a:moveTo>
                <a:cubicBezTo>
                  <a:pt x="223740" y="165793"/>
                  <a:pt x="203093" y="186410"/>
                  <a:pt x="198110" y="212449"/>
                </a:cubicBezTo>
                <a:lnTo>
                  <a:pt x="249814" y="212449"/>
                </a:lnTo>
                <a:close/>
                <a:moveTo>
                  <a:pt x="303493" y="147835"/>
                </a:moveTo>
                <a:cubicBezTo>
                  <a:pt x="368835" y="147835"/>
                  <a:pt x="421981" y="200902"/>
                  <a:pt x="421981" y="266058"/>
                </a:cubicBezTo>
                <a:cubicBezTo>
                  <a:pt x="421981" y="331303"/>
                  <a:pt x="368835" y="384370"/>
                  <a:pt x="303493" y="384370"/>
                </a:cubicBezTo>
                <a:cubicBezTo>
                  <a:pt x="238239" y="384370"/>
                  <a:pt x="185093" y="331303"/>
                  <a:pt x="185093" y="266058"/>
                </a:cubicBezTo>
                <a:cubicBezTo>
                  <a:pt x="185093" y="259303"/>
                  <a:pt x="190523" y="253880"/>
                  <a:pt x="197289" y="253880"/>
                </a:cubicBezTo>
                <a:lnTo>
                  <a:pt x="291297" y="253880"/>
                </a:lnTo>
                <a:lnTo>
                  <a:pt x="291297" y="160013"/>
                </a:lnTo>
                <a:cubicBezTo>
                  <a:pt x="291297" y="153257"/>
                  <a:pt x="296727" y="147835"/>
                  <a:pt x="303493" y="147835"/>
                </a:cubicBezTo>
                <a:close/>
                <a:moveTo>
                  <a:pt x="262095" y="135133"/>
                </a:moveTo>
                <a:cubicBezTo>
                  <a:pt x="268859" y="135133"/>
                  <a:pt x="274287" y="140643"/>
                  <a:pt x="274287" y="147397"/>
                </a:cubicBezTo>
                <a:lnTo>
                  <a:pt x="274287" y="224713"/>
                </a:lnTo>
                <a:cubicBezTo>
                  <a:pt x="274287" y="231467"/>
                  <a:pt x="268859" y="236888"/>
                  <a:pt x="262095" y="236888"/>
                </a:cubicBezTo>
                <a:lnTo>
                  <a:pt x="184672" y="236888"/>
                </a:lnTo>
                <a:cubicBezTo>
                  <a:pt x="177909" y="236888"/>
                  <a:pt x="172391" y="231467"/>
                  <a:pt x="172391" y="224713"/>
                </a:cubicBezTo>
                <a:cubicBezTo>
                  <a:pt x="172391" y="175302"/>
                  <a:pt x="212616" y="135133"/>
                  <a:pt x="262095" y="135133"/>
                </a:cubicBezTo>
                <a:close/>
                <a:moveTo>
                  <a:pt x="58120" y="108514"/>
                </a:moveTo>
                <a:lnTo>
                  <a:pt x="58120" y="413970"/>
                </a:lnTo>
                <a:lnTo>
                  <a:pt x="549430" y="413970"/>
                </a:lnTo>
                <a:lnTo>
                  <a:pt x="549430" y="108514"/>
                </a:lnTo>
                <a:close/>
                <a:moveTo>
                  <a:pt x="27236" y="56079"/>
                </a:moveTo>
                <a:lnTo>
                  <a:pt x="27236" y="81319"/>
                </a:lnTo>
                <a:lnTo>
                  <a:pt x="580403" y="81319"/>
                </a:lnTo>
                <a:lnTo>
                  <a:pt x="580403" y="56079"/>
                </a:lnTo>
                <a:close/>
                <a:moveTo>
                  <a:pt x="303775" y="0"/>
                </a:moveTo>
                <a:cubicBezTo>
                  <a:pt x="311341" y="0"/>
                  <a:pt x="317393" y="6132"/>
                  <a:pt x="317393" y="13597"/>
                </a:cubicBezTo>
                <a:lnTo>
                  <a:pt x="317393" y="28884"/>
                </a:lnTo>
                <a:lnTo>
                  <a:pt x="580403" y="28884"/>
                </a:lnTo>
                <a:cubicBezTo>
                  <a:pt x="595356" y="28884"/>
                  <a:pt x="607639" y="41148"/>
                  <a:pt x="607639" y="56079"/>
                </a:cubicBezTo>
                <a:lnTo>
                  <a:pt x="607639" y="81319"/>
                </a:lnTo>
                <a:cubicBezTo>
                  <a:pt x="607639" y="96338"/>
                  <a:pt x="595356" y="108514"/>
                  <a:pt x="580403" y="108514"/>
                </a:cubicBezTo>
                <a:lnTo>
                  <a:pt x="576665" y="108514"/>
                </a:lnTo>
                <a:lnTo>
                  <a:pt x="576665" y="413970"/>
                </a:lnTo>
                <a:cubicBezTo>
                  <a:pt x="576665" y="428990"/>
                  <a:pt x="564472" y="441165"/>
                  <a:pt x="549430" y="441165"/>
                </a:cubicBezTo>
                <a:lnTo>
                  <a:pt x="317393" y="441165"/>
                </a:lnTo>
                <a:lnTo>
                  <a:pt x="317393" y="481069"/>
                </a:lnTo>
                <a:lnTo>
                  <a:pt x="418236" y="554923"/>
                </a:lnTo>
                <a:cubicBezTo>
                  <a:pt x="424377" y="559366"/>
                  <a:pt x="425623" y="567898"/>
                  <a:pt x="421173" y="573942"/>
                </a:cubicBezTo>
                <a:cubicBezTo>
                  <a:pt x="418503" y="577585"/>
                  <a:pt x="414409" y="579452"/>
                  <a:pt x="410225" y="579452"/>
                </a:cubicBezTo>
                <a:cubicBezTo>
                  <a:pt x="407466" y="579452"/>
                  <a:pt x="404618" y="578652"/>
                  <a:pt x="402215" y="576874"/>
                </a:cubicBezTo>
                <a:lnTo>
                  <a:pt x="317393" y="514752"/>
                </a:lnTo>
                <a:lnTo>
                  <a:pt x="317393" y="565854"/>
                </a:lnTo>
                <a:cubicBezTo>
                  <a:pt x="317393" y="573408"/>
                  <a:pt x="311341" y="579452"/>
                  <a:pt x="303775" y="579452"/>
                </a:cubicBezTo>
                <a:cubicBezTo>
                  <a:pt x="296299" y="579452"/>
                  <a:pt x="290157" y="573408"/>
                  <a:pt x="290157" y="565854"/>
                </a:cubicBezTo>
                <a:lnTo>
                  <a:pt x="290157" y="514752"/>
                </a:lnTo>
                <a:lnTo>
                  <a:pt x="205424" y="576874"/>
                </a:lnTo>
                <a:cubicBezTo>
                  <a:pt x="199372" y="581318"/>
                  <a:pt x="190827" y="579985"/>
                  <a:pt x="186377" y="573942"/>
                </a:cubicBezTo>
                <a:cubicBezTo>
                  <a:pt x="181927" y="567898"/>
                  <a:pt x="183262" y="559366"/>
                  <a:pt x="189314" y="554923"/>
                </a:cubicBezTo>
                <a:lnTo>
                  <a:pt x="290157" y="481069"/>
                </a:lnTo>
                <a:lnTo>
                  <a:pt x="290157" y="441165"/>
                </a:lnTo>
                <a:lnTo>
                  <a:pt x="58120" y="441165"/>
                </a:lnTo>
                <a:cubicBezTo>
                  <a:pt x="43167" y="441165"/>
                  <a:pt x="30885" y="428990"/>
                  <a:pt x="30885" y="413970"/>
                </a:cubicBezTo>
                <a:lnTo>
                  <a:pt x="30885" y="108514"/>
                </a:lnTo>
                <a:lnTo>
                  <a:pt x="27236" y="108514"/>
                </a:lnTo>
                <a:cubicBezTo>
                  <a:pt x="12194" y="108514"/>
                  <a:pt x="0" y="96338"/>
                  <a:pt x="0" y="81319"/>
                </a:cubicBezTo>
                <a:lnTo>
                  <a:pt x="0" y="56079"/>
                </a:lnTo>
                <a:cubicBezTo>
                  <a:pt x="0" y="41148"/>
                  <a:pt x="12194" y="28884"/>
                  <a:pt x="27236" y="28884"/>
                </a:cubicBezTo>
                <a:lnTo>
                  <a:pt x="290157" y="28884"/>
                </a:lnTo>
                <a:lnTo>
                  <a:pt x="290157" y="13597"/>
                </a:lnTo>
                <a:cubicBezTo>
                  <a:pt x="290157" y="6132"/>
                  <a:pt x="296299" y="0"/>
                  <a:pt x="303775" y="0"/>
                </a:cubicBezTo>
                <a:close/>
              </a:path>
            </a:pathLst>
          </a:custGeom>
          <a:solidFill>
            <a:srgbClr val="FFFFFF"/>
          </a:solidFill>
          <a:ln>
            <a:no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cs typeface="+mn-ea"/>
              <a:sym typeface="+mn-lt"/>
            </a:endParaRPr>
          </a:p>
        </p:txBody>
      </p:sp>
      <p:sp>
        <p:nvSpPr>
          <p:cNvPr id="27" name="椭圆 93"/>
          <p:cNvSpPr/>
          <p:nvPr/>
        </p:nvSpPr>
        <p:spPr>
          <a:xfrm>
            <a:off x="5194401" y="3962044"/>
            <a:ext cx="692747" cy="692747"/>
          </a:xfrm>
          <a:prstGeom prst="ellipse">
            <a:avLst/>
          </a:prstGeom>
          <a:solidFill>
            <a:srgbClr val="FFC000"/>
          </a:solidFill>
          <a:ln w="12700">
            <a:solidFill>
              <a:schemeClr val="bg1"/>
            </a:solidFill>
          </a:ln>
          <a:effectLst>
            <a:outerShdw blurRad="317500" dist="38100" dir="2700000" algn="tl" rotWithShape="0">
              <a:prstClr val="black">
                <a:alpha val="20000"/>
              </a:prstClr>
            </a:outerShdw>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sz="23900" b="1" i="0" u="none" strike="noStrike" kern="1200" cap="none" spc="0" normalizeH="0" baseline="0" noProof="0">
              <a:ln>
                <a:noFill/>
              </a:ln>
              <a:solidFill>
                <a:prstClr val="black"/>
              </a:solidFill>
              <a:effectLst/>
              <a:uLnTx/>
              <a:uFillTx/>
              <a:cs typeface="+mn-ea"/>
              <a:sym typeface="+mn-lt"/>
            </a:endParaRPr>
          </a:p>
        </p:txBody>
      </p:sp>
      <p:sp>
        <p:nvSpPr>
          <p:cNvPr id="28" name="任意多边形: 形状 12"/>
          <p:cNvSpPr/>
          <p:nvPr/>
        </p:nvSpPr>
        <p:spPr bwMode="auto">
          <a:xfrm>
            <a:off x="5413515" y="4192598"/>
            <a:ext cx="254516" cy="231637"/>
          </a:xfrm>
          <a:custGeom>
            <a:avLst/>
            <a:gdLst>
              <a:gd name="T0" fmla="*/ 472622 w 604011"/>
              <a:gd name="T1" fmla="*/ 472622 w 604011"/>
              <a:gd name="T2" fmla="*/ 472622 w 604011"/>
              <a:gd name="T3" fmla="*/ 472622 w 604011"/>
              <a:gd name="T4" fmla="*/ 472622 w 604011"/>
              <a:gd name="T5" fmla="*/ 472622 w 604011"/>
              <a:gd name="T6" fmla="*/ 472622 w 604011"/>
              <a:gd name="T7" fmla="*/ 472622 w 604011"/>
              <a:gd name="T8" fmla="*/ 472622 w 604011"/>
              <a:gd name="T9" fmla="*/ 472622 w 604011"/>
              <a:gd name="T10" fmla="*/ 472622 w 604011"/>
              <a:gd name="T11" fmla="*/ 472622 w 604011"/>
              <a:gd name="T12" fmla="*/ 472622 w 604011"/>
              <a:gd name="T13" fmla="*/ 472622 w 604011"/>
              <a:gd name="T14" fmla="*/ 472622 w 604011"/>
              <a:gd name="T15" fmla="*/ 472622 w 604011"/>
              <a:gd name="T16" fmla="*/ 472622 w 604011"/>
              <a:gd name="T17" fmla="*/ 472622 w 604011"/>
              <a:gd name="T18" fmla="*/ 472622 w 604011"/>
              <a:gd name="T19" fmla="*/ 472622 w 604011"/>
              <a:gd name="T20" fmla="*/ 472622 w 604011"/>
              <a:gd name="T21" fmla="*/ 472622 w 604011"/>
              <a:gd name="T22" fmla="*/ 472622 w 604011"/>
              <a:gd name="T23" fmla="*/ 472622 w 604011"/>
              <a:gd name="T24" fmla="*/ 472622 w 604011"/>
              <a:gd name="T25" fmla="*/ 472622 w 604011"/>
              <a:gd name="T26" fmla="*/ 472622 w 604011"/>
              <a:gd name="T27" fmla="*/ 472622 w 604011"/>
              <a:gd name="T28" fmla="*/ 472622 w 604011"/>
              <a:gd name="T29" fmla="*/ 472622 w 604011"/>
              <a:gd name="T30" fmla="*/ 472622 w 604011"/>
              <a:gd name="T31" fmla="*/ 472622 w 604011"/>
              <a:gd name="T32" fmla="*/ 472622 w 604011"/>
              <a:gd name="T33" fmla="*/ 472622 w 604011"/>
              <a:gd name="T34" fmla="*/ 472622 w 604011"/>
              <a:gd name="T35" fmla="*/ 472622 w 604011"/>
              <a:gd name="T36" fmla="*/ 472622 w 604011"/>
              <a:gd name="T37" fmla="*/ 472622 w 604011"/>
              <a:gd name="T38" fmla="*/ 472622 w 604011"/>
              <a:gd name="T39" fmla="*/ 472622 w 604011"/>
              <a:gd name="T40" fmla="*/ 472622 w 604011"/>
              <a:gd name="T41" fmla="*/ 472622 w 604011"/>
              <a:gd name="T42" fmla="*/ 472622 w 604011"/>
              <a:gd name="T43" fmla="*/ 472622 w 604011"/>
              <a:gd name="T44" fmla="*/ 472622 w 604011"/>
              <a:gd name="T45" fmla="*/ 472622 w 604011"/>
              <a:gd name="T46" fmla="*/ 472622 w 604011"/>
              <a:gd name="T47" fmla="*/ 472622 w 604011"/>
              <a:gd name="T48" fmla="*/ 472622 w 604011"/>
              <a:gd name="T49" fmla="*/ 472622 w 604011"/>
              <a:gd name="T50" fmla="*/ 472622 w 604011"/>
              <a:gd name="T51" fmla="*/ 472622 w 604011"/>
              <a:gd name="T52" fmla="*/ 472622 w 604011"/>
              <a:gd name="T53" fmla="*/ 472622 w 604011"/>
              <a:gd name="T54" fmla="*/ 472622 w 604011"/>
              <a:gd name="T55" fmla="*/ 472622 w 604011"/>
              <a:gd name="T56" fmla="*/ 472622 w 604011"/>
              <a:gd name="T57" fmla="*/ 472622 w 604011"/>
              <a:gd name="T58" fmla="*/ 472622 w 604011"/>
              <a:gd name="T59" fmla="*/ 472622 w 604011"/>
              <a:gd name="T60" fmla="*/ 472622 w 604011"/>
              <a:gd name="T61" fmla="*/ 472622 w 604011"/>
              <a:gd name="T62" fmla="*/ 472622 w 604011"/>
              <a:gd name="T63" fmla="*/ 472622 w 604011"/>
              <a:gd name="T64" fmla="*/ 472622 w 604011"/>
              <a:gd name="T65" fmla="*/ 472622 w 604011"/>
              <a:gd name="T66" fmla="*/ 472622 w 604011"/>
              <a:gd name="T67" fmla="*/ 472622 w 604011"/>
              <a:gd name="T68" fmla="*/ 472622 w 604011"/>
              <a:gd name="T69" fmla="*/ 472622 w 604011"/>
              <a:gd name="T70" fmla="*/ 472622 w 604011"/>
              <a:gd name="T71" fmla="*/ 472622 w 6040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20" h="1750">
                <a:moveTo>
                  <a:pt x="1536" y="0"/>
                </a:moveTo>
                <a:cubicBezTo>
                  <a:pt x="1332" y="0"/>
                  <a:pt x="1165" y="161"/>
                  <a:pt x="1154" y="363"/>
                </a:cubicBezTo>
                <a:lnTo>
                  <a:pt x="766" y="363"/>
                </a:lnTo>
                <a:cubicBezTo>
                  <a:pt x="755" y="161"/>
                  <a:pt x="588" y="0"/>
                  <a:pt x="384" y="0"/>
                </a:cubicBezTo>
                <a:cubicBezTo>
                  <a:pt x="172" y="0"/>
                  <a:pt x="0" y="173"/>
                  <a:pt x="0" y="384"/>
                </a:cubicBezTo>
                <a:cubicBezTo>
                  <a:pt x="0" y="596"/>
                  <a:pt x="172" y="768"/>
                  <a:pt x="384" y="768"/>
                </a:cubicBezTo>
                <a:cubicBezTo>
                  <a:pt x="447" y="768"/>
                  <a:pt x="506" y="751"/>
                  <a:pt x="559" y="724"/>
                </a:cubicBezTo>
                <a:lnTo>
                  <a:pt x="748" y="1046"/>
                </a:lnTo>
                <a:cubicBezTo>
                  <a:pt x="644" y="1115"/>
                  <a:pt x="576" y="1232"/>
                  <a:pt x="576" y="1366"/>
                </a:cubicBezTo>
                <a:cubicBezTo>
                  <a:pt x="576" y="1577"/>
                  <a:pt x="748" y="1750"/>
                  <a:pt x="960" y="1750"/>
                </a:cubicBezTo>
                <a:cubicBezTo>
                  <a:pt x="1172" y="1750"/>
                  <a:pt x="1344" y="1577"/>
                  <a:pt x="1344" y="1366"/>
                </a:cubicBezTo>
                <a:cubicBezTo>
                  <a:pt x="1344" y="1233"/>
                  <a:pt x="1276" y="1115"/>
                  <a:pt x="1173" y="1046"/>
                </a:cubicBezTo>
                <a:lnTo>
                  <a:pt x="1362" y="724"/>
                </a:lnTo>
                <a:cubicBezTo>
                  <a:pt x="1414" y="752"/>
                  <a:pt x="1473" y="768"/>
                  <a:pt x="1536" y="768"/>
                </a:cubicBezTo>
                <a:cubicBezTo>
                  <a:pt x="1748" y="768"/>
                  <a:pt x="1920" y="596"/>
                  <a:pt x="1920" y="384"/>
                </a:cubicBezTo>
                <a:cubicBezTo>
                  <a:pt x="1920" y="173"/>
                  <a:pt x="1748" y="0"/>
                  <a:pt x="1536" y="0"/>
                </a:cubicBezTo>
                <a:close/>
                <a:moveTo>
                  <a:pt x="307" y="623"/>
                </a:moveTo>
                <a:cubicBezTo>
                  <a:pt x="307" y="623"/>
                  <a:pt x="358" y="597"/>
                  <a:pt x="337" y="548"/>
                </a:cubicBezTo>
                <a:cubicBezTo>
                  <a:pt x="327" y="550"/>
                  <a:pt x="301" y="555"/>
                  <a:pt x="280" y="557"/>
                </a:cubicBezTo>
                <a:cubicBezTo>
                  <a:pt x="259" y="560"/>
                  <a:pt x="241" y="548"/>
                  <a:pt x="237" y="537"/>
                </a:cubicBezTo>
                <a:cubicBezTo>
                  <a:pt x="233" y="527"/>
                  <a:pt x="244" y="508"/>
                  <a:pt x="240" y="502"/>
                </a:cubicBezTo>
                <a:cubicBezTo>
                  <a:pt x="235" y="496"/>
                  <a:pt x="219" y="479"/>
                  <a:pt x="225" y="464"/>
                </a:cubicBezTo>
                <a:cubicBezTo>
                  <a:pt x="230" y="449"/>
                  <a:pt x="228" y="442"/>
                  <a:pt x="228" y="442"/>
                </a:cubicBezTo>
                <a:cubicBezTo>
                  <a:pt x="228" y="442"/>
                  <a:pt x="197" y="436"/>
                  <a:pt x="195" y="425"/>
                </a:cubicBezTo>
                <a:cubicBezTo>
                  <a:pt x="192" y="414"/>
                  <a:pt x="236" y="346"/>
                  <a:pt x="236" y="346"/>
                </a:cubicBezTo>
                <a:cubicBezTo>
                  <a:pt x="236" y="346"/>
                  <a:pt x="227" y="330"/>
                  <a:pt x="224" y="321"/>
                </a:cubicBezTo>
                <a:cubicBezTo>
                  <a:pt x="222" y="312"/>
                  <a:pt x="224" y="265"/>
                  <a:pt x="253" y="211"/>
                </a:cubicBezTo>
                <a:cubicBezTo>
                  <a:pt x="281" y="157"/>
                  <a:pt x="347" y="138"/>
                  <a:pt x="434" y="149"/>
                </a:cubicBezTo>
                <a:cubicBezTo>
                  <a:pt x="521" y="160"/>
                  <a:pt x="573" y="248"/>
                  <a:pt x="573" y="301"/>
                </a:cubicBezTo>
                <a:cubicBezTo>
                  <a:pt x="573" y="406"/>
                  <a:pt x="499" y="455"/>
                  <a:pt x="498" y="493"/>
                </a:cubicBezTo>
                <a:cubicBezTo>
                  <a:pt x="496" y="561"/>
                  <a:pt x="573" y="623"/>
                  <a:pt x="573" y="623"/>
                </a:cubicBezTo>
                <a:lnTo>
                  <a:pt x="307" y="623"/>
                </a:lnTo>
                <a:close/>
                <a:moveTo>
                  <a:pt x="883" y="1604"/>
                </a:moveTo>
                <a:cubicBezTo>
                  <a:pt x="883" y="1604"/>
                  <a:pt x="934" y="1579"/>
                  <a:pt x="913" y="1529"/>
                </a:cubicBezTo>
                <a:cubicBezTo>
                  <a:pt x="904" y="1531"/>
                  <a:pt x="877" y="1536"/>
                  <a:pt x="856" y="1539"/>
                </a:cubicBezTo>
                <a:cubicBezTo>
                  <a:pt x="835" y="1541"/>
                  <a:pt x="817" y="1529"/>
                  <a:pt x="813" y="1518"/>
                </a:cubicBezTo>
                <a:cubicBezTo>
                  <a:pt x="809" y="1508"/>
                  <a:pt x="820" y="1489"/>
                  <a:pt x="816" y="1483"/>
                </a:cubicBezTo>
                <a:cubicBezTo>
                  <a:pt x="811" y="1477"/>
                  <a:pt x="795" y="1460"/>
                  <a:pt x="801" y="1445"/>
                </a:cubicBezTo>
                <a:cubicBezTo>
                  <a:pt x="806" y="1430"/>
                  <a:pt x="804" y="1423"/>
                  <a:pt x="804" y="1423"/>
                </a:cubicBezTo>
                <a:cubicBezTo>
                  <a:pt x="804" y="1423"/>
                  <a:pt x="773" y="1417"/>
                  <a:pt x="771" y="1406"/>
                </a:cubicBezTo>
                <a:cubicBezTo>
                  <a:pt x="768" y="1395"/>
                  <a:pt x="812" y="1327"/>
                  <a:pt x="812" y="1327"/>
                </a:cubicBezTo>
                <a:cubicBezTo>
                  <a:pt x="812" y="1327"/>
                  <a:pt x="803" y="1311"/>
                  <a:pt x="800" y="1302"/>
                </a:cubicBezTo>
                <a:cubicBezTo>
                  <a:pt x="798" y="1293"/>
                  <a:pt x="800" y="1246"/>
                  <a:pt x="829" y="1192"/>
                </a:cubicBezTo>
                <a:cubicBezTo>
                  <a:pt x="857" y="1139"/>
                  <a:pt x="923" y="1119"/>
                  <a:pt x="1010" y="1130"/>
                </a:cubicBezTo>
                <a:cubicBezTo>
                  <a:pt x="1097" y="1141"/>
                  <a:pt x="1149" y="1229"/>
                  <a:pt x="1149" y="1282"/>
                </a:cubicBezTo>
                <a:cubicBezTo>
                  <a:pt x="1149" y="1388"/>
                  <a:pt x="1075" y="1436"/>
                  <a:pt x="1074" y="1474"/>
                </a:cubicBezTo>
                <a:cubicBezTo>
                  <a:pt x="1072" y="1542"/>
                  <a:pt x="1149" y="1604"/>
                  <a:pt x="1149" y="1604"/>
                </a:cubicBezTo>
                <a:lnTo>
                  <a:pt x="883" y="1604"/>
                </a:lnTo>
                <a:close/>
                <a:moveTo>
                  <a:pt x="1135" y="1026"/>
                </a:moveTo>
                <a:cubicBezTo>
                  <a:pt x="1082" y="999"/>
                  <a:pt x="1023" y="982"/>
                  <a:pt x="960" y="982"/>
                </a:cubicBezTo>
                <a:cubicBezTo>
                  <a:pt x="897" y="982"/>
                  <a:pt x="838" y="998"/>
                  <a:pt x="785" y="1026"/>
                </a:cubicBezTo>
                <a:lnTo>
                  <a:pt x="596" y="704"/>
                </a:lnTo>
                <a:cubicBezTo>
                  <a:pt x="694" y="639"/>
                  <a:pt x="759" y="530"/>
                  <a:pt x="766" y="406"/>
                </a:cubicBezTo>
                <a:lnTo>
                  <a:pt x="1154" y="406"/>
                </a:lnTo>
                <a:cubicBezTo>
                  <a:pt x="1161" y="530"/>
                  <a:pt x="1226" y="639"/>
                  <a:pt x="1324" y="704"/>
                </a:cubicBezTo>
                <a:lnTo>
                  <a:pt x="1135" y="1026"/>
                </a:lnTo>
                <a:close/>
                <a:moveTo>
                  <a:pt x="1459" y="623"/>
                </a:moveTo>
                <a:cubicBezTo>
                  <a:pt x="1459" y="623"/>
                  <a:pt x="1510" y="597"/>
                  <a:pt x="1489" y="548"/>
                </a:cubicBezTo>
                <a:cubicBezTo>
                  <a:pt x="1479" y="550"/>
                  <a:pt x="1453" y="555"/>
                  <a:pt x="1432" y="557"/>
                </a:cubicBezTo>
                <a:cubicBezTo>
                  <a:pt x="1411" y="560"/>
                  <a:pt x="1393" y="548"/>
                  <a:pt x="1389" y="537"/>
                </a:cubicBezTo>
                <a:cubicBezTo>
                  <a:pt x="1385" y="527"/>
                  <a:pt x="1396" y="508"/>
                  <a:pt x="1392" y="502"/>
                </a:cubicBezTo>
                <a:cubicBezTo>
                  <a:pt x="1387" y="496"/>
                  <a:pt x="1371" y="479"/>
                  <a:pt x="1377" y="464"/>
                </a:cubicBezTo>
                <a:cubicBezTo>
                  <a:pt x="1382" y="449"/>
                  <a:pt x="1380" y="442"/>
                  <a:pt x="1380" y="442"/>
                </a:cubicBezTo>
                <a:cubicBezTo>
                  <a:pt x="1380" y="442"/>
                  <a:pt x="1350" y="436"/>
                  <a:pt x="1347" y="425"/>
                </a:cubicBezTo>
                <a:cubicBezTo>
                  <a:pt x="1344" y="414"/>
                  <a:pt x="1388" y="346"/>
                  <a:pt x="1388" y="346"/>
                </a:cubicBezTo>
                <a:cubicBezTo>
                  <a:pt x="1388" y="346"/>
                  <a:pt x="1379" y="330"/>
                  <a:pt x="1376" y="321"/>
                </a:cubicBezTo>
                <a:cubicBezTo>
                  <a:pt x="1374" y="312"/>
                  <a:pt x="1376" y="265"/>
                  <a:pt x="1405" y="211"/>
                </a:cubicBezTo>
                <a:cubicBezTo>
                  <a:pt x="1433" y="157"/>
                  <a:pt x="1499" y="138"/>
                  <a:pt x="1586" y="149"/>
                </a:cubicBezTo>
                <a:cubicBezTo>
                  <a:pt x="1673" y="160"/>
                  <a:pt x="1725" y="248"/>
                  <a:pt x="1725" y="301"/>
                </a:cubicBezTo>
                <a:cubicBezTo>
                  <a:pt x="1725" y="406"/>
                  <a:pt x="1651" y="455"/>
                  <a:pt x="1650" y="493"/>
                </a:cubicBezTo>
                <a:cubicBezTo>
                  <a:pt x="1648" y="561"/>
                  <a:pt x="1725" y="623"/>
                  <a:pt x="1725" y="623"/>
                </a:cubicBezTo>
                <a:lnTo>
                  <a:pt x="1459" y="623"/>
                </a:lnTo>
                <a:close/>
              </a:path>
            </a:pathLst>
          </a:custGeom>
          <a:solidFill>
            <a:srgbClr val="FFFFFF"/>
          </a:solidFill>
          <a:ln>
            <a:noFill/>
          </a:ln>
        </p:spPr>
        <p:txBody>
          <a:bodyPr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cs typeface="+mn-ea"/>
              <a:sym typeface="+mn-lt"/>
            </a:endParaRPr>
          </a:p>
        </p:txBody>
      </p:sp>
      <p:sp>
        <p:nvSpPr>
          <p:cNvPr id="29" name="椭圆 92"/>
          <p:cNvSpPr/>
          <p:nvPr/>
        </p:nvSpPr>
        <p:spPr>
          <a:xfrm>
            <a:off x="8860767" y="3962044"/>
            <a:ext cx="692747" cy="692747"/>
          </a:xfrm>
          <a:prstGeom prst="ellipse">
            <a:avLst/>
          </a:prstGeom>
          <a:solidFill>
            <a:srgbClr val="0DB7B6"/>
          </a:solidFill>
          <a:ln w="12700">
            <a:solidFill>
              <a:schemeClr val="bg1"/>
            </a:solidFill>
          </a:ln>
          <a:effectLst>
            <a:outerShdw blurRad="3175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cs typeface="+mn-ea"/>
              <a:sym typeface="+mn-lt"/>
            </a:endParaRPr>
          </a:p>
        </p:txBody>
      </p:sp>
      <p:sp>
        <p:nvSpPr>
          <p:cNvPr id="30" name="任意多边形: 形状 11"/>
          <p:cNvSpPr/>
          <p:nvPr/>
        </p:nvSpPr>
        <p:spPr bwMode="auto">
          <a:xfrm>
            <a:off x="9079884" y="4181353"/>
            <a:ext cx="254513" cy="254129"/>
          </a:xfrm>
          <a:custGeom>
            <a:avLst/>
            <a:gdLst>
              <a:gd name="connsiteX0" fmla="*/ 506334 w 607638"/>
              <a:gd name="connsiteY0" fmla="*/ 455027 h 606722"/>
              <a:gd name="connsiteX1" fmla="*/ 506334 w 607638"/>
              <a:gd name="connsiteY1" fmla="*/ 505592 h 606722"/>
              <a:gd name="connsiteX2" fmla="*/ 531616 w 607638"/>
              <a:gd name="connsiteY2" fmla="*/ 505592 h 606722"/>
              <a:gd name="connsiteX3" fmla="*/ 556986 w 607638"/>
              <a:gd name="connsiteY3" fmla="*/ 480265 h 606722"/>
              <a:gd name="connsiteX4" fmla="*/ 531616 w 607638"/>
              <a:gd name="connsiteY4" fmla="*/ 455027 h 606722"/>
              <a:gd name="connsiteX5" fmla="*/ 430401 w 607638"/>
              <a:gd name="connsiteY5" fmla="*/ 353896 h 606722"/>
              <a:gd name="connsiteX6" fmla="*/ 405031 w 607638"/>
              <a:gd name="connsiteY6" fmla="*/ 379223 h 606722"/>
              <a:gd name="connsiteX7" fmla="*/ 430401 w 607638"/>
              <a:gd name="connsiteY7" fmla="*/ 404461 h 606722"/>
              <a:gd name="connsiteX8" fmla="*/ 455683 w 607638"/>
              <a:gd name="connsiteY8" fmla="*/ 404461 h 606722"/>
              <a:gd name="connsiteX9" fmla="*/ 455683 w 607638"/>
              <a:gd name="connsiteY9" fmla="*/ 353896 h 606722"/>
              <a:gd name="connsiteX10" fmla="*/ 480964 w 607638"/>
              <a:gd name="connsiteY10" fmla="*/ 252766 h 606722"/>
              <a:gd name="connsiteX11" fmla="*/ 506334 w 607638"/>
              <a:gd name="connsiteY11" fmla="*/ 278093 h 606722"/>
              <a:gd name="connsiteX12" fmla="*/ 506334 w 607638"/>
              <a:gd name="connsiteY12" fmla="*/ 303331 h 606722"/>
              <a:gd name="connsiteX13" fmla="*/ 556986 w 607638"/>
              <a:gd name="connsiteY13" fmla="*/ 303331 h 606722"/>
              <a:gd name="connsiteX14" fmla="*/ 582268 w 607638"/>
              <a:gd name="connsiteY14" fmla="*/ 328658 h 606722"/>
              <a:gd name="connsiteX15" fmla="*/ 556986 w 607638"/>
              <a:gd name="connsiteY15" fmla="*/ 353896 h 606722"/>
              <a:gd name="connsiteX16" fmla="*/ 506334 w 607638"/>
              <a:gd name="connsiteY16" fmla="*/ 353896 h 606722"/>
              <a:gd name="connsiteX17" fmla="*/ 506334 w 607638"/>
              <a:gd name="connsiteY17" fmla="*/ 404461 h 606722"/>
              <a:gd name="connsiteX18" fmla="*/ 531616 w 607638"/>
              <a:gd name="connsiteY18" fmla="*/ 404461 h 606722"/>
              <a:gd name="connsiteX19" fmla="*/ 607638 w 607638"/>
              <a:gd name="connsiteY19" fmla="*/ 480265 h 606722"/>
              <a:gd name="connsiteX20" fmla="*/ 531616 w 607638"/>
              <a:gd name="connsiteY20" fmla="*/ 556157 h 606722"/>
              <a:gd name="connsiteX21" fmla="*/ 506334 w 607638"/>
              <a:gd name="connsiteY21" fmla="*/ 556157 h 606722"/>
              <a:gd name="connsiteX22" fmla="*/ 506334 w 607638"/>
              <a:gd name="connsiteY22" fmla="*/ 581395 h 606722"/>
              <a:gd name="connsiteX23" fmla="*/ 480964 w 607638"/>
              <a:gd name="connsiteY23" fmla="*/ 606722 h 606722"/>
              <a:gd name="connsiteX24" fmla="*/ 455683 w 607638"/>
              <a:gd name="connsiteY24" fmla="*/ 581395 h 606722"/>
              <a:gd name="connsiteX25" fmla="*/ 455683 w 607638"/>
              <a:gd name="connsiteY25" fmla="*/ 556157 h 606722"/>
              <a:gd name="connsiteX26" fmla="*/ 405031 w 607638"/>
              <a:gd name="connsiteY26" fmla="*/ 556157 h 606722"/>
              <a:gd name="connsiteX27" fmla="*/ 379749 w 607638"/>
              <a:gd name="connsiteY27" fmla="*/ 530830 h 606722"/>
              <a:gd name="connsiteX28" fmla="*/ 405031 w 607638"/>
              <a:gd name="connsiteY28" fmla="*/ 505592 h 606722"/>
              <a:gd name="connsiteX29" fmla="*/ 455683 w 607638"/>
              <a:gd name="connsiteY29" fmla="*/ 505592 h 606722"/>
              <a:gd name="connsiteX30" fmla="*/ 455683 w 607638"/>
              <a:gd name="connsiteY30" fmla="*/ 455027 h 606722"/>
              <a:gd name="connsiteX31" fmla="*/ 430401 w 607638"/>
              <a:gd name="connsiteY31" fmla="*/ 455027 h 606722"/>
              <a:gd name="connsiteX32" fmla="*/ 354379 w 607638"/>
              <a:gd name="connsiteY32" fmla="*/ 379223 h 606722"/>
              <a:gd name="connsiteX33" fmla="*/ 430401 w 607638"/>
              <a:gd name="connsiteY33" fmla="*/ 303331 h 606722"/>
              <a:gd name="connsiteX34" fmla="*/ 455683 w 607638"/>
              <a:gd name="connsiteY34" fmla="*/ 303331 h 606722"/>
              <a:gd name="connsiteX35" fmla="*/ 455683 w 607638"/>
              <a:gd name="connsiteY35" fmla="*/ 278093 h 606722"/>
              <a:gd name="connsiteX36" fmla="*/ 480964 w 607638"/>
              <a:gd name="connsiteY36" fmla="*/ 252766 h 606722"/>
              <a:gd name="connsiteX37" fmla="*/ 303759 w 607638"/>
              <a:gd name="connsiteY37" fmla="*/ 151716 h 606722"/>
              <a:gd name="connsiteX38" fmla="*/ 329117 w 607638"/>
              <a:gd name="connsiteY38" fmla="*/ 176950 h 606722"/>
              <a:gd name="connsiteX39" fmla="*/ 329117 w 607638"/>
              <a:gd name="connsiteY39" fmla="*/ 303301 h 606722"/>
              <a:gd name="connsiteX40" fmla="*/ 303759 w 607638"/>
              <a:gd name="connsiteY40" fmla="*/ 328624 h 606722"/>
              <a:gd name="connsiteX41" fmla="*/ 227862 w 607638"/>
              <a:gd name="connsiteY41" fmla="*/ 328624 h 606722"/>
              <a:gd name="connsiteX42" fmla="*/ 202593 w 607638"/>
              <a:gd name="connsiteY42" fmla="*/ 303301 h 606722"/>
              <a:gd name="connsiteX43" fmla="*/ 227862 w 607638"/>
              <a:gd name="connsiteY43" fmla="*/ 278066 h 606722"/>
              <a:gd name="connsiteX44" fmla="*/ 278490 w 607638"/>
              <a:gd name="connsiteY44" fmla="*/ 278066 h 606722"/>
              <a:gd name="connsiteX45" fmla="*/ 278490 w 607638"/>
              <a:gd name="connsiteY45" fmla="*/ 176950 h 606722"/>
              <a:gd name="connsiteX46" fmla="*/ 303759 w 607638"/>
              <a:gd name="connsiteY46" fmla="*/ 151716 h 606722"/>
              <a:gd name="connsiteX47" fmla="*/ 303762 w 607638"/>
              <a:gd name="connsiteY47" fmla="*/ 0 h 606722"/>
              <a:gd name="connsiteX48" fmla="*/ 606634 w 607638"/>
              <a:gd name="connsiteY48" fmla="*/ 220667 h 606722"/>
              <a:gd name="connsiteX49" fmla="*/ 589190 w 607638"/>
              <a:gd name="connsiteY49" fmla="*/ 251860 h 606722"/>
              <a:gd name="connsiteX50" fmla="*/ 557950 w 607638"/>
              <a:gd name="connsiteY50" fmla="*/ 234353 h 606722"/>
              <a:gd name="connsiteX51" fmla="*/ 303762 w 607638"/>
              <a:gd name="connsiteY51" fmla="*/ 50568 h 606722"/>
              <a:gd name="connsiteX52" fmla="*/ 50642 w 607638"/>
              <a:gd name="connsiteY52" fmla="*/ 303317 h 606722"/>
              <a:gd name="connsiteX53" fmla="*/ 303762 w 607638"/>
              <a:gd name="connsiteY53" fmla="*/ 556154 h 606722"/>
              <a:gd name="connsiteX54" fmla="*/ 329127 w 607638"/>
              <a:gd name="connsiteY54" fmla="*/ 581394 h 606722"/>
              <a:gd name="connsiteX55" fmla="*/ 303762 w 607638"/>
              <a:gd name="connsiteY55" fmla="*/ 606722 h 606722"/>
              <a:gd name="connsiteX56" fmla="*/ 0 w 607638"/>
              <a:gd name="connsiteY56" fmla="*/ 303317 h 606722"/>
              <a:gd name="connsiteX57" fmla="*/ 303762 w 607638"/>
              <a:gd name="connsiteY57"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Lst>
            <a:rect l="l" t="t" r="r" b="b"/>
            <a:pathLst>
              <a:path w="607638" h="606722">
                <a:moveTo>
                  <a:pt x="506334" y="455027"/>
                </a:moveTo>
                <a:lnTo>
                  <a:pt x="506334" y="505592"/>
                </a:lnTo>
                <a:lnTo>
                  <a:pt x="531616" y="505592"/>
                </a:lnTo>
                <a:cubicBezTo>
                  <a:pt x="545592" y="505592"/>
                  <a:pt x="556986" y="494217"/>
                  <a:pt x="556986" y="480265"/>
                </a:cubicBezTo>
                <a:cubicBezTo>
                  <a:pt x="556986" y="466401"/>
                  <a:pt x="545592" y="455027"/>
                  <a:pt x="531616" y="455027"/>
                </a:cubicBezTo>
                <a:close/>
                <a:moveTo>
                  <a:pt x="430401" y="353896"/>
                </a:moveTo>
                <a:cubicBezTo>
                  <a:pt x="416425" y="353896"/>
                  <a:pt x="405031" y="365271"/>
                  <a:pt x="405031" y="379223"/>
                </a:cubicBezTo>
                <a:cubicBezTo>
                  <a:pt x="405031" y="393087"/>
                  <a:pt x="416425" y="404461"/>
                  <a:pt x="430401" y="404461"/>
                </a:cubicBezTo>
                <a:lnTo>
                  <a:pt x="455683" y="404461"/>
                </a:lnTo>
                <a:lnTo>
                  <a:pt x="455683" y="353896"/>
                </a:lnTo>
                <a:close/>
                <a:moveTo>
                  <a:pt x="480964" y="252766"/>
                </a:moveTo>
                <a:cubicBezTo>
                  <a:pt x="495029" y="252766"/>
                  <a:pt x="506334" y="264141"/>
                  <a:pt x="506334" y="278093"/>
                </a:cubicBezTo>
                <a:lnTo>
                  <a:pt x="506334" y="303331"/>
                </a:lnTo>
                <a:lnTo>
                  <a:pt x="556986" y="303331"/>
                </a:lnTo>
                <a:cubicBezTo>
                  <a:pt x="570962" y="303331"/>
                  <a:pt x="582268" y="314706"/>
                  <a:pt x="582268" y="328658"/>
                </a:cubicBezTo>
                <a:cubicBezTo>
                  <a:pt x="582268" y="342610"/>
                  <a:pt x="570962" y="353896"/>
                  <a:pt x="556986" y="353896"/>
                </a:cubicBezTo>
                <a:lnTo>
                  <a:pt x="506334" y="353896"/>
                </a:lnTo>
                <a:lnTo>
                  <a:pt x="506334" y="404461"/>
                </a:lnTo>
                <a:lnTo>
                  <a:pt x="531616" y="404461"/>
                </a:lnTo>
                <a:cubicBezTo>
                  <a:pt x="573544" y="404461"/>
                  <a:pt x="607638" y="438497"/>
                  <a:pt x="607638" y="480265"/>
                </a:cubicBezTo>
                <a:cubicBezTo>
                  <a:pt x="607638" y="522121"/>
                  <a:pt x="573544" y="556157"/>
                  <a:pt x="531616" y="556157"/>
                </a:cubicBezTo>
                <a:lnTo>
                  <a:pt x="506334" y="556157"/>
                </a:lnTo>
                <a:lnTo>
                  <a:pt x="506334" y="581395"/>
                </a:lnTo>
                <a:cubicBezTo>
                  <a:pt x="506334" y="595347"/>
                  <a:pt x="495029" y="606722"/>
                  <a:pt x="480964" y="606722"/>
                </a:cubicBezTo>
                <a:cubicBezTo>
                  <a:pt x="466988" y="606722"/>
                  <a:pt x="455683" y="595347"/>
                  <a:pt x="455683" y="581395"/>
                </a:cubicBezTo>
                <a:lnTo>
                  <a:pt x="455683" y="556157"/>
                </a:lnTo>
                <a:lnTo>
                  <a:pt x="405031" y="556157"/>
                </a:lnTo>
                <a:cubicBezTo>
                  <a:pt x="391055" y="556157"/>
                  <a:pt x="379749" y="544782"/>
                  <a:pt x="379749" y="530830"/>
                </a:cubicBezTo>
                <a:cubicBezTo>
                  <a:pt x="379749" y="516878"/>
                  <a:pt x="391055" y="505592"/>
                  <a:pt x="405031" y="505592"/>
                </a:cubicBezTo>
                <a:lnTo>
                  <a:pt x="455683" y="505592"/>
                </a:lnTo>
                <a:lnTo>
                  <a:pt x="455683" y="455027"/>
                </a:lnTo>
                <a:lnTo>
                  <a:pt x="430401" y="455027"/>
                </a:lnTo>
                <a:cubicBezTo>
                  <a:pt x="388473" y="455027"/>
                  <a:pt x="354379" y="420991"/>
                  <a:pt x="354379" y="379223"/>
                </a:cubicBezTo>
                <a:cubicBezTo>
                  <a:pt x="354379" y="337367"/>
                  <a:pt x="388473" y="303331"/>
                  <a:pt x="430401" y="303331"/>
                </a:cubicBezTo>
                <a:lnTo>
                  <a:pt x="455683" y="303331"/>
                </a:lnTo>
                <a:lnTo>
                  <a:pt x="455683" y="278093"/>
                </a:lnTo>
                <a:cubicBezTo>
                  <a:pt x="455683" y="264141"/>
                  <a:pt x="466988" y="252766"/>
                  <a:pt x="480964" y="252766"/>
                </a:cubicBezTo>
                <a:close/>
                <a:moveTo>
                  <a:pt x="303759" y="151716"/>
                </a:moveTo>
                <a:cubicBezTo>
                  <a:pt x="317817" y="151716"/>
                  <a:pt x="329117" y="163000"/>
                  <a:pt x="329117" y="176950"/>
                </a:cubicBezTo>
                <a:lnTo>
                  <a:pt x="329117" y="303301"/>
                </a:lnTo>
                <a:cubicBezTo>
                  <a:pt x="329117" y="317251"/>
                  <a:pt x="317817" y="328624"/>
                  <a:pt x="303759" y="328624"/>
                </a:cubicBezTo>
                <a:lnTo>
                  <a:pt x="227862" y="328624"/>
                </a:lnTo>
                <a:cubicBezTo>
                  <a:pt x="213893" y="328624"/>
                  <a:pt x="202593" y="317251"/>
                  <a:pt x="202593" y="303301"/>
                </a:cubicBezTo>
                <a:cubicBezTo>
                  <a:pt x="202593" y="289351"/>
                  <a:pt x="213893" y="278066"/>
                  <a:pt x="227862" y="278066"/>
                </a:cubicBezTo>
                <a:lnTo>
                  <a:pt x="278490" y="278066"/>
                </a:lnTo>
                <a:lnTo>
                  <a:pt x="278490" y="176950"/>
                </a:lnTo>
                <a:cubicBezTo>
                  <a:pt x="278490" y="163000"/>
                  <a:pt x="289790" y="151716"/>
                  <a:pt x="303759" y="151716"/>
                </a:cubicBezTo>
                <a:close/>
                <a:moveTo>
                  <a:pt x="303762" y="0"/>
                </a:moveTo>
                <a:cubicBezTo>
                  <a:pt x="443049" y="0"/>
                  <a:pt x="570410" y="92781"/>
                  <a:pt x="606634" y="220667"/>
                </a:cubicBezTo>
                <a:cubicBezTo>
                  <a:pt x="610461" y="234086"/>
                  <a:pt x="602629" y="248039"/>
                  <a:pt x="589190" y="251860"/>
                </a:cubicBezTo>
                <a:cubicBezTo>
                  <a:pt x="575839" y="255504"/>
                  <a:pt x="561688" y="247861"/>
                  <a:pt x="557950" y="234353"/>
                </a:cubicBezTo>
                <a:cubicBezTo>
                  <a:pt x="527779" y="127885"/>
                  <a:pt x="420888" y="50568"/>
                  <a:pt x="303762" y="50568"/>
                </a:cubicBezTo>
                <a:cubicBezTo>
                  <a:pt x="164208" y="50568"/>
                  <a:pt x="50642" y="163967"/>
                  <a:pt x="50642" y="303317"/>
                </a:cubicBezTo>
                <a:cubicBezTo>
                  <a:pt x="50642" y="442755"/>
                  <a:pt x="164208" y="556154"/>
                  <a:pt x="303762" y="556154"/>
                </a:cubicBezTo>
                <a:cubicBezTo>
                  <a:pt x="317824" y="556154"/>
                  <a:pt x="329127" y="567441"/>
                  <a:pt x="329127" y="581394"/>
                </a:cubicBezTo>
                <a:cubicBezTo>
                  <a:pt x="329127" y="595347"/>
                  <a:pt x="317824" y="606722"/>
                  <a:pt x="303762" y="606722"/>
                </a:cubicBezTo>
                <a:cubicBezTo>
                  <a:pt x="136261" y="606722"/>
                  <a:pt x="0" y="470661"/>
                  <a:pt x="0" y="303317"/>
                </a:cubicBezTo>
                <a:cubicBezTo>
                  <a:pt x="0" y="136061"/>
                  <a:pt x="136261" y="0"/>
                  <a:pt x="303762" y="0"/>
                </a:cubicBezTo>
                <a:close/>
              </a:path>
            </a:pathLst>
          </a:custGeom>
          <a:solidFill>
            <a:srgbClr val="FFFFFF"/>
          </a:solidFill>
          <a:ln>
            <a:noFill/>
          </a:ln>
        </p:spPr>
        <p:txBody>
          <a:bodyPr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cs typeface="+mn-ea"/>
              <a:sym typeface="+mn-lt"/>
            </a:endParaRPr>
          </a:p>
        </p:txBody>
      </p:sp>
      <p:sp>
        <p:nvSpPr>
          <p:cNvPr id="32" name="任意多边形: 形状 10"/>
          <p:cNvSpPr/>
          <p:nvPr/>
        </p:nvSpPr>
        <p:spPr bwMode="auto">
          <a:xfrm>
            <a:off x="9848811" y="4181372"/>
            <a:ext cx="254515" cy="254091"/>
          </a:xfrm>
          <a:custGeom>
            <a:avLst/>
            <a:gdLst>
              <a:gd name="T0" fmla="*/ 485 w 485"/>
              <a:gd name="T1" fmla="*/ 230 h 485"/>
              <a:gd name="T2" fmla="*/ 430 w 485"/>
              <a:gd name="T3" fmla="*/ 175 h 485"/>
              <a:gd name="T4" fmla="*/ 406 w 485"/>
              <a:gd name="T5" fmla="*/ 175 h 485"/>
              <a:gd name="T6" fmla="*/ 462 w 485"/>
              <a:gd name="T7" fmla="*/ 119 h 485"/>
              <a:gd name="T8" fmla="*/ 405 w 485"/>
              <a:gd name="T9" fmla="*/ 62 h 485"/>
              <a:gd name="T10" fmla="*/ 327 w 485"/>
              <a:gd name="T11" fmla="*/ 62 h 485"/>
              <a:gd name="T12" fmla="*/ 310 w 485"/>
              <a:gd name="T13" fmla="*/ 79 h 485"/>
              <a:gd name="T14" fmla="*/ 310 w 485"/>
              <a:gd name="T15" fmla="*/ 0 h 485"/>
              <a:gd name="T16" fmla="*/ 230 w 485"/>
              <a:gd name="T17" fmla="*/ 0 h 485"/>
              <a:gd name="T18" fmla="*/ 175 w 485"/>
              <a:gd name="T19" fmla="*/ 55 h 485"/>
              <a:gd name="T20" fmla="*/ 175 w 485"/>
              <a:gd name="T21" fmla="*/ 79 h 485"/>
              <a:gd name="T22" fmla="*/ 119 w 485"/>
              <a:gd name="T23" fmla="*/ 23 h 485"/>
              <a:gd name="T24" fmla="*/ 62 w 485"/>
              <a:gd name="T25" fmla="*/ 80 h 485"/>
              <a:gd name="T26" fmla="*/ 62 w 485"/>
              <a:gd name="T27" fmla="*/ 158 h 485"/>
              <a:gd name="T28" fmla="*/ 79 w 485"/>
              <a:gd name="T29" fmla="*/ 175 h 485"/>
              <a:gd name="T30" fmla="*/ 0 w 485"/>
              <a:gd name="T31" fmla="*/ 175 h 485"/>
              <a:gd name="T32" fmla="*/ 0 w 485"/>
              <a:gd name="T33" fmla="*/ 255 h 485"/>
              <a:gd name="T34" fmla="*/ 55 w 485"/>
              <a:gd name="T35" fmla="*/ 310 h 485"/>
              <a:gd name="T36" fmla="*/ 79 w 485"/>
              <a:gd name="T37" fmla="*/ 310 h 485"/>
              <a:gd name="T38" fmla="*/ 23 w 485"/>
              <a:gd name="T39" fmla="*/ 366 h 485"/>
              <a:gd name="T40" fmla="*/ 80 w 485"/>
              <a:gd name="T41" fmla="*/ 423 h 485"/>
              <a:gd name="T42" fmla="*/ 158 w 485"/>
              <a:gd name="T43" fmla="*/ 423 h 485"/>
              <a:gd name="T44" fmla="*/ 175 w 485"/>
              <a:gd name="T45" fmla="*/ 406 h 485"/>
              <a:gd name="T46" fmla="*/ 175 w 485"/>
              <a:gd name="T47" fmla="*/ 485 h 485"/>
              <a:gd name="T48" fmla="*/ 255 w 485"/>
              <a:gd name="T49" fmla="*/ 485 h 485"/>
              <a:gd name="T50" fmla="*/ 310 w 485"/>
              <a:gd name="T51" fmla="*/ 430 h 485"/>
              <a:gd name="T52" fmla="*/ 310 w 485"/>
              <a:gd name="T53" fmla="*/ 406 h 485"/>
              <a:gd name="T54" fmla="*/ 366 w 485"/>
              <a:gd name="T55" fmla="*/ 462 h 485"/>
              <a:gd name="T56" fmla="*/ 423 w 485"/>
              <a:gd name="T57" fmla="*/ 405 h 485"/>
              <a:gd name="T58" fmla="*/ 423 w 485"/>
              <a:gd name="T59" fmla="*/ 327 h 485"/>
              <a:gd name="T60" fmla="*/ 406 w 485"/>
              <a:gd name="T61" fmla="*/ 310 h 485"/>
              <a:gd name="T62" fmla="*/ 485 w 485"/>
              <a:gd name="T63" fmla="*/ 310 h 485"/>
              <a:gd name="T64" fmla="*/ 485 w 485"/>
              <a:gd name="T65" fmla="*/ 230 h 485"/>
              <a:gd name="T66" fmla="*/ 243 w 485"/>
              <a:gd name="T67" fmla="*/ 343 h 485"/>
              <a:gd name="T68" fmla="*/ 143 w 485"/>
              <a:gd name="T69" fmla="*/ 243 h 485"/>
              <a:gd name="T70" fmla="*/ 243 w 485"/>
              <a:gd name="T71" fmla="*/ 143 h 485"/>
              <a:gd name="T72" fmla="*/ 343 w 485"/>
              <a:gd name="T73" fmla="*/ 243 h 485"/>
              <a:gd name="T74" fmla="*/ 243 w 485"/>
              <a:gd name="T75" fmla="*/ 343 h 4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85" h="485">
                <a:moveTo>
                  <a:pt x="485" y="230"/>
                </a:moveTo>
                <a:cubicBezTo>
                  <a:pt x="485" y="200"/>
                  <a:pt x="460" y="175"/>
                  <a:pt x="430" y="175"/>
                </a:cubicBezTo>
                <a:lnTo>
                  <a:pt x="406" y="175"/>
                </a:lnTo>
                <a:lnTo>
                  <a:pt x="462" y="119"/>
                </a:lnTo>
                <a:lnTo>
                  <a:pt x="405" y="62"/>
                </a:lnTo>
                <a:cubicBezTo>
                  <a:pt x="384" y="41"/>
                  <a:pt x="349" y="41"/>
                  <a:pt x="327" y="62"/>
                </a:cubicBezTo>
                <a:lnTo>
                  <a:pt x="310" y="79"/>
                </a:lnTo>
                <a:lnTo>
                  <a:pt x="310" y="0"/>
                </a:lnTo>
                <a:lnTo>
                  <a:pt x="230" y="0"/>
                </a:lnTo>
                <a:cubicBezTo>
                  <a:pt x="200" y="0"/>
                  <a:pt x="175" y="25"/>
                  <a:pt x="175" y="55"/>
                </a:cubicBezTo>
                <a:lnTo>
                  <a:pt x="175" y="79"/>
                </a:lnTo>
                <a:lnTo>
                  <a:pt x="119" y="23"/>
                </a:lnTo>
                <a:lnTo>
                  <a:pt x="62" y="80"/>
                </a:lnTo>
                <a:cubicBezTo>
                  <a:pt x="41" y="102"/>
                  <a:pt x="41" y="137"/>
                  <a:pt x="62" y="158"/>
                </a:cubicBezTo>
                <a:lnTo>
                  <a:pt x="79" y="175"/>
                </a:lnTo>
                <a:lnTo>
                  <a:pt x="0" y="175"/>
                </a:lnTo>
                <a:lnTo>
                  <a:pt x="0" y="255"/>
                </a:lnTo>
                <a:cubicBezTo>
                  <a:pt x="0" y="286"/>
                  <a:pt x="25" y="310"/>
                  <a:pt x="55" y="310"/>
                </a:cubicBezTo>
                <a:lnTo>
                  <a:pt x="79" y="310"/>
                </a:lnTo>
                <a:lnTo>
                  <a:pt x="23" y="366"/>
                </a:lnTo>
                <a:lnTo>
                  <a:pt x="80" y="423"/>
                </a:lnTo>
                <a:cubicBezTo>
                  <a:pt x="102" y="445"/>
                  <a:pt x="137" y="445"/>
                  <a:pt x="158" y="423"/>
                </a:cubicBezTo>
                <a:lnTo>
                  <a:pt x="175" y="406"/>
                </a:lnTo>
                <a:lnTo>
                  <a:pt x="175" y="485"/>
                </a:lnTo>
                <a:lnTo>
                  <a:pt x="255" y="485"/>
                </a:lnTo>
                <a:cubicBezTo>
                  <a:pt x="286" y="485"/>
                  <a:pt x="310" y="460"/>
                  <a:pt x="310" y="430"/>
                </a:cubicBezTo>
                <a:lnTo>
                  <a:pt x="310" y="406"/>
                </a:lnTo>
                <a:lnTo>
                  <a:pt x="366" y="462"/>
                </a:lnTo>
                <a:lnTo>
                  <a:pt x="423" y="405"/>
                </a:lnTo>
                <a:cubicBezTo>
                  <a:pt x="445" y="384"/>
                  <a:pt x="445" y="349"/>
                  <a:pt x="423" y="327"/>
                </a:cubicBezTo>
                <a:lnTo>
                  <a:pt x="406" y="310"/>
                </a:lnTo>
                <a:lnTo>
                  <a:pt x="485" y="310"/>
                </a:lnTo>
                <a:lnTo>
                  <a:pt x="485" y="230"/>
                </a:lnTo>
                <a:close/>
                <a:moveTo>
                  <a:pt x="243" y="343"/>
                </a:moveTo>
                <a:cubicBezTo>
                  <a:pt x="187" y="343"/>
                  <a:pt x="143" y="298"/>
                  <a:pt x="143" y="243"/>
                </a:cubicBezTo>
                <a:cubicBezTo>
                  <a:pt x="143" y="187"/>
                  <a:pt x="187" y="143"/>
                  <a:pt x="243" y="143"/>
                </a:cubicBezTo>
                <a:cubicBezTo>
                  <a:pt x="298" y="143"/>
                  <a:pt x="343" y="187"/>
                  <a:pt x="343" y="243"/>
                </a:cubicBezTo>
                <a:cubicBezTo>
                  <a:pt x="343" y="298"/>
                  <a:pt x="298" y="343"/>
                  <a:pt x="243" y="343"/>
                </a:cubicBezTo>
                <a:close/>
              </a:path>
            </a:pathLst>
          </a:custGeom>
          <a:solidFill>
            <a:srgbClr val="FFFFFF"/>
          </a:solidFill>
          <a:ln>
            <a:noFill/>
          </a:ln>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cs typeface="+mn-ea"/>
              <a:sym typeface="+mn-lt"/>
            </a:endParaRPr>
          </a:p>
        </p:txBody>
      </p:sp>
      <p:sp>
        <p:nvSpPr>
          <p:cNvPr id="38" name="文本框 37"/>
          <p:cNvSpPr txBox="1"/>
          <p:nvPr/>
        </p:nvSpPr>
        <p:spPr>
          <a:xfrm>
            <a:off x="7818406" y="4798089"/>
            <a:ext cx="2777468" cy="369332"/>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b="1" dirty="0" smtClean="0">
                <a:solidFill>
                  <a:prstClr val="black">
                    <a:lumMod val="75000"/>
                    <a:lumOff val="25000"/>
                  </a:prstClr>
                </a:solidFill>
                <a:cs typeface="+mn-ea"/>
                <a:sym typeface="+mn-lt"/>
              </a:rPr>
              <a:t>三、高职教育的发展趋势</a:t>
            </a:r>
            <a:endParaRPr kumimoji="0" lang="zh-CN" altLang="en-US" sz="1800" b="1" i="0" u="none" strike="noStrike" kern="1200" cap="none" spc="0" normalizeH="0" baseline="0" noProof="0" dirty="0">
              <a:ln>
                <a:noFill/>
              </a:ln>
              <a:solidFill>
                <a:prstClr val="black">
                  <a:lumMod val="75000"/>
                  <a:lumOff val="25000"/>
                </a:prstClr>
              </a:solidFill>
              <a:effectLst/>
              <a:uLnTx/>
              <a:uFillTx/>
              <a:cs typeface="+mn-ea"/>
              <a:sym typeface="+mn-lt"/>
            </a:endParaRPr>
          </a:p>
        </p:txBody>
      </p:sp>
      <p:sp>
        <p:nvSpPr>
          <p:cNvPr id="41" name="文本框 40"/>
          <p:cNvSpPr txBox="1"/>
          <p:nvPr/>
        </p:nvSpPr>
        <p:spPr>
          <a:xfrm>
            <a:off x="4031979" y="4798089"/>
            <a:ext cx="3017588" cy="369332"/>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b="1" dirty="0" smtClean="0">
                <a:solidFill>
                  <a:prstClr val="black">
                    <a:lumMod val="75000"/>
                    <a:lumOff val="25000"/>
                  </a:prstClr>
                </a:solidFill>
                <a:cs typeface="+mn-ea"/>
                <a:sym typeface="+mn-lt"/>
              </a:rPr>
              <a:t>二、高职教育的特色与优势</a:t>
            </a:r>
            <a:endParaRPr kumimoji="0" lang="zh-CN" altLang="en-US" sz="1800" b="1" i="0" u="none" strike="noStrike" kern="1200" cap="none" spc="0" normalizeH="0" baseline="0" noProof="0" dirty="0">
              <a:ln>
                <a:noFill/>
              </a:ln>
              <a:solidFill>
                <a:prstClr val="black">
                  <a:lumMod val="75000"/>
                  <a:lumOff val="25000"/>
                </a:prstClr>
              </a:solidFill>
              <a:effectLst/>
              <a:uLnTx/>
              <a:uFillTx/>
              <a:cs typeface="+mn-ea"/>
              <a:sym typeface="+mn-lt"/>
            </a:endParaRPr>
          </a:p>
        </p:txBody>
      </p:sp>
      <p:sp>
        <p:nvSpPr>
          <p:cNvPr id="44" name="文本框 43"/>
          <p:cNvSpPr txBox="1"/>
          <p:nvPr/>
        </p:nvSpPr>
        <p:spPr>
          <a:xfrm>
            <a:off x="692253" y="4821975"/>
            <a:ext cx="2817033" cy="369332"/>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b="1" dirty="0" smtClean="0">
                <a:solidFill>
                  <a:prstClr val="black">
                    <a:lumMod val="75000"/>
                    <a:lumOff val="25000"/>
                  </a:prstClr>
                </a:solidFill>
                <a:cs typeface="+mn-ea"/>
                <a:sym typeface="+mn-lt"/>
              </a:rPr>
              <a:t>一、我要了解的高职教育</a:t>
            </a:r>
            <a:endParaRPr kumimoji="0" lang="zh-CN" altLang="en-US" sz="1800" b="1" i="0" u="none" strike="noStrike" kern="1200" cap="none" spc="0" normalizeH="0" baseline="0" noProof="0" dirty="0">
              <a:ln>
                <a:noFill/>
              </a:ln>
              <a:solidFill>
                <a:prstClr val="black">
                  <a:lumMod val="75000"/>
                  <a:lumOff val="25000"/>
                </a:prstClr>
              </a:solidFill>
              <a:effectLst/>
              <a:uLnTx/>
              <a:uFillTx/>
              <a:cs typeface="+mn-ea"/>
              <a:sym typeface="+mn-lt"/>
            </a:endParaRPr>
          </a:p>
        </p:txBody>
      </p:sp>
      <p:graphicFrame>
        <p:nvGraphicFramePr>
          <p:cNvPr id="7" name="图示 6"/>
          <p:cNvGraphicFramePr/>
          <p:nvPr>
            <p:extLst>
              <p:ext uri="{D42A27DB-BD31-4B8C-83A1-F6EECF244321}">
                <p14:modId xmlns:p14="http://schemas.microsoft.com/office/powerpoint/2010/main" val="951647627"/>
              </p:ext>
            </p:extLst>
          </p:nvPr>
        </p:nvGraphicFramePr>
        <p:xfrm>
          <a:off x="792042" y="1492032"/>
          <a:ext cx="3061481" cy="224500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9" name="图示 8"/>
          <p:cNvGraphicFramePr/>
          <p:nvPr>
            <p:extLst>
              <p:ext uri="{D42A27DB-BD31-4B8C-83A1-F6EECF244321}">
                <p14:modId xmlns:p14="http://schemas.microsoft.com/office/powerpoint/2010/main" val="3971453586"/>
              </p:ext>
            </p:extLst>
          </p:nvPr>
        </p:nvGraphicFramePr>
        <p:xfrm>
          <a:off x="4367719" y="1690405"/>
          <a:ext cx="2681848" cy="1947441"/>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graphicFrame>
        <p:nvGraphicFramePr>
          <p:cNvPr id="11" name="图示 10"/>
          <p:cNvGraphicFramePr/>
          <p:nvPr>
            <p:extLst>
              <p:ext uri="{D42A27DB-BD31-4B8C-83A1-F6EECF244321}">
                <p14:modId xmlns:p14="http://schemas.microsoft.com/office/powerpoint/2010/main" val="4220399950"/>
              </p:ext>
            </p:extLst>
          </p:nvPr>
        </p:nvGraphicFramePr>
        <p:xfrm>
          <a:off x="7563763" y="1591217"/>
          <a:ext cx="3446224" cy="2046629"/>
        </p:xfrm>
        <a:graphic>
          <a:graphicData uri="http://schemas.openxmlformats.org/drawingml/2006/diagram">
            <dgm:relIds xmlns:dgm="http://schemas.openxmlformats.org/drawingml/2006/diagram" xmlns:r="http://schemas.openxmlformats.org/officeDocument/2006/relationships" r:dm="rId13" r:lo="rId14" r:qs="rId15" r:cs="rId16"/>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0-#ppt_w/2"/>
                                          </p:val>
                                        </p:tav>
                                        <p:tav tm="100000">
                                          <p:val>
                                            <p:strVal val="#ppt_x"/>
                                          </p:val>
                                        </p:tav>
                                      </p:tavLst>
                                    </p:anim>
                                    <p:anim calcmode="lin" valueType="num">
                                      <p:cBhvr additive="base">
                                        <p:cTn id="8" dur="1000" fill="hold"/>
                                        <p:tgtEl>
                                          <p:spTgt spid="3"/>
                                        </p:tgtEl>
                                        <p:attrNameLst>
                                          <p:attrName>ppt_y</p:attrName>
                                        </p:attrNameLst>
                                      </p:cBhvr>
                                      <p:tavLst>
                                        <p:tav tm="0">
                                          <p:val>
                                            <p:strVal val="#ppt_y"/>
                                          </p:val>
                                        </p:tav>
                                        <p:tav tm="100000">
                                          <p:val>
                                            <p:strVal val="#ppt_y"/>
                                          </p:val>
                                        </p:tav>
                                      </p:tavLst>
                                    </p:anim>
                                  </p:childTnLst>
                                </p:cTn>
                              </p:par>
                              <p:par>
                                <p:cTn id="9" presetID="22" presetClass="entr" presetSubtype="8" fill="hold" nodeType="withEffect">
                                  <p:stCondLst>
                                    <p:cond delay="100"/>
                                  </p:stCondLst>
                                  <p:childTnLst>
                                    <p:set>
                                      <p:cBhvr>
                                        <p:cTn id="10" dur="1" fill="hold">
                                          <p:stCondLst>
                                            <p:cond delay="0"/>
                                          </p:stCondLst>
                                        </p:cTn>
                                        <p:tgtEl>
                                          <p:spTgt spid="2"/>
                                        </p:tgtEl>
                                        <p:attrNameLst>
                                          <p:attrName>style.visibility</p:attrName>
                                        </p:attrNameLst>
                                      </p:cBhvr>
                                      <p:to>
                                        <p:strVal val="visible"/>
                                      </p:to>
                                    </p:set>
                                    <p:animEffect transition="in" filter="wipe(left)">
                                      <p:cBhvr>
                                        <p:cTn id="11" dur="1000"/>
                                        <p:tgtEl>
                                          <p:spTgt spid="2"/>
                                        </p:tgtEl>
                                      </p:cBhvr>
                                    </p:animEffect>
                                  </p:childTnLst>
                                </p:cTn>
                              </p:par>
                              <p:par>
                                <p:cTn id="12" presetID="10" presetClass="entr" presetSubtype="0" fill="hold" grpId="0" nodeType="withEffect">
                                  <p:stCondLst>
                                    <p:cond delay="10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500"/>
                                        <p:tgtEl>
                                          <p:spTgt spid="5"/>
                                        </p:tgtEl>
                                      </p:cBhvr>
                                    </p:animEffect>
                                  </p:childTnLst>
                                </p:cTn>
                              </p:par>
                              <p:par>
                                <p:cTn id="15" presetID="19" presetClass="entr" presetSubtype="5" fill="hold" grpId="0" nodeType="withEffect">
                                  <p:stCondLst>
                                    <p:cond delay="100"/>
                                  </p:stCondLst>
                                  <p:iterate type="lt">
                                    <p:tmPct val="10000"/>
                                  </p:iterate>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strVal val="#ppt_w"/>
                                          </p:val>
                                        </p:tav>
                                        <p:tav tm="100000">
                                          <p:val>
                                            <p:strVal val="#ppt_w"/>
                                          </p:val>
                                        </p:tav>
                                      </p:tavLst>
                                    </p:anim>
                                    <p:anim calcmode="lin" valueType="num">
                                      <p:cBhvr>
                                        <p:cTn id="18" dur="500" fill="hold"/>
                                        <p:tgtEl>
                                          <p:spTgt spid="4"/>
                                        </p:tgtEl>
                                        <p:attrNameLst>
                                          <p:attrName>ppt_h</p:attrName>
                                        </p:attrNameLst>
                                      </p:cBhvr>
                                      <p:tavLst>
                                        <p:tav tm="0" fmla="#ppt_h*sin(2.5*pi*$)">
                                          <p:val>
                                            <p:fltVal val="0"/>
                                          </p:val>
                                        </p:tav>
                                        <p:tav tm="100000">
                                          <p:val>
                                            <p:fltVal val="1"/>
                                          </p:val>
                                        </p:tav>
                                      </p:tavLst>
                                    </p:anim>
                                  </p:childTnLst>
                                </p:cTn>
                              </p:par>
                            </p:childTnLst>
                          </p:cTn>
                        </p:par>
                        <p:par>
                          <p:cTn id="19" fill="hold">
                            <p:stCondLst>
                              <p:cond delay="1100"/>
                            </p:stCondLst>
                            <p:childTnLst>
                              <p:par>
                                <p:cTn id="20" presetID="10" presetClass="entr" presetSubtype="0" fill="hold" grpId="0" nodeType="afterEffect">
                                  <p:stCondLst>
                                    <p:cond delay="0"/>
                                  </p:stCondLst>
                                  <p:childTnLst>
                                    <p:set>
                                      <p:cBhvr>
                                        <p:cTn id="21" dur="1" fill="hold">
                                          <p:stCondLst>
                                            <p:cond delay="0"/>
                                          </p:stCondLst>
                                        </p:cTn>
                                        <p:tgtEl>
                                          <p:spTgt spid="25"/>
                                        </p:tgtEl>
                                        <p:attrNameLst>
                                          <p:attrName>style.visibility</p:attrName>
                                        </p:attrNameLst>
                                      </p:cBhvr>
                                      <p:to>
                                        <p:strVal val="visible"/>
                                      </p:to>
                                    </p:set>
                                    <p:anim calcmode="lin" valueType="num">
                                      <p:cBhvr>
                                        <p:cTn id="22" dur="500" fill="hold"/>
                                        <p:tgtEl>
                                          <p:spTgt spid="25"/>
                                        </p:tgtEl>
                                        <p:attrNameLst>
                                          <p:attrName>ppt_w</p:attrName>
                                        </p:attrNameLst>
                                      </p:cBhvr>
                                      <p:tavLst>
                                        <p:tav tm="0">
                                          <p:val>
                                            <p:fltVal val="0"/>
                                          </p:val>
                                        </p:tav>
                                        <p:tav tm="100000">
                                          <p:val>
                                            <p:strVal val="#ppt_w"/>
                                          </p:val>
                                        </p:tav>
                                      </p:tavLst>
                                    </p:anim>
                                    <p:anim calcmode="lin" valueType="num">
                                      <p:cBhvr>
                                        <p:cTn id="23" dur="500" fill="hold"/>
                                        <p:tgtEl>
                                          <p:spTgt spid="25"/>
                                        </p:tgtEl>
                                        <p:attrNameLst>
                                          <p:attrName>ppt_h</p:attrName>
                                        </p:attrNameLst>
                                      </p:cBhvr>
                                      <p:tavLst>
                                        <p:tav tm="0">
                                          <p:val>
                                            <p:fltVal val="0"/>
                                          </p:val>
                                        </p:tav>
                                        <p:tav tm="100000">
                                          <p:val>
                                            <p:strVal val="#ppt_h"/>
                                          </p:val>
                                        </p:tav>
                                      </p:tavLst>
                                    </p:anim>
                                    <p:animEffect transition="in" filter="fade">
                                      <p:cBhvr>
                                        <p:cTn id="24" dur="500"/>
                                        <p:tgtEl>
                                          <p:spTgt spid="25"/>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26"/>
                                        </p:tgtEl>
                                        <p:attrNameLst>
                                          <p:attrName>style.visibility</p:attrName>
                                        </p:attrNameLst>
                                      </p:cBhvr>
                                      <p:to>
                                        <p:strVal val="visible"/>
                                      </p:to>
                                    </p:set>
                                    <p:anim calcmode="lin" valueType="num">
                                      <p:cBhvr>
                                        <p:cTn id="27" dur="500" fill="hold"/>
                                        <p:tgtEl>
                                          <p:spTgt spid="26"/>
                                        </p:tgtEl>
                                        <p:attrNameLst>
                                          <p:attrName>ppt_w</p:attrName>
                                        </p:attrNameLst>
                                      </p:cBhvr>
                                      <p:tavLst>
                                        <p:tav tm="0">
                                          <p:val>
                                            <p:fltVal val="0"/>
                                          </p:val>
                                        </p:tav>
                                        <p:tav tm="100000">
                                          <p:val>
                                            <p:strVal val="#ppt_w"/>
                                          </p:val>
                                        </p:tav>
                                      </p:tavLst>
                                    </p:anim>
                                    <p:anim calcmode="lin" valueType="num">
                                      <p:cBhvr>
                                        <p:cTn id="28" dur="500" fill="hold"/>
                                        <p:tgtEl>
                                          <p:spTgt spid="26"/>
                                        </p:tgtEl>
                                        <p:attrNameLst>
                                          <p:attrName>ppt_h</p:attrName>
                                        </p:attrNameLst>
                                      </p:cBhvr>
                                      <p:tavLst>
                                        <p:tav tm="0">
                                          <p:val>
                                            <p:fltVal val="0"/>
                                          </p:val>
                                        </p:tav>
                                        <p:tav tm="100000">
                                          <p:val>
                                            <p:strVal val="#ppt_h"/>
                                          </p:val>
                                        </p:tav>
                                      </p:tavLst>
                                    </p:anim>
                                    <p:animEffect transition="in" filter="fade">
                                      <p:cBhvr>
                                        <p:cTn id="29" dur="500"/>
                                        <p:tgtEl>
                                          <p:spTgt spid="26"/>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27"/>
                                        </p:tgtEl>
                                        <p:attrNameLst>
                                          <p:attrName>style.visibility</p:attrName>
                                        </p:attrNameLst>
                                      </p:cBhvr>
                                      <p:to>
                                        <p:strVal val="visible"/>
                                      </p:to>
                                    </p:set>
                                    <p:anim calcmode="lin" valueType="num">
                                      <p:cBhvr>
                                        <p:cTn id="32" dur="500" fill="hold"/>
                                        <p:tgtEl>
                                          <p:spTgt spid="27"/>
                                        </p:tgtEl>
                                        <p:attrNameLst>
                                          <p:attrName>ppt_w</p:attrName>
                                        </p:attrNameLst>
                                      </p:cBhvr>
                                      <p:tavLst>
                                        <p:tav tm="0">
                                          <p:val>
                                            <p:fltVal val="0"/>
                                          </p:val>
                                        </p:tav>
                                        <p:tav tm="100000">
                                          <p:val>
                                            <p:strVal val="#ppt_w"/>
                                          </p:val>
                                        </p:tav>
                                      </p:tavLst>
                                    </p:anim>
                                    <p:anim calcmode="lin" valueType="num">
                                      <p:cBhvr>
                                        <p:cTn id="33" dur="500" fill="hold"/>
                                        <p:tgtEl>
                                          <p:spTgt spid="27"/>
                                        </p:tgtEl>
                                        <p:attrNameLst>
                                          <p:attrName>ppt_h</p:attrName>
                                        </p:attrNameLst>
                                      </p:cBhvr>
                                      <p:tavLst>
                                        <p:tav tm="0">
                                          <p:val>
                                            <p:fltVal val="0"/>
                                          </p:val>
                                        </p:tav>
                                        <p:tav tm="100000">
                                          <p:val>
                                            <p:strVal val="#ppt_h"/>
                                          </p:val>
                                        </p:tav>
                                      </p:tavLst>
                                    </p:anim>
                                    <p:animEffect transition="in" filter="fade">
                                      <p:cBhvr>
                                        <p:cTn id="34" dur="500"/>
                                        <p:tgtEl>
                                          <p:spTgt spid="27"/>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28"/>
                                        </p:tgtEl>
                                        <p:attrNameLst>
                                          <p:attrName>style.visibility</p:attrName>
                                        </p:attrNameLst>
                                      </p:cBhvr>
                                      <p:to>
                                        <p:strVal val="visible"/>
                                      </p:to>
                                    </p:set>
                                    <p:anim calcmode="lin" valueType="num">
                                      <p:cBhvr>
                                        <p:cTn id="37" dur="500" fill="hold"/>
                                        <p:tgtEl>
                                          <p:spTgt spid="28"/>
                                        </p:tgtEl>
                                        <p:attrNameLst>
                                          <p:attrName>ppt_w</p:attrName>
                                        </p:attrNameLst>
                                      </p:cBhvr>
                                      <p:tavLst>
                                        <p:tav tm="0">
                                          <p:val>
                                            <p:fltVal val="0"/>
                                          </p:val>
                                        </p:tav>
                                        <p:tav tm="100000">
                                          <p:val>
                                            <p:strVal val="#ppt_w"/>
                                          </p:val>
                                        </p:tav>
                                      </p:tavLst>
                                    </p:anim>
                                    <p:anim calcmode="lin" valueType="num">
                                      <p:cBhvr>
                                        <p:cTn id="38" dur="500" fill="hold"/>
                                        <p:tgtEl>
                                          <p:spTgt spid="28"/>
                                        </p:tgtEl>
                                        <p:attrNameLst>
                                          <p:attrName>ppt_h</p:attrName>
                                        </p:attrNameLst>
                                      </p:cBhvr>
                                      <p:tavLst>
                                        <p:tav tm="0">
                                          <p:val>
                                            <p:fltVal val="0"/>
                                          </p:val>
                                        </p:tav>
                                        <p:tav tm="100000">
                                          <p:val>
                                            <p:strVal val="#ppt_h"/>
                                          </p:val>
                                        </p:tav>
                                      </p:tavLst>
                                    </p:anim>
                                    <p:animEffect transition="in" filter="fade">
                                      <p:cBhvr>
                                        <p:cTn id="39" dur="500"/>
                                        <p:tgtEl>
                                          <p:spTgt spid="28"/>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29"/>
                                        </p:tgtEl>
                                        <p:attrNameLst>
                                          <p:attrName>style.visibility</p:attrName>
                                        </p:attrNameLst>
                                      </p:cBhvr>
                                      <p:to>
                                        <p:strVal val="visible"/>
                                      </p:to>
                                    </p:set>
                                    <p:anim calcmode="lin" valueType="num">
                                      <p:cBhvr>
                                        <p:cTn id="42" dur="500" fill="hold"/>
                                        <p:tgtEl>
                                          <p:spTgt spid="29"/>
                                        </p:tgtEl>
                                        <p:attrNameLst>
                                          <p:attrName>ppt_w</p:attrName>
                                        </p:attrNameLst>
                                      </p:cBhvr>
                                      <p:tavLst>
                                        <p:tav tm="0">
                                          <p:val>
                                            <p:fltVal val="0"/>
                                          </p:val>
                                        </p:tav>
                                        <p:tav tm="100000">
                                          <p:val>
                                            <p:strVal val="#ppt_w"/>
                                          </p:val>
                                        </p:tav>
                                      </p:tavLst>
                                    </p:anim>
                                    <p:anim calcmode="lin" valueType="num">
                                      <p:cBhvr>
                                        <p:cTn id="43" dur="500" fill="hold"/>
                                        <p:tgtEl>
                                          <p:spTgt spid="29"/>
                                        </p:tgtEl>
                                        <p:attrNameLst>
                                          <p:attrName>ppt_h</p:attrName>
                                        </p:attrNameLst>
                                      </p:cBhvr>
                                      <p:tavLst>
                                        <p:tav tm="0">
                                          <p:val>
                                            <p:fltVal val="0"/>
                                          </p:val>
                                        </p:tav>
                                        <p:tav tm="100000">
                                          <p:val>
                                            <p:strVal val="#ppt_h"/>
                                          </p:val>
                                        </p:tav>
                                      </p:tavLst>
                                    </p:anim>
                                    <p:animEffect transition="in" filter="fade">
                                      <p:cBhvr>
                                        <p:cTn id="44" dur="500"/>
                                        <p:tgtEl>
                                          <p:spTgt spid="29"/>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30"/>
                                        </p:tgtEl>
                                        <p:attrNameLst>
                                          <p:attrName>style.visibility</p:attrName>
                                        </p:attrNameLst>
                                      </p:cBhvr>
                                      <p:to>
                                        <p:strVal val="visible"/>
                                      </p:to>
                                    </p:set>
                                    <p:anim calcmode="lin" valueType="num">
                                      <p:cBhvr>
                                        <p:cTn id="47" dur="500" fill="hold"/>
                                        <p:tgtEl>
                                          <p:spTgt spid="30"/>
                                        </p:tgtEl>
                                        <p:attrNameLst>
                                          <p:attrName>ppt_w</p:attrName>
                                        </p:attrNameLst>
                                      </p:cBhvr>
                                      <p:tavLst>
                                        <p:tav tm="0">
                                          <p:val>
                                            <p:fltVal val="0"/>
                                          </p:val>
                                        </p:tav>
                                        <p:tav tm="100000">
                                          <p:val>
                                            <p:strVal val="#ppt_w"/>
                                          </p:val>
                                        </p:tav>
                                      </p:tavLst>
                                    </p:anim>
                                    <p:anim calcmode="lin" valueType="num">
                                      <p:cBhvr>
                                        <p:cTn id="48" dur="500" fill="hold"/>
                                        <p:tgtEl>
                                          <p:spTgt spid="30"/>
                                        </p:tgtEl>
                                        <p:attrNameLst>
                                          <p:attrName>ppt_h</p:attrName>
                                        </p:attrNameLst>
                                      </p:cBhvr>
                                      <p:tavLst>
                                        <p:tav tm="0">
                                          <p:val>
                                            <p:fltVal val="0"/>
                                          </p:val>
                                        </p:tav>
                                        <p:tav tm="100000">
                                          <p:val>
                                            <p:strVal val="#ppt_h"/>
                                          </p:val>
                                        </p:tav>
                                      </p:tavLst>
                                    </p:anim>
                                    <p:animEffect transition="in" filter="fade">
                                      <p:cBhvr>
                                        <p:cTn id="49" dur="500"/>
                                        <p:tgtEl>
                                          <p:spTgt spid="30"/>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32"/>
                                        </p:tgtEl>
                                        <p:attrNameLst>
                                          <p:attrName>style.visibility</p:attrName>
                                        </p:attrNameLst>
                                      </p:cBhvr>
                                      <p:to>
                                        <p:strVal val="visible"/>
                                      </p:to>
                                    </p:set>
                                    <p:anim calcmode="lin" valueType="num">
                                      <p:cBhvr>
                                        <p:cTn id="52" dur="500" fill="hold"/>
                                        <p:tgtEl>
                                          <p:spTgt spid="32"/>
                                        </p:tgtEl>
                                        <p:attrNameLst>
                                          <p:attrName>ppt_w</p:attrName>
                                        </p:attrNameLst>
                                      </p:cBhvr>
                                      <p:tavLst>
                                        <p:tav tm="0">
                                          <p:val>
                                            <p:fltVal val="0"/>
                                          </p:val>
                                        </p:tav>
                                        <p:tav tm="100000">
                                          <p:val>
                                            <p:strVal val="#ppt_w"/>
                                          </p:val>
                                        </p:tav>
                                      </p:tavLst>
                                    </p:anim>
                                    <p:anim calcmode="lin" valueType="num">
                                      <p:cBhvr>
                                        <p:cTn id="53" dur="500" fill="hold"/>
                                        <p:tgtEl>
                                          <p:spTgt spid="32"/>
                                        </p:tgtEl>
                                        <p:attrNameLst>
                                          <p:attrName>ppt_h</p:attrName>
                                        </p:attrNameLst>
                                      </p:cBhvr>
                                      <p:tavLst>
                                        <p:tav tm="0">
                                          <p:val>
                                            <p:fltVal val="0"/>
                                          </p:val>
                                        </p:tav>
                                        <p:tav tm="100000">
                                          <p:val>
                                            <p:strVal val="#ppt_h"/>
                                          </p:val>
                                        </p:tav>
                                      </p:tavLst>
                                    </p:anim>
                                    <p:animEffect transition="in" filter="fade">
                                      <p:cBhvr>
                                        <p:cTn id="54" dur="500"/>
                                        <p:tgtEl>
                                          <p:spTgt spid="32"/>
                                        </p:tgtEl>
                                      </p:cBhvr>
                                    </p:animEffect>
                                  </p:childTnLst>
                                </p:cTn>
                              </p:par>
                            </p:childTnLst>
                          </p:cTn>
                        </p:par>
                      </p:childTnLst>
                    </p:cTn>
                  </p:par>
                  <p:par>
                    <p:cTn id="55" fill="hold">
                      <p:stCondLst>
                        <p:cond delay="indefinite"/>
                      </p:stCondLst>
                      <p:childTnLst>
                        <p:par>
                          <p:cTn id="56" fill="hold">
                            <p:stCondLst>
                              <p:cond delay="0"/>
                            </p:stCondLst>
                            <p:childTnLst>
                              <p:par>
                                <p:cTn id="57" presetID="42" presetClass="entr" presetSubtype="0" fill="hold" grpId="0" nodeType="clickEffect">
                                  <p:stCondLst>
                                    <p:cond delay="0"/>
                                  </p:stCondLst>
                                  <p:childTnLst>
                                    <p:set>
                                      <p:cBhvr>
                                        <p:cTn id="58" dur="1" fill="hold">
                                          <p:stCondLst>
                                            <p:cond delay="0"/>
                                          </p:stCondLst>
                                        </p:cTn>
                                        <p:tgtEl>
                                          <p:spTgt spid="44"/>
                                        </p:tgtEl>
                                        <p:attrNameLst>
                                          <p:attrName>style.visibility</p:attrName>
                                        </p:attrNameLst>
                                      </p:cBhvr>
                                      <p:to>
                                        <p:strVal val="visible"/>
                                      </p:to>
                                    </p:set>
                                    <p:animEffect transition="in" filter="fade">
                                      <p:cBhvr>
                                        <p:cTn id="59" dur="1000"/>
                                        <p:tgtEl>
                                          <p:spTgt spid="44"/>
                                        </p:tgtEl>
                                      </p:cBhvr>
                                    </p:animEffect>
                                    <p:anim calcmode="lin" valueType="num">
                                      <p:cBhvr>
                                        <p:cTn id="60" dur="1000" fill="hold"/>
                                        <p:tgtEl>
                                          <p:spTgt spid="44"/>
                                        </p:tgtEl>
                                        <p:attrNameLst>
                                          <p:attrName>ppt_x</p:attrName>
                                        </p:attrNameLst>
                                      </p:cBhvr>
                                      <p:tavLst>
                                        <p:tav tm="0">
                                          <p:val>
                                            <p:strVal val="#ppt_x"/>
                                          </p:val>
                                        </p:tav>
                                        <p:tav tm="100000">
                                          <p:val>
                                            <p:strVal val="#ppt_x"/>
                                          </p:val>
                                        </p:tav>
                                      </p:tavLst>
                                    </p:anim>
                                    <p:anim calcmode="lin" valueType="num">
                                      <p:cBhvr>
                                        <p:cTn id="61" dur="1000" fill="hold"/>
                                        <p:tgtEl>
                                          <p:spTgt spid="44"/>
                                        </p:tgtEl>
                                        <p:attrNameLst>
                                          <p:attrName>ppt_y</p:attrName>
                                        </p:attrNameLst>
                                      </p:cBhvr>
                                      <p:tavLst>
                                        <p:tav tm="0">
                                          <p:val>
                                            <p:strVal val="#ppt_y+.1"/>
                                          </p:val>
                                        </p:tav>
                                        <p:tav tm="100000">
                                          <p:val>
                                            <p:strVal val="#ppt_y"/>
                                          </p:val>
                                        </p:tav>
                                      </p:tavLst>
                                    </p:anim>
                                  </p:childTnLst>
                                </p:cTn>
                              </p:par>
                            </p:childTnLst>
                          </p:cTn>
                        </p:par>
                      </p:childTnLst>
                    </p:cTn>
                  </p:par>
                  <p:par>
                    <p:cTn id="62" fill="hold">
                      <p:stCondLst>
                        <p:cond delay="indefinite"/>
                      </p:stCondLst>
                      <p:childTnLst>
                        <p:par>
                          <p:cTn id="63" fill="hold">
                            <p:stCondLst>
                              <p:cond delay="0"/>
                            </p:stCondLst>
                            <p:childTnLst>
                              <p:par>
                                <p:cTn id="64" presetID="22" presetClass="entr" presetSubtype="4" fill="hold" grpId="0" nodeType="clickEffect">
                                  <p:stCondLst>
                                    <p:cond delay="0"/>
                                  </p:stCondLst>
                                  <p:childTnLst>
                                    <p:set>
                                      <p:cBhvr>
                                        <p:cTn id="65" dur="1" fill="hold">
                                          <p:stCondLst>
                                            <p:cond delay="0"/>
                                          </p:stCondLst>
                                        </p:cTn>
                                        <p:tgtEl>
                                          <p:spTgt spid="7">
                                            <p:graphicEl>
                                              <a:dgm id="{CA47B480-B553-4BA8-9C17-E8C0BD0C544C}"/>
                                            </p:graphicEl>
                                          </p:spTgt>
                                        </p:tgtEl>
                                        <p:attrNameLst>
                                          <p:attrName>style.visibility</p:attrName>
                                        </p:attrNameLst>
                                      </p:cBhvr>
                                      <p:to>
                                        <p:strVal val="visible"/>
                                      </p:to>
                                    </p:set>
                                    <p:animEffect transition="in" filter="wipe(down)">
                                      <p:cBhvr>
                                        <p:cTn id="66" dur="500"/>
                                        <p:tgtEl>
                                          <p:spTgt spid="7">
                                            <p:graphicEl>
                                              <a:dgm id="{CA47B480-B553-4BA8-9C17-E8C0BD0C544C}"/>
                                            </p:graphicEl>
                                          </p:spTgt>
                                        </p:tgtEl>
                                      </p:cBhvr>
                                    </p:animEffect>
                                  </p:childTnLst>
                                </p:cTn>
                              </p:par>
                              <p:par>
                                <p:cTn id="67" presetID="22" presetClass="entr" presetSubtype="4" fill="hold" grpId="0" nodeType="withEffect">
                                  <p:stCondLst>
                                    <p:cond delay="0"/>
                                  </p:stCondLst>
                                  <p:childTnLst>
                                    <p:set>
                                      <p:cBhvr>
                                        <p:cTn id="68" dur="1" fill="hold">
                                          <p:stCondLst>
                                            <p:cond delay="0"/>
                                          </p:stCondLst>
                                        </p:cTn>
                                        <p:tgtEl>
                                          <p:spTgt spid="7">
                                            <p:graphicEl>
                                              <a:dgm id="{EFA8EA4E-8102-4523-A0CB-1C925128029B}"/>
                                            </p:graphicEl>
                                          </p:spTgt>
                                        </p:tgtEl>
                                        <p:attrNameLst>
                                          <p:attrName>style.visibility</p:attrName>
                                        </p:attrNameLst>
                                      </p:cBhvr>
                                      <p:to>
                                        <p:strVal val="visible"/>
                                      </p:to>
                                    </p:set>
                                    <p:animEffect transition="in" filter="wipe(down)">
                                      <p:cBhvr>
                                        <p:cTn id="69" dur="500"/>
                                        <p:tgtEl>
                                          <p:spTgt spid="7">
                                            <p:graphicEl>
                                              <a:dgm id="{EFA8EA4E-8102-4523-A0CB-1C925128029B}"/>
                                            </p:graphicEl>
                                          </p:spTgt>
                                        </p:tgtEl>
                                      </p:cBhvr>
                                    </p:animEffect>
                                  </p:childTnLst>
                                </p:cTn>
                              </p:par>
                              <p:par>
                                <p:cTn id="70" presetID="22" presetClass="entr" presetSubtype="4" fill="hold" grpId="0" nodeType="withEffect">
                                  <p:stCondLst>
                                    <p:cond delay="0"/>
                                  </p:stCondLst>
                                  <p:childTnLst>
                                    <p:set>
                                      <p:cBhvr>
                                        <p:cTn id="71" dur="1" fill="hold">
                                          <p:stCondLst>
                                            <p:cond delay="0"/>
                                          </p:stCondLst>
                                        </p:cTn>
                                        <p:tgtEl>
                                          <p:spTgt spid="7">
                                            <p:graphicEl>
                                              <a:dgm id="{378CD959-6FCD-4358-82A7-6B60769CD07A}"/>
                                            </p:graphicEl>
                                          </p:spTgt>
                                        </p:tgtEl>
                                        <p:attrNameLst>
                                          <p:attrName>style.visibility</p:attrName>
                                        </p:attrNameLst>
                                      </p:cBhvr>
                                      <p:to>
                                        <p:strVal val="visible"/>
                                      </p:to>
                                    </p:set>
                                    <p:animEffect transition="in" filter="wipe(down)">
                                      <p:cBhvr>
                                        <p:cTn id="72" dur="500"/>
                                        <p:tgtEl>
                                          <p:spTgt spid="7">
                                            <p:graphicEl>
                                              <a:dgm id="{378CD959-6FCD-4358-82A7-6B60769CD07A}"/>
                                            </p:graphicEl>
                                          </p:spTgt>
                                        </p:tgtEl>
                                      </p:cBhvr>
                                    </p:animEffect>
                                  </p:childTnLst>
                                </p:cTn>
                              </p:par>
                            </p:childTnLst>
                          </p:cTn>
                        </p:par>
                      </p:childTnLst>
                    </p:cTn>
                  </p:par>
                  <p:par>
                    <p:cTn id="73" fill="hold">
                      <p:stCondLst>
                        <p:cond delay="indefinite"/>
                      </p:stCondLst>
                      <p:childTnLst>
                        <p:par>
                          <p:cTn id="74" fill="hold">
                            <p:stCondLst>
                              <p:cond delay="0"/>
                            </p:stCondLst>
                            <p:childTnLst>
                              <p:par>
                                <p:cTn id="75" presetID="22" presetClass="entr" presetSubtype="4" fill="hold" grpId="0" nodeType="clickEffect">
                                  <p:stCondLst>
                                    <p:cond delay="0"/>
                                  </p:stCondLst>
                                  <p:childTnLst>
                                    <p:set>
                                      <p:cBhvr>
                                        <p:cTn id="76" dur="1" fill="hold">
                                          <p:stCondLst>
                                            <p:cond delay="0"/>
                                          </p:stCondLst>
                                        </p:cTn>
                                        <p:tgtEl>
                                          <p:spTgt spid="7">
                                            <p:graphicEl>
                                              <a:dgm id="{A62E1D69-069E-4D77-AF97-6817AEAE109D}"/>
                                            </p:graphicEl>
                                          </p:spTgt>
                                        </p:tgtEl>
                                        <p:attrNameLst>
                                          <p:attrName>style.visibility</p:attrName>
                                        </p:attrNameLst>
                                      </p:cBhvr>
                                      <p:to>
                                        <p:strVal val="visible"/>
                                      </p:to>
                                    </p:set>
                                    <p:animEffect transition="in" filter="wipe(down)">
                                      <p:cBhvr>
                                        <p:cTn id="77" dur="500"/>
                                        <p:tgtEl>
                                          <p:spTgt spid="7">
                                            <p:graphicEl>
                                              <a:dgm id="{A62E1D69-069E-4D77-AF97-6817AEAE109D}"/>
                                            </p:graphicEl>
                                          </p:spTgt>
                                        </p:tgtEl>
                                      </p:cBhvr>
                                    </p:animEffect>
                                  </p:childTnLst>
                                </p:cTn>
                              </p:par>
                              <p:par>
                                <p:cTn id="78" presetID="22" presetClass="entr" presetSubtype="4" fill="hold" grpId="0" nodeType="withEffect">
                                  <p:stCondLst>
                                    <p:cond delay="0"/>
                                  </p:stCondLst>
                                  <p:childTnLst>
                                    <p:set>
                                      <p:cBhvr>
                                        <p:cTn id="79" dur="1" fill="hold">
                                          <p:stCondLst>
                                            <p:cond delay="0"/>
                                          </p:stCondLst>
                                        </p:cTn>
                                        <p:tgtEl>
                                          <p:spTgt spid="7">
                                            <p:graphicEl>
                                              <a:dgm id="{020D9DDF-F0ED-40B0-9452-FE563C595CAE}"/>
                                            </p:graphicEl>
                                          </p:spTgt>
                                        </p:tgtEl>
                                        <p:attrNameLst>
                                          <p:attrName>style.visibility</p:attrName>
                                        </p:attrNameLst>
                                      </p:cBhvr>
                                      <p:to>
                                        <p:strVal val="visible"/>
                                      </p:to>
                                    </p:set>
                                    <p:animEffect transition="in" filter="wipe(down)">
                                      <p:cBhvr>
                                        <p:cTn id="80" dur="500"/>
                                        <p:tgtEl>
                                          <p:spTgt spid="7">
                                            <p:graphicEl>
                                              <a:dgm id="{020D9DDF-F0ED-40B0-9452-FE563C595CAE}"/>
                                            </p:graphicEl>
                                          </p:spTgt>
                                        </p:tgtEl>
                                      </p:cBhvr>
                                    </p:animEffect>
                                  </p:childTnLst>
                                </p:cTn>
                              </p:par>
                            </p:childTnLst>
                          </p:cTn>
                        </p:par>
                      </p:childTnLst>
                    </p:cTn>
                  </p:par>
                  <p:par>
                    <p:cTn id="81" fill="hold">
                      <p:stCondLst>
                        <p:cond delay="indefinite"/>
                      </p:stCondLst>
                      <p:childTnLst>
                        <p:par>
                          <p:cTn id="82" fill="hold">
                            <p:stCondLst>
                              <p:cond delay="0"/>
                            </p:stCondLst>
                            <p:childTnLst>
                              <p:par>
                                <p:cTn id="83" presetID="22" presetClass="entr" presetSubtype="4" fill="hold" grpId="0" nodeType="clickEffect">
                                  <p:stCondLst>
                                    <p:cond delay="0"/>
                                  </p:stCondLst>
                                  <p:childTnLst>
                                    <p:set>
                                      <p:cBhvr>
                                        <p:cTn id="84" dur="1" fill="hold">
                                          <p:stCondLst>
                                            <p:cond delay="0"/>
                                          </p:stCondLst>
                                        </p:cTn>
                                        <p:tgtEl>
                                          <p:spTgt spid="7">
                                            <p:graphicEl>
                                              <a:dgm id="{C7617B27-848E-4E4D-B569-24AE35251E3A}"/>
                                            </p:graphicEl>
                                          </p:spTgt>
                                        </p:tgtEl>
                                        <p:attrNameLst>
                                          <p:attrName>style.visibility</p:attrName>
                                        </p:attrNameLst>
                                      </p:cBhvr>
                                      <p:to>
                                        <p:strVal val="visible"/>
                                      </p:to>
                                    </p:set>
                                    <p:animEffect transition="in" filter="wipe(down)">
                                      <p:cBhvr>
                                        <p:cTn id="85" dur="500"/>
                                        <p:tgtEl>
                                          <p:spTgt spid="7">
                                            <p:graphicEl>
                                              <a:dgm id="{C7617B27-848E-4E4D-B569-24AE35251E3A}"/>
                                            </p:graphicEl>
                                          </p:spTgt>
                                        </p:tgtEl>
                                      </p:cBhvr>
                                    </p:animEffect>
                                  </p:childTnLst>
                                </p:cTn>
                              </p:par>
                              <p:par>
                                <p:cTn id="86" presetID="22" presetClass="entr" presetSubtype="4" fill="hold" grpId="0" nodeType="withEffect">
                                  <p:stCondLst>
                                    <p:cond delay="0"/>
                                  </p:stCondLst>
                                  <p:childTnLst>
                                    <p:set>
                                      <p:cBhvr>
                                        <p:cTn id="87" dur="1" fill="hold">
                                          <p:stCondLst>
                                            <p:cond delay="0"/>
                                          </p:stCondLst>
                                        </p:cTn>
                                        <p:tgtEl>
                                          <p:spTgt spid="7">
                                            <p:graphicEl>
                                              <a:dgm id="{F6313B86-4897-49CA-A8B5-B85D21EEDA94}"/>
                                            </p:graphicEl>
                                          </p:spTgt>
                                        </p:tgtEl>
                                        <p:attrNameLst>
                                          <p:attrName>style.visibility</p:attrName>
                                        </p:attrNameLst>
                                      </p:cBhvr>
                                      <p:to>
                                        <p:strVal val="visible"/>
                                      </p:to>
                                    </p:set>
                                    <p:animEffect transition="in" filter="wipe(down)">
                                      <p:cBhvr>
                                        <p:cTn id="88" dur="500"/>
                                        <p:tgtEl>
                                          <p:spTgt spid="7">
                                            <p:graphicEl>
                                              <a:dgm id="{F6313B86-4897-49CA-A8B5-B85D21EEDA94}"/>
                                            </p:graphicEl>
                                          </p:spTgt>
                                        </p:tgtEl>
                                      </p:cBhvr>
                                    </p:animEffect>
                                  </p:childTnLst>
                                </p:cTn>
                              </p:par>
                            </p:childTnLst>
                          </p:cTn>
                        </p:par>
                      </p:childTnLst>
                    </p:cTn>
                  </p:par>
                  <p:par>
                    <p:cTn id="89" fill="hold">
                      <p:stCondLst>
                        <p:cond delay="indefinite"/>
                      </p:stCondLst>
                      <p:childTnLst>
                        <p:par>
                          <p:cTn id="90" fill="hold">
                            <p:stCondLst>
                              <p:cond delay="0"/>
                            </p:stCondLst>
                            <p:childTnLst>
                              <p:par>
                                <p:cTn id="91" presetID="22" presetClass="entr" presetSubtype="4" fill="hold" grpId="0" nodeType="clickEffect">
                                  <p:stCondLst>
                                    <p:cond delay="0"/>
                                  </p:stCondLst>
                                  <p:childTnLst>
                                    <p:set>
                                      <p:cBhvr>
                                        <p:cTn id="92" dur="1" fill="hold">
                                          <p:stCondLst>
                                            <p:cond delay="0"/>
                                          </p:stCondLst>
                                        </p:cTn>
                                        <p:tgtEl>
                                          <p:spTgt spid="7">
                                            <p:graphicEl>
                                              <a:dgm id="{712D1FA7-E91B-474C-B916-563258D94631}"/>
                                            </p:graphicEl>
                                          </p:spTgt>
                                        </p:tgtEl>
                                        <p:attrNameLst>
                                          <p:attrName>style.visibility</p:attrName>
                                        </p:attrNameLst>
                                      </p:cBhvr>
                                      <p:to>
                                        <p:strVal val="visible"/>
                                      </p:to>
                                    </p:set>
                                    <p:animEffect transition="in" filter="wipe(down)">
                                      <p:cBhvr>
                                        <p:cTn id="93" dur="500"/>
                                        <p:tgtEl>
                                          <p:spTgt spid="7">
                                            <p:graphicEl>
                                              <a:dgm id="{712D1FA7-E91B-474C-B916-563258D94631}"/>
                                            </p:graphicEl>
                                          </p:spTgt>
                                        </p:tgtEl>
                                      </p:cBhvr>
                                    </p:animEffect>
                                  </p:childTnLst>
                                </p:cTn>
                              </p:par>
                              <p:par>
                                <p:cTn id="94" presetID="22" presetClass="entr" presetSubtype="4" fill="hold" grpId="0" nodeType="withEffect">
                                  <p:stCondLst>
                                    <p:cond delay="0"/>
                                  </p:stCondLst>
                                  <p:childTnLst>
                                    <p:set>
                                      <p:cBhvr>
                                        <p:cTn id="95" dur="1" fill="hold">
                                          <p:stCondLst>
                                            <p:cond delay="0"/>
                                          </p:stCondLst>
                                        </p:cTn>
                                        <p:tgtEl>
                                          <p:spTgt spid="7">
                                            <p:graphicEl>
                                              <a:dgm id="{E9D448EE-3E65-44D1-8987-A1336B752E38}"/>
                                            </p:graphicEl>
                                          </p:spTgt>
                                        </p:tgtEl>
                                        <p:attrNameLst>
                                          <p:attrName>style.visibility</p:attrName>
                                        </p:attrNameLst>
                                      </p:cBhvr>
                                      <p:to>
                                        <p:strVal val="visible"/>
                                      </p:to>
                                    </p:set>
                                    <p:animEffect transition="in" filter="wipe(down)">
                                      <p:cBhvr>
                                        <p:cTn id="96" dur="500"/>
                                        <p:tgtEl>
                                          <p:spTgt spid="7">
                                            <p:graphicEl>
                                              <a:dgm id="{E9D448EE-3E65-44D1-8987-A1336B752E38}"/>
                                            </p:graphicEl>
                                          </p:spTgt>
                                        </p:tgtEl>
                                      </p:cBhvr>
                                    </p:animEffect>
                                  </p:childTnLst>
                                </p:cTn>
                              </p:par>
                            </p:childTnLst>
                          </p:cTn>
                        </p:par>
                      </p:childTnLst>
                    </p:cTn>
                  </p:par>
                  <p:par>
                    <p:cTn id="97" fill="hold">
                      <p:stCondLst>
                        <p:cond delay="indefinite"/>
                      </p:stCondLst>
                      <p:childTnLst>
                        <p:par>
                          <p:cTn id="98" fill="hold">
                            <p:stCondLst>
                              <p:cond delay="0"/>
                            </p:stCondLst>
                            <p:childTnLst>
                              <p:par>
                                <p:cTn id="99" presetID="16" presetClass="entr" presetSubtype="21" fill="hold" grpId="0" nodeType="clickEffect">
                                  <p:stCondLst>
                                    <p:cond delay="0"/>
                                  </p:stCondLst>
                                  <p:childTnLst>
                                    <p:set>
                                      <p:cBhvr>
                                        <p:cTn id="100" dur="1" fill="hold">
                                          <p:stCondLst>
                                            <p:cond delay="0"/>
                                          </p:stCondLst>
                                        </p:cTn>
                                        <p:tgtEl>
                                          <p:spTgt spid="41"/>
                                        </p:tgtEl>
                                        <p:attrNameLst>
                                          <p:attrName>style.visibility</p:attrName>
                                        </p:attrNameLst>
                                      </p:cBhvr>
                                      <p:to>
                                        <p:strVal val="visible"/>
                                      </p:to>
                                    </p:set>
                                    <p:animEffect transition="in" filter="barn(inVertical)">
                                      <p:cBhvr>
                                        <p:cTn id="101" dur="500"/>
                                        <p:tgtEl>
                                          <p:spTgt spid="41"/>
                                        </p:tgtEl>
                                      </p:cBhvr>
                                    </p:animEffect>
                                  </p:childTnLst>
                                </p:cTn>
                              </p:par>
                            </p:childTnLst>
                          </p:cTn>
                        </p:par>
                      </p:childTnLst>
                    </p:cTn>
                  </p:par>
                  <p:par>
                    <p:cTn id="102" fill="hold">
                      <p:stCondLst>
                        <p:cond delay="indefinite"/>
                      </p:stCondLst>
                      <p:childTnLst>
                        <p:par>
                          <p:cTn id="103" fill="hold">
                            <p:stCondLst>
                              <p:cond delay="0"/>
                            </p:stCondLst>
                            <p:childTnLst>
                              <p:par>
                                <p:cTn id="104" presetID="42" presetClass="entr" presetSubtype="0" fill="hold" grpId="0" nodeType="clickEffect">
                                  <p:stCondLst>
                                    <p:cond delay="0"/>
                                  </p:stCondLst>
                                  <p:childTnLst>
                                    <p:set>
                                      <p:cBhvr>
                                        <p:cTn id="105" dur="1" fill="hold">
                                          <p:stCondLst>
                                            <p:cond delay="0"/>
                                          </p:stCondLst>
                                        </p:cTn>
                                        <p:tgtEl>
                                          <p:spTgt spid="9">
                                            <p:graphicEl>
                                              <a:dgm id="{FD59B075-628E-411A-9786-D2AF4013A57B}"/>
                                            </p:graphicEl>
                                          </p:spTgt>
                                        </p:tgtEl>
                                        <p:attrNameLst>
                                          <p:attrName>style.visibility</p:attrName>
                                        </p:attrNameLst>
                                      </p:cBhvr>
                                      <p:to>
                                        <p:strVal val="visible"/>
                                      </p:to>
                                    </p:set>
                                    <p:animEffect transition="in" filter="fade">
                                      <p:cBhvr>
                                        <p:cTn id="106" dur="1000"/>
                                        <p:tgtEl>
                                          <p:spTgt spid="9">
                                            <p:graphicEl>
                                              <a:dgm id="{FD59B075-628E-411A-9786-D2AF4013A57B}"/>
                                            </p:graphicEl>
                                          </p:spTgt>
                                        </p:tgtEl>
                                      </p:cBhvr>
                                    </p:animEffect>
                                    <p:anim calcmode="lin" valueType="num">
                                      <p:cBhvr>
                                        <p:cTn id="107" dur="1000" fill="hold"/>
                                        <p:tgtEl>
                                          <p:spTgt spid="9">
                                            <p:graphicEl>
                                              <a:dgm id="{FD59B075-628E-411A-9786-D2AF4013A57B}"/>
                                            </p:graphicEl>
                                          </p:spTgt>
                                        </p:tgtEl>
                                        <p:attrNameLst>
                                          <p:attrName>ppt_x</p:attrName>
                                        </p:attrNameLst>
                                      </p:cBhvr>
                                      <p:tavLst>
                                        <p:tav tm="0">
                                          <p:val>
                                            <p:strVal val="#ppt_x"/>
                                          </p:val>
                                        </p:tav>
                                        <p:tav tm="100000">
                                          <p:val>
                                            <p:strVal val="#ppt_x"/>
                                          </p:val>
                                        </p:tav>
                                      </p:tavLst>
                                    </p:anim>
                                    <p:anim calcmode="lin" valueType="num">
                                      <p:cBhvr>
                                        <p:cTn id="108" dur="1000" fill="hold"/>
                                        <p:tgtEl>
                                          <p:spTgt spid="9">
                                            <p:graphicEl>
                                              <a:dgm id="{FD59B075-628E-411A-9786-D2AF4013A57B}"/>
                                            </p:graphicEl>
                                          </p:spTgt>
                                        </p:tgtEl>
                                        <p:attrNameLst>
                                          <p:attrName>ppt_y</p:attrName>
                                        </p:attrNameLst>
                                      </p:cBhvr>
                                      <p:tavLst>
                                        <p:tav tm="0">
                                          <p:val>
                                            <p:strVal val="#ppt_y+.1"/>
                                          </p:val>
                                        </p:tav>
                                        <p:tav tm="100000">
                                          <p:val>
                                            <p:strVal val="#ppt_y"/>
                                          </p:val>
                                        </p:tav>
                                      </p:tavLst>
                                    </p:anim>
                                  </p:childTnLst>
                                </p:cTn>
                              </p:par>
                            </p:childTnLst>
                          </p:cTn>
                        </p:par>
                      </p:childTnLst>
                    </p:cTn>
                  </p:par>
                  <p:par>
                    <p:cTn id="109" fill="hold">
                      <p:stCondLst>
                        <p:cond delay="indefinite"/>
                      </p:stCondLst>
                      <p:childTnLst>
                        <p:par>
                          <p:cTn id="110" fill="hold">
                            <p:stCondLst>
                              <p:cond delay="0"/>
                            </p:stCondLst>
                            <p:childTnLst>
                              <p:par>
                                <p:cTn id="111" presetID="42" presetClass="entr" presetSubtype="0" fill="hold" grpId="0" nodeType="clickEffect">
                                  <p:stCondLst>
                                    <p:cond delay="0"/>
                                  </p:stCondLst>
                                  <p:childTnLst>
                                    <p:set>
                                      <p:cBhvr>
                                        <p:cTn id="112" dur="1" fill="hold">
                                          <p:stCondLst>
                                            <p:cond delay="0"/>
                                          </p:stCondLst>
                                        </p:cTn>
                                        <p:tgtEl>
                                          <p:spTgt spid="9">
                                            <p:graphicEl>
                                              <a:dgm id="{0940A61B-BA77-4B1A-A4FB-E9C0891835FC}"/>
                                            </p:graphicEl>
                                          </p:spTgt>
                                        </p:tgtEl>
                                        <p:attrNameLst>
                                          <p:attrName>style.visibility</p:attrName>
                                        </p:attrNameLst>
                                      </p:cBhvr>
                                      <p:to>
                                        <p:strVal val="visible"/>
                                      </p:to>
                                    </p:set>
                                    <p:animEffect transition="in" filter="fade">
                                      <p:cBhvr>
                                        <p:cTn id="113" dur="1000"/>
                                        <p:tgtEl>
                                          <p:spTgt spid="9">
                                            <p:graphicEl>
                                              <a:dgm id="{0940A61B-BA77-4B1A-A4FB-E9C0891835FC}"/>
                                            </p:graphicEl>
                                          </p:spTgt>
                                        </p:tgtEl>
                                      </p:cBhvr>
                                    </p:animEffect>
                                    <p:anim calcmode="lin" valueType="num">
                                      <p:cBhvr>
                                        <p:cTn id="114" dur="1000" fill="hold"/>
                                        <p:tgtEl>
                                          <p:spTgt spid="9">
                                            <p:graphicEl>
                                              <a:dgm id="{0940A61B-BA77-4B1A-A4FB-E9C0891835FC}"/>
                                            </p:graphicEl>
                                          </p:spTgt>
                                        </p:tgtEl>
                                        <p:attrNameLst>
                                          <p:attrName>ppt_x</p:attrName>
                                        </p:attrNameLst>
                                      </p:cBhvr>
                                      <p:tavLst>
                                        <p:tav tm="0">
                                          <p:val>
                                            <p:strVal val="#ppt_x"/>
                                          </p:val>
                                        </p:tav>
                                        <p:tav tm="100000">
                                          <p:val>
                                            <p:strVal val="#ppt_x"/>
                                          </p:val>
                                        </p:tav>
                                      </p:tavLst>
                                    </p:anim>
                                    <p:anim calcmode="lin" valueType="num">
                                      <p:cBhvr>
                                        <p:cTn id="115" dur="1000" fill="hold"/>
                                        <p:tgtEl>
                                          <p:spTgt spid="9">
                                            <p:graphicEl>
                                              <a:dgm id="{0940A61B-BA77-4B1A-A4FB-E9C0891835FC}"/>
                                            </p:graphicEl>
                                          </p:spTgt>
                                        </p:tgtEl>
                                        <p:attrNameLst>
                                          <p:attrName>ppt_y</p:attrName>
                                        </p:attrNameLst>
                                      </p:cBhvr>
                                      <p:tavLst>
                                        <p:tav tm="0">
                                          <p:val>
                                            <p:strVal val="#ppt_y+.1"/>
                                          </p:val>
                                        </p:tav>
                                        <p:tav tm="100000">
                                          <p:val>
                                            <p:strVal val="#ppt_y"/>
                                          </p:val>
                                        </p:tav>
                                      </p:tavLst>
                                    </p:anim>
                                  </p:childTnLst>
                                </p:cTn>
                              </p:par>
                            </p:childTnLst>
                          </p:cTn>
                        </p:par>
                      </p:childTnLst>
                    </p:cTn>
                  </p:par>
                  <p:par>
                    <p:cTn id="116" fill="hold">
                      <p:stCondLst>
                        <p:cond delay="indefinite"/>
                      </p:stCondLst>
                      <p:childTnLst>
                        <p:par>
                          <p:cTn id="117" fill="hold">
                            <p:stCondLst>
                              <p:cond delay="0"/>
                            </p:stCondLst>
                            <p:childTnLst>
                              <p:par>
                                <p:cTn id="118" presetID="42" presetClass="entr" presetSubtype="0" fill="hold" grpId="0" nodeType="clickEffect">
                                  <p:stCondLst>
                                    <p:cond delay="0"/>
                                  </p:stCondLst>
                                  <p:childTnLst>
                                    <p:set>
                                      <p:cBhvr>
                                        <p:cTn id="119" dur="1" fill="hold">
                                          <p:stCondLst>
                                            <p:cond delay="0"/>
                                          </p:stCondLst>
                                        </p:cTn>
                                        <p:tgtEl>
                                          <p:spTgt spid="9">
                                            <p:graphicEl>
                                              <a:dgm id="{44DA2854-14DD-4C8E-8230-D0F5913E3B17}"/>
                                            </p:graphicEl>
                                          </p:spTgt>
                                        </p:tgtEl>
                                        <p:attrNameLst>
                                          <p:attrName>style.visibility</p:attrName>
                                        </p:attrNameLst>
                                      </p:cBhvr>
                                      <p:to>
                                        <p:strVal val="visible"/>
                                      </p:to>
                                    </p:set>
                                    <p:animEffect transition="in" filter="fade">
                                      <p:cBhvr>
                                        <p:cTn id="120" dur="1000"/>
                                        <p:tgtEl>
                                          <p:spTgt spid="9">
                                            <p:graphicEl>
                                              <a:dgm id="{44DA2854-14DD-4C8E-8230-D0F5913E3B17}"/>
                                            </p:graphicEl>
                                          </p:spTgt>
                                        </p:tgtEl>
                                      </p:cBhvr>
                                    </p:animEffect>
                                    <p:anim calcmode="lin" valueType="num">
                                      <p:cBhvr>
                                        <p:cTn id="121" dur="1000" fill="hold"/>
                                        <p:tgtEl>
                                          <p:spTgt spid="9">
                                            <p:graphicEl>
                                              <a:dgm id="{44DA2854-14DD-4C8E-8230-D0F5913E3B17}"/>
                                            </p:graphicEl>
                                          </p:spTgt>
                                        </p:tgtEl>
                                        <p:attrNameLst>
                                          <p:attrName>ppt_x</p:attrName>
                                        </p:attrNameLst>
                                      </p:cBhvr>
                                      <p:tavLst>
                                        <p:tav tm="0">
                                          <p:val>
                                            <p:strVal val="#ppt_x"/>
                                          </p:val>
                                        </p:tav>
                                        <p:tav tm="100000">
                                          <p:val>
                                            <p:strVal val="#ppt_x"/>
                                          </p:val>
                                        </p:tav>
                                      </p:tavLst>
                                    </p:anim>
                                    <p:anim calcmode="lin" valueType="num">
                                      <p:cBhvr>
                                        <p:cTn id="122" dur="1000" fill="hold"/>
                                        <p:tgtEl>
                                          <p:spTgt spid="9">
                                            <p:graphicEl>
                                              <a:dgm id="{44DA2854-14DD-4C8E-8230-D0F5913E3B17}"/>
                                            </p:graphicEl>
                                          </p:spTgt>
                                        </p:tgtEl>
                                        <p:attrNameLst>
                                          <p:attrName>ppt_y</p:attrName>
                                        </p:attrNameLst>
                                      </p:cBhvr>
                                      <p:tavLst>
                                        <p:tav tm="0">
                                          <p:val>
                                            <p:strVal val="#ppt_y+.1"/>
                                          </p:val>
                                        </p:tav>
                                        <p:tav tm="100000">
                                          <p:val>
                                            <p:strVal val="#ppt_y"/>
                                          </p:val>
                                        </p:tav>
                                      </p:tavLst>
                                    </p:anim>
                                  </p:childTnLst>
                                </p:cTn>
                              </p:par>
                            </p:childTnLst>
                          </p:cTn>
                        </p:par>
                      </p:childTnLst>
                    </p:cTn>
                  </p:par>
                  <p:par>
                    <p:cTn id="123" fill="hold">
                      <p:stCondLst>
                        <p:cond delay="indefinite"/>
                      </p:stCondLst>
                      <p:childTnLst>
                        <p:par>
                          <p:cTn id="124" fill="hold">
                            <p:stCondLst>
                              <p:cond delay="0"/>
                            </p:stCondLst>
                            <p:childTnLst>
                              <p:par>
                                <p:cTn id="125" presetID="16" presetClass="entr" presetSubtype="21" fill="hold" grpId="0" nodeType="clickEffect">
                                  <p:stCondLst>
                                    <p:cond delay="0"/>
                                  </p:stCondLst>
                                  <p:childTnLst>
                                    <p:set>
                                      <p:cBhvr>
                                        <p:cTn id="126" dur="1" fill="hold">
                                          <p:stCondLst>
                                            <p:cond delay="0"/>
                                          </p:stCondLst>
                                        </p:cTn>
                                        <p:tgtEl>
                                          <p:spTgt spid="38"/>
                                        </p:tgtEl>
                                        <p:attrNameLst>
                                          <p:attrName>style.visibility</p:attrName>
                                        </p:attrNameLst>
                                      </p:cBhvr>
                                      <p:to>
                                        <p:strVal val="visible"/>
                                      </p:to>
                                    </p:set>
                                    <p:animEffect transition="in" filter="barn(inVertical)">
                                      <p:cBhvr>
                                        <p:cTn id="127" dur="500"/>
                                        <p:tgtEl>
                                          <p:spTgt spid="38"/>
                                        </p:tgtEl>
                                      </p:cBhvr>
                                    </p:animEffect>
                                  </p:childTnLst>
                                </p:cTn>
                              </p:par>
                            </p:childTnLst>
                          </p:cTn>
                        </p:par>
                      </p:childTnLst>
                    </p:cTn>
                  </p:par>
                  <p:par>
                    <p:cTn id="128" fill="hold">
                      <p:stCondLst>
                        <p:cond delay="indefinite"/>
                      </p:stCondLst>
                      <p:childTnLst>
                        <p:par>
                          <p:cTn id="129" fill="hold">
                            <p:stCondLst>
                              <p:cond delay="0"/>
                            </p:stCondLst>
                            <p:childTnLst>
                              <p:par>
                                <p:cTn id="130" presetID="16" presetClass="entr" presetSubtype="21" fill="hold" grpId="0" nodeType="clickEffect">
                                  <p:stCondLst>
                                    <p:cond delay="0"/>
                                  </p:stCondLst>
                                  <p:childTnLst>
                                    <p:set>
                                      <p:cBhvr>
                                        <p:cTn id="131" dur="1" fill="hold">
                                          <p:stCondLst>
                                            <p:cond delay="0"/>
                                          </p:stCondLst>
                                        </p:cTn>
                                        <p:tgtEl>
                                          <p:spTgt spid="11">
                                            <p:graphicEl>
                                              <a:dgm id="{E0D4DDD5-E8B0-4EDD-BB9F-F08439CBABF8}"/>
                                            </p:graphicEl>
                                          </p:spTgt>
                                        </p:tgtEl>
                                        <p:attrNameLst>
                                          <p:attrName>style.visibility</p:attrName>
                                        </p:attrNameLst>
                                      </p:cBhvr>
                                      <p:to>
                                        <p:strVal val="visible"/>
                                      </p:to>
                                    </p:set>
                                    <p:animEffect transition="in" filter="barn(inVertical)">
                                      <p:cBhvr>
                                        <p:cTn id="132" dur="500"/>
                                        <p:tgtEl>
                                          <p:spTgt spid="11">
                                            <p:graphicEl>
                                              <a:dgm id="{E0D4DDD5-E8B0-4EDD-BB9F-F08439CBABF8}"/>
                                            </p:graphicEl>
                                          </p:spTgt>
                                        </p:tgtEl>
                                      </p:cBhvr>
                                    </p:animEffect>
                                  </p:childTnLst>
                                </p:cTn>
                              </p:par>
                            </p:childTnLst>
                          </p:cTn>
                        </p:par>
                      </p:childTnLst>
                    </p:cTn>
                  </p:par>
                  <p:par>
                    <p:cTn id="133" fill="hold">
                      <p:stCondLst>
                        <p:cond delay="indefinite"/>
                      </p:stCondLst>
                      <p:childTnLst>
                        <p:par>
                          <p:cTn id="134" fill="hold">
                            <p:stCondLst>
                              <p:cond delay="0"/>
                            </p:stCondLst>
                            <p:childTnLst>
                              <p:par>
                                <p:cTn id="135" presetID="16" presetClass="entr" presetSubtype="21" fill="hold" grpId="0" nodeType="clickEffect">
                                  <p:stCondLst>
                                    <p:cond delay="0"/>
                                  </p:stCondLst>
                                  <p:childTnLst>
                                    <p:set>
                                      <p:cBhvr>
                                        <p:cTn id="136" dur="1" fill="hold">
                                          <p:stCondLst>
                                            <p:cond delay="0"/>
                                          </p:stCondLst>
                                        </p:cTn>
                                        <p:tgtEl>
                                          <p:spTgt spid="11">
                                            <p:graphicEl>
                                              <a:dgm id="{95B256E0-EC50-44BB-8CD4-1EB10DEA3DD5}"/>
                                            </p:graphicEl>
                                          </p:spTgt>
                                        </p:tgtEl>
                                        <p:attrNameLst>
                                          <p:attrName>style.visibility</p:attrName>
                                        </p:attrNameLst>
                                      </p:cBhvr>
                                      <p:to>
                                        <p:strVal val="visible"/>
                                      </p:to>
                                    </p:set>
                                    <p:animEffect transition="in" filter="barn(inVertical)">
                                      <p:cBhvr>
                                        <p:cTn id="137" dur="500"/>
                                        <p:tgtEl>
                                          <p:spTgt spid="11">
                                            <p:graphicEl>
                                              <a:dgm id="{95B256E0-EC50-44BB-8CD4-1EB10DEA3DD5}"/>
                                            </p:graphicEl>
                                          </p:spTgt>
                                        </p:tgtEl>
                                      </p:cBhvr>
                                    </p:animEffect>
                                  </p:childTnLst>
                                </p:cTn>
                              </p:par>
                            </p:childTnLst>
                          </p:cTn>
                        </p:par>
                      </p:childTnLst>
                    </p:cTn>
                  </p:par>
                  <p:par>
                    <p:cTn id="138" fill="hold">
                      <p:stCondLst>
                        <p:cond delay="indefinite"/>
                      </p:stCondLst>
                      <p:childTnLst>
                        <p:par>
                          <p:cTn id="139" fill="hold">
                            <p:stCondLst>
                              <p:cond delay="0"/>
                            </p:stCondLst>
                            <p:childTnLst>
                              <p:par>
                                <p:cTn id="140" presetID="16" presetClass="entr" presetSubtype="21" fill="hold" grpId="0" nodeType="clickEffect">
                                  <p:stCondLst>
                                    <p:cond delay="0"/>
                                  </p:stCondLst>
                                  <p:childTnLst>
                                    <p:set>
                                      <p:cBhvr>
                                        <p:cTn id="141" dur="1" fill="hold">
                                          <p:stCondLst>
                                            <p:cond delay="0"/>
                                          </p:stCondLst>
                                        </p:cTn>
                                        <p:tgtEl>
                                          <p:spTgt spid="11">
                                            <p:graphicEl>
                                              <a:dgm id="{73686C1F-44FE-4DF1-8D1D-7A9C25577861}"/>
                                            </p:graphicEl>
                                          </p:spTgt>
                                        </p:tgtEl>
                                        <p:attrNameLst>
                                          <p:attrName>style.visibility</p:attrName>
                                        </p:attrNameLst>
                                      </p:cBhvr>
                                      <p:to>
                                        <p:strVal val="visible"/>
                                      </p:to>
                                    </p:set>
                                    <p:animEffect transition="in" filter="barn(inVertical)">
                                      <p:cBhvr>
                                        <p:cTn id="142" dur="500"/>
                                        <p:tgtEl>
                                          <p:spTgt spid="11">
                                            <p:graphicEl>
                                              <a:dgm id="{73686C1F-44FE-4DF1-8D1D-7A9C25577861}"/>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animBg="1"/>
      <p:bldP spid="25" grpId="0" animBg="1"/>
      <p:bldP spid="26" grpId="0" animBg="1"/>
      <p:bldP spid="27" grpId="0" animBg="1"/>
      <p:bldP spid="28" grpId="0" animBg="1"/>
      <p:bldP spid="29" grpId="0" animBg="1"/>
      <p:bldP spid="30" grpId="0" animBg="1"/>
      <p:bldP spid="32" grpId="0" animBg="1"/>
      <p:bldP spid="38" grpId="0"/>
      <p:bldP spid="41" grpId="0"/>
      <p:bldP spid="44" grpId="0"/>
      <p:bldGraphic spid="7" grpId="0">
        <p:bldSub>
          <a:bldDgm bld="one"/>
        </p:bldSub>
      </p:bldGraphic>
      <p:bldGraphic spid="9" grpId="0">
        <p:bldSub>
          <a:bldDgm bld="one"/>
        </p:bldSub>
      </p:bldGraphic>
      <p:bldGraphic spid="11" grpId="0">
        <p:bldSub>
          <a:bldDgm bld="one"/>
        </p:bldSub>
      </p:bldGraphic>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flipV="1">
            <a:off x="738254" y="868543"/>
            <a:ext cx="10395051" cy="4534"/>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3" name="Freeform 6"/>
          <p:cNvSpPr>
            <a:spLocks noEditPoints="1"/>
          </p:cNvSpPr>
          <p:nvPr/>
        </p:nvSpPr>
        <p:spPr bwMode="auto">
          <a:xfrm>
            <a:off x="11133306" y="445563"/>
            <a:ext cx="413807" cy="427514"/>
          </a:xfrm>
          <a:custGeom>
            <a:avLst/>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chemeClr val="tx1">
                <a:lumMod val="65000"/>
                <a:lumOff val="35000"/>
              </a:schemeClr>
            </a:solidFill>
            <a:prstDash val="solid"/>
            <a:round/>
          </a:ln>
          <a:extLst>
            <a:ext uri="{909E8E84-426E-40DD-AFC4-6F175D3DCCD1}">
              <a14:hiddenFill xmlns:a14="http://schemas.microsoft.com/office/drawing/2010/main">
                <a:solidFill>
                  <a:srgbClr val="FFFFFF"/>
                </a:solidFill>
              </a14:hiddenFill>
            </a:ext>
          </a:extLst>
        </p:spPr>
        <p:txBody>
          <a:bodyPr vert="horz" wrap="square" lIns="89770" tIns="44885" rIns="89770" bIns="44885"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560" b="0" i="0" u="none" strike="noStrike" kern="1200" cap="none" spc="0" normalizeH="0" baseline="0" noProof="0">
              <a:ln>
                <a:noFill/>
              </a:ln>
              <a:solidFill>
                <a:prstClr val="black"/>
              </a:solidFill>
              <a:effectLst/>
              <a:uLnTx/>
              <a:uFillTx/>
              <a:cs typeface="+mn-ea"/>
              <a:sym typeface="+mn-lt"/>
            </a:endParaRPr>
          </a:p>
        </p:txBody>
      </p:sp>
      <p:sp>
        <p:nvSpPr>
          <p:cNvPr id="4" name="TextBox 90"/>
          <p:cNvSpPr txBox="1"/>
          <p:nvPr/>
        </p:nvSpPr>
        <p:spPr>
          <a:xfrm>
            <a:off x="1317822" y="255912"/>
            <a:ext cx="5071403" cy="598983"/>
          </a:xfrm>
          <a:prstGeom prst="rect">
            <a:avLst/>
          </a:prstGeom>
          <a:noFill/>
        </p:spPr>
        <p:txBody>
          <a:bodyPr wrap="square" lIns="105509" tIns="52755" rIns="105509" bIns="52755"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200" b="1" i="0" u="none" strike="noStrike" kern="1200" cap="none" spc="0" normalizeH="0" baseline="0" noProof="0" dirty="0">
                <a:ln>
                  <a:noFill/>
                </a:ln>
                <a:solidFill>
                  <a:prstClr val="black">
                    <a:lumMod val="75000"/>
                    <a:lumOff val="25000"/>
                  </a:prstClr>
                </a:solidFill>
                <a:effectLst/>
                <a:uLnTx/>
                <a:uFillTx/>
                <a:cs typeface="+mn-ea"/>
                <a:sym typeface="+mn-lt"/>
              </a:rPr>
              <a:t>一</a:t>
            </a:r>
            <a:r>
              <a:rPr kumimoji="0" lang="zh-CN" altLang="en-US" sz="3200" b="1" i="0" u="none" strike="noStrike" kern="1200" cap="none" spc="0" normalizeH="0" baseline="0" noProof="0" dirty="0" smtClean="0">
                <a:ln>
                  <a:noFill/>
                </a:ln>
                <a:solidFill>
                  <a:prstClr val="black">
                    <a:lumMod val="75000"/>
                    <a:lumOff val="25000"/>
                  </a:prstClr>
                </a:solidFill>
                <a:effectLst/>
                <a:uLnTx/>
                <a:uFillTx/>
                <a:cs typeface="+mn-ea"/>
                <a:sym typeface="+mn-lt"/>
              </a:rPr>
              <a:t>、</a:t>
            </a:r>
            <a:r>
              <a:rPr lang="zh-CN" altLang="en-US" sz="3200" b="1" dirty="0">
                <a:solidFill>
                  <a:prstClr val="black">
                    <a:lumMod val="75000"/>
                    <a:lumOff val="25000"/>
                  </a:prstClr>
                </a:solidFill>
                <a:cs typeface="+mn-ea"/>
                <a:sym typeface="+mn-lt"/>
              </a:rPr>
              <a:t>我要</a:t>
            </a:r>
            <a:r>
              <a:rPr lang="zh-CN" altLang="en-US" sz="3200" b="1" dirty="0" smtClean="0">
                <a:solidFill>
                  <a:prstClr val="black">
                    <a:lumMod val="75000"/>
                    <a:lumOff val="25000"/>
                  </a:prstClr>
                </a:solidFill>
                <a:cs typeface="+mn-ea"/>
                <a:sym typeface="+mn-lt"/>
              </a:rPr>
              <a:t>了解的高职教育</a:t>
            </a:r>
            <a:endParaRPr kumimoji="0" lang="zh-CN" altLang="en-US" sz="3200" b="1" i="0" u="none" strike="noStrike" kern="1200" cap="none" spc="0" normalizeH="0" baseline="0" noProof="0" dirty="0">
              <a:ln>
                <a:noFill/>
              </a:ln>
              <a:solidFill>
                <a:prstClr val="black">
                  <a:lumMod val="75000"/>
                  <a:lumOff val="25000"/>
                </a:prstClr>
              </a:solidFill>
              <a:effectLst/>
              <a:uLnTx/>
              <a:uFillTx/>
              <a:cs typeface="+mn-ea"/>
              <a:sym typeface="+mn-lt"/>
            </a:endParaRPr>
          </a:p>
        </p:txBody>
      </p:sp>
      <p:sp>
        <p:nvSpPr>
          <p:cNvPr id="5" name="椭圆 4"/>
          <p:cNvSpPr/>
          <p:nvPr/>
        </p:nvSpPr>
        <p:spPr>
          <a:xfrm>
            <a:off x="792042" y="380144"/>
            <a:ext cx="350520" cy="350520"/>
          </a:xfrm>
          <a:prstGeom prst="ellipse">
            <a:avLst/>
          </a:prstGeom>
          <a:solidFill>
            <a:srgbClr val="0DB7B6"/>
          </a:solidFill>
          <a:ln w="12700">
            <a:solidFill>
              <a:schemeClr val="bg1"/>
            </a:solidFill>
          </a:ln>
          <a:effectLst>
            <a:outerShdw blurRad="254000" dist="127000" dir="5400000" algn="t"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grpSp>
        <p:nvGrpSpPr>
          <p:cNvPr id="6" name="组合 59" descr="OQAAAB+LCAAAAAAABACrVlIpqSxIVbJSCs5NLCpxyUxML0rM9SxJzVXSUfJMUbLKK83J0VFyysxLycxLdy/KLy0oVrKKjq0FALpUkis5AAAA" title="iSlide™ 版权声明  COPYRIGHT NOTICE"/>
          <p:cNvGrpSpPr>
            <a:grpSpLocks noChangeAspect="1"/>
          </p:cNvGrpSpPr>
          <p:nvPr/>
        </p:nvGrpSpPr>
        <p:grpSpPr>
          <a:xfrm>
            <a:off x="2372395" y="1786140"/>
            <a:ext cx="7447210" cy="3590896"/>
            <a:chOff x="1676116" y="1245140"/>
            <a:chExt cx="8290375" cy="3997452"/>
          </a:xfrm>
        </p:grpSpPr>
        <p:sp>
          <p:nvSpPr>
            <p:cNvPr id="7" name="任意多边形: 形状 55"/>
            <p:cNvSpPr/>
            <p:nvPr/>
          </p:nvSpPr>
          <p:spPr bwMode="auto">
            <a:xfrm rot="21071856">
              <a:off x="1676116" y="2484296"/>
              <a:ext cx="7723840" cy="2493087"/>
            </a:xfrm>
            <a:custGeom>
              <a:avLst/>
              <a:gdLst/>
              <a:ahLst/>
              <a:cxnLst>
                <a:cxn ang="0">
                  <a:pos x="1599" y="0"/>
                </a:cxn>
                <a:cxn ang="0">
                  <a:pos x="1434" y="28"/>
                </a:cxn>
                <a:cxn ang="0">
                  <a:pos x="1470" y="71"/>
                </a:cxn>
                <a:cxn ang="0">
                  <a:pos x="1202" y="291"/>
                </a:cxn>
                <a:cxn ang="0">
                  <a:pos x="842" y="164"/>
                </a:cxn>
                <a:cxn ang="0">
                  <a:pos x="842" y="164"/>
                </a:cxn>
                <a:cxn ang="0">
                  <a:pos x="842" y="164"/>
                </a:cxn>
                <a:cxn ang="0">
                  <a:pos x="842" y="164"/>
                </a:cxn>
                <a:cxn ang="0">
                  <a:pos x="840" y="163"/>
                </a:cxn>
                <a:cxn ang="0">
                  <a:pos x="839" y="163"/>
                </a:cxn>
                <a:cxn ang="0">
                  <a:pos x="837" y="163"/>
                </a:cxn>
                <a:cxn ang="0">
                  <a:pos x="836" y="163"/>
                </a:cxn>
                <a:cxn ang="0">
                  <a:pos x="834" y="163"/>
                </a:cxn>
                <a:cxn ang="0">
                  <a:pos x="834" y="163"/>
                </a:cxn>
                <a:cxn ang="0">
                  <a:pos x="833" y="163"/>
                </a:cxn>
                <a:cxn ang="0">
                  <a:pos x="833" y="163"/>
                </a:cxn>
                <a:cxn ang="0">
                  <a:pos x="833" y="163"/>
                </a:cxn>
                <a:cxn ang="0">
                  <a:pos x="831" y="163"/>
                </a:cxn>
                <a:cxn ang="0">
                  <a:pos x="830" y="163"/>
                </a:cxn>
                <a:cxn ang="0">
                  <a:pos x="829" y="163"/>
                </a:cxn>
                <a:cxn ang="0">
                  <a:pos x="828" y="163"/>
                </a:cxn>
                <a:cxn ang="0">
                  <a:pos x="826" y="163"/>
                </a:cxn>
                <a:cxn ang="0">
                  <a:pos x="825" y="164"/>
                </a:cxn>
                <a:cxn ang="0">
                  <a:pos x="823" y="164"/>
                </a:cxn>
                <a:cxn ang="0">
                  <a:pos x="822" y="165"/>
                </a:cxn>
                <a:cxn ang="0">
                  <a:pos x="821" y="165"/>
                </a:cxn>
                <a:cxn ang="0">
                  <a:pos x="20" y="541"/>
                </a:cxn>
                <a:cxn ang="0">
                  <a:pos x="7" y="579"/>
                </a:cxn>
                <a:cxn ang="0">
                  <a:pos x="32" y="595"/>
                </a:cxn>
                <a:cxn ang="0">
                  <a:pos x="44" y="592"/>
                </a:cxn>
                <a:cxn ang="0">
                  <a:pos x="834" y="221"/>
                </a:cxn>
                <a:cxn ang="0">
                  <a:pos x="1199" y="349"/>
                </a:cxn>
                <a:cxn ang="0">
                  <a:pos x="1199" y="349"/>
                </a:cxn>
                <a:cxn ang="0">
                  <a:pos x="1203" y="350"/>
                </a:cxn>
                <a:cxn ang="0">
                  <a:pos x="1204" y="350"/>
                </a:cxn>
                <a:cxn ang="0">
                  <a:pos x="1208" y="350"/>
                </a:cxn>
                <a:cxn ang="0">
                  <a:pos x="1208" y="350"/>
                </a:cxn>
                <a:cxn ang="0">
                  <a:pos x="1213" y="350"/>
                </a:cxn>
                <a:cxn ang="0">
                  <a:pos x="1214" y="350"/>
                </a:cxn>
                <a:cxn ang="0">
                  <a:pos x="1217" y="349"/>
                </a:cxn>
                <a:cxn ang="0">
                  <a:pos x="1219" y="348"/>
                </a:cxn>
                <a:cxn ang="0">
                  <a:pos x="1221" y="347"/>
                </a:cxn>
                <a:cxn ang="0">
                  <a:pos x="1223" y="346"/>
                </a:cxn>
                <a:cxn ang="0">
                  <a:pos x="1225" y="345"/>
                </a:cxn>
                <a:cxn ang="0">
                  <a:pos x="1226" y="344"/>
                </a:cxn>
                <a:cxn ang="0">
                  <a:pos x="1505" y="114"/>
                </a:cxn>
                <a:cxn ang="0">
                  <a:pos x="1540" y="157"/>
                </a:cxn>
                <a:cxn ang="0">
                  <a:pos x="1599" y="0"/>
                </a:cxn>
              </a:cxnLst>
              <a:rect l="0" t="0" r="r" b="b"/>
              <a:pathLst>
                <a:path w="1599" h="595">
                  <a:moveTo>
                    <a:pt x="1599" y="0"/>
                  </a:moveTo>
                  <a:cubicBezTo>
                    <a:pt x="1434" y="28"/>
                    <a:pt x="1434" y="28"/>
                    <a:pt x="1434" y="28"/>
                  </a:cubicBezTo>
                  <a:cubicBezTo>
                    <a:pt x="1470" y="71"/>
                    <a:pt x="1470" y="71"/>
                    <a:pt x="1470" y="71"/>
                  </a:cubicBezTo>
                  <a:cubicBezTo>
                    <a:pt x="1202" y="291"/>
                    <a:pt x="1202" y="291"/>
                    <a:pt x="1202" y="291"/>
                  </a:cubicBezTo>
                  <a:cubicBezTo>
                    <a:pt x="842" y="164"/>
                    <a:pt x="842" y="164"/>
                    <a:pt x="842" y="164"/>
                  </a:cubicBezTo>
                  <a:cubicBezTo>
                    <a:pt x="842" y="164"/>
                    <a:pt x="842" y="164"/>
                    <a:pt x="842" y="164"/>
                  </a:cubicBezTo>
                  <a:cubicBezTo>
                    <a:pt x="842" y="164"/>
                    <a:pt x="842" y="164"/>
                    <a:pt x="842" y="164"/>
                  </a:cubicBezTo>
                  <a:cubicBezTo>
                    <a:pt x="842" y="164"/>
                    <a:pt x="842" y="164"/>
                    <a:pt x="842" y="164"/>
                  </a:cubicBezTo>
                  <a:cubicBezTo>
                    <a:pt x="841" y="164"/>
                    <a:pt x="840" y="164"/>
                    <a:pt x="840" y="163"/>
                  </a:cubicBezTo>
                  <a:cubicBezTo>
                    <a:pt x="839" y="163"/>
                    <a:pt x="839" y="163"/>
                    <a:pt x="839" y="163"/>
                  </a:cubicBezTo>
                  <a:cubicBezTo>
                    <a:pt x="838" y="163"/>
                    <a:pt x="837" y="163"/>
                    <a:pt x="837" y="163"/>
                  </a:cubicBezTo>
                  <a:cubicBezTo>
                    <a:pt x="837" y="163"/>
                    <a:pt x="836" y="163"/>
                    <a:pt x="836" y="163"/>
                  </a:cubicBezTo>
                  <a:cubicBezTo>
                    <a:pt x="835" y="163"/>
                    <a:pt x="835" y="163"/>
                    <a:pt x="834" y="163"/>
                  </a:cubicBezTo>
                  <a:cubicBezTo>
                    <a:pt x="834" y="163"/>
                    <a:pt x="834" y="163"/>
                    <a:pt x="834" y="163"/>
                  </a:cubicBezTo>
                  <a:cubicBezTo>
                    <a:pt x="833" y="163"/>
                    <a:pt x="833" y="163"/>
                    <a:pt x="833" y="163"/>
                  </a:cubicBezTo>
                  <a:cubicBezTo>
                    <a:pt x="833" y="163"/>
                    <a:pt x="833" y="163"/>
                    <a:pt x="833" y="163"/>
                  </a:cubicBezTo>
                  <a:cubicBezTo>
                    <a:pt x="833" y="163"/>
                    <a:pt x="833" y="163"/>
                    <a:pt x="833" y="163"/>
                  </a:cubicBezTo>
                  <a:cubicBezTo>
                    <a:pt x="832" y="163"/>
                    <a:pt x="832" y="163"/>
                    <a:pt x="831" y="163"/>
                  </a:cubicBezTo>
                  <a:cubicBezTo>
                    <a:pt x="831" y="163"/>
                    <a:pt x="831" y="163"/>
                    <a:pt x="830" y="163"/>
                  </a:cubicBezTo>
                  <a:cubicBezTo>
                    <a:pt x="830" y="163"/>
                    <a:pt x="829" y="163"/>
                    <a:pt x="829" y="163"/>
                  </a:cubicBezTo>
                  <a:cubicBezTo>
                    <a:pt x="828" y="163"/>
                    <a:pt x="828" y="163"/>
                    <a:pt x="828" y="163"/>
                  </a:cubicBezTo>
                  <a:cubicBezTo>
                    <a:pt x="827" y="163"/>
                    <a:pt x="827" y="163"/>
                    <a:pt x="826" y="163"/>
                  </a:cubicBezTo>
                  <a:cubicBezTo>
                    <a:pt x="825" y="164"/>
                    <a:pt x="825" y="164"/>
                    <a:pt x="825" y="164"/>
                  </a:cubicBezTo>
                  <a:cubicBezTo>
                    <a:pt x="824" y="164"/>
                    <a:pt x="824" y="164"/>
                    <a:pt x="823" y="164"/>
                  </a:cubicBezTo>
                  <a:cubicBezTo>
                    <a:pt x="823" y="164"/>
                    <a:pt x="823" y="165"/>
                    <a:pt x="822" y="165"/>
                  </a:cubicBezTo>
                  <a:cubicBezTo>
                    <a:pt x="822" y="165"/>
                    <a:pt x="821" y="165"/>
                    <a:pt x="821" y="165"/>
                  </a:cubicBezTo>
                  <a:cubicBezTo>
                    <a:pt x="20" y="541"/>
                    <a:pt x="20" y="541"/>
                    <a:pt x="20" y="541"/>
                  </a:cubicBezTo>
                  <a:cubicBezTo>
                    <a:pt x="6" y="548"/>
                    <a:pt x="0" y="565"/>
                    <a:pt x="7" y="579"/>
                  </a:cubicBezTo>
                  <a:cubicBezTo>
                    <a:pt x="11" y="589"/>
                    <a:pt x="22" y="595"/>
                    <a:pt x="32" y="595"/>
                  </a:cubicBezTo>
                  <a:cubicBezTo>
                    <a:pt x="36" y="595"/>
                    <a:pt x="40" y="594"/>
                    <a:pt x="44" y="592"/>
                  </a:cubicBezTo>
                  <a:cubicBezTo>
                    <a:pt x="834" y="221"/>
                    <a:pt x="834" y="221"/>
                    <a:pt x="834" y="221"/>
                  </a:cubicBezTo>
                  <a:cubicBezTo>
                    <a:pt x="1199" y="349"/>
                    <a:pt x="1199" y="349"/>
                    <a:pt x="1199" y="349"/>
                  </a:cubicBezTo>
                  <a:cubicBezTo>
                    <a:pt x="1199" y="349"/>
                    <a:pt x="1199" y="349"/>
                    <a:pt x="1199" y="349"/>
                  </a:cubicBezTo>
                  <a:cubicBezTo>
                    <a:pt x="1200" y="349"/>
                    <a:pt x="1202" y="350"/>
                    <a:pt x="1203" y="350"/>
                  </a:cubicBezTo>
                  <a:cubicBezTo>
                    <a:pt x="1204" y="350"/>
                    <a:pt x="1204" y="350"/>
                    <a:pt x="1204" y="350"/>
                  </a:cubicBezTo>
                  <a:cubicBezTo>
                    <a:pt x="1205" y="350"/>
                    <a:pt x="1206" y="350"/>
                    <a:pt x="1208" y="350"/>
                  </a:cubicBezTo>
                  <a:cubicBezTo>
                    <a:pt x="1208" y="350"/>
                    <a:pt x="1208" y="350"/>
                    <a:pt x="1208" y="350"/>
                  </a:cubicBezTo>
                  <a:cubicBezTo>
                    <a:pt x="1210" y="350"/>
                    <a:pt x="1211" y="350"/>
                    <a:pt x="1213" y="350"/>
                  </a:cubicBezTo>
                  <a:cubicBezTo>
                    <a:pt x="1213" y="350"/>
                    <a:pt x="1213" y="350"/>
                    <a:pt x="1214" y="350"/>
                  </a:cubicBezTo>
                  <a:cubicBezTo>
                    <a:pt x="1215" y="350"/>
                    <a:pt x="1216" y="349"/>
                    <a:pt x="1217" y="349"/>
                  </a:cubicBezTo>
                  <a:cubicBezTo>
                    <a:pt x="1217" y="349"/>
                    <a:pt x="1218" y="349"/>
                    <a:pt x="1219" y="348"/>
                  </a:cubicBezTo>
                  <a:cubicBezTo>
                    <a:pt x="1219" y="348"/>
                    <a:pt x="1220" y="348"/>
                    <a:pt x="1221" y="347"/>
                  </a:cubicBezTo>
                  <a:cubicBezTo>
                    <a:pt x="1222" y="347"/>
                    <a:pt x="1222" y="347"/>
                    <a:pt x="1223" y="346"/>
                  </a:cubicBezTo>
                  <a:cubicBezTo>
                    <a:pt x="1223" y="346"/>
                    <a:pt x="1224" y="345"/>
                    <a:pt x="1225" y="345"/>
                  </a:cubicBezTo>
                  <a:cubicBezTo>
                    <a:pt x="1226" y="344"/>
                    <a:pt x="1226" y="344"/>
                    <a:pt x="1226" y="344"/>
                  </a:cubicBezTo>
                  <a:cubicBezTo>
                    <a:pt x="1505" y="114"/>
                    <a:pt x="1505" y="114"/>
                    <a:pt x="1505" y="114"/>
                  </a:cubicBezTo>
                  <a:cubicBezTo>
                    <a:pt x="1540" y="157"/>
                    <a:pt x="1540" y="157"/>
                    <a:pt x="1540" y="157"/>
                  </a:cubicBezTo>
                  <a:cubicBezTo>
                    <a:pt x="1599" y="0"/>
                    <a:pt x="1599" y="0"/>
                    <a:pt x="1599" y="0"/>
                  </a:cubicBezTo>
                </a:path>
              </a:pathLst>
            </a:custGeom>
            <a:solidFill>
              <a:schemeClr val="bg1">
                <a:lumMod val="65000"/>
                <a:alpha val="88000"/>
              </a:schemeClr>
            </a:solidFill>
            <a:ln w="9525">
              <a:noFill/>
              <a:round/>
            </a:ln>
          </p:spPr>
          <p:txBody>
            <a:bodyPr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a:ln>
                  <a:noFill/>
                </a:ln>
                <a:solidFill>
                  <a:prstClr val="black"/>
                </a:solidFill>
                <a:effectLst/>
                <a:uLnTx/>
                <a:uFillTx/>
                <a:cs typeface="+mn-ea"/>
                <a:sym typeface="+mn-lt"/>
              </a:endParaRPr>
            </a:p>
          </p:txBody>
        </p:sp>
        <p:sp>
          <p:nvSpPr>
            <p:cNvPr id="8" name="椭圆 33"/>
            <p:cNvSpPr/>
            <p:nvPr/>
          </p:nvSpPr>
          <p:spPr>
            <a:xfrm>
              <a:off x="2556369" y="4337892"/>
              <a:ext cx="904709" cy="904700"/>
            </a:xfrm>
            <a:prstGeom prst="ellipse">
              <a:avLst/>
            </a:prstGeom>
            <a:solidFill>
              <a:srgbClr val="FFC000"/>
            </a:solidFill>
            <a:ln>
              <a:noFill/>
            </a:ln>
            <a:effectLst>
              <a:outerShdw blurRad="63500" algn="ctr" rotWithShape="0">
                <a:prstClr val="black">
                  <a:alpha val="40000"/>
                </a:prstClr>
              </a:outerShdw>
            </a:effectLst>
          </p:spPr>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sz="3600" b="0" i="0" u="none" strike="noStrike" kern="1200" cap="none" spc="0" normalizeH="0" baseline="0" noProof="0" dirty="0">
                <a:ln>
                  <a:noFill/>
                </a:ln>
                <a:solidFill>
                  <a:prstClr val="white"/>
                </a:solidFill>
                <a:effectLst/>
                <a:uLnTx/>
                <a:uFillTx/>
                <a:cs typeface="+mn-ea"/>
                <a:sym typeface="+mn-lt"/>
              </a:endParaRPr>
            </a:p>
          </p:txBody>
        </p:sp>
        <p:sp>
          <p:nvSpPr>
            <p:cNvPr id="9" name="椭圆 32"/>
            <p:cNvSpPr/>
            <p:nvPr/>
          </p:nvSpPr>
          <p:spPr>
            <a:xfrm>
              <a:off x="4421808" y="3248792"/>
              <a:ext cx="904709" cy="904699"/>
            </a:xfrm>
            <a:prstGeom prst="ellipse">
              <a:avLst/>
            </a:prstGeom>
            <a:solidFill>
              <a:srgbClr val="0DB7B6"/>
            </a:solidFill>
            <a:ln>
              <a:noFill/>
            </a:ln>
            <a:effectLst>
              <a:outerShdw blurRad="63500" algn="ctr" rotWithShape="0">
                <a:prstClr val="black">
                  <a:alpha val="40000"/>
                </a:prstClr>
              </a:outerShdw>
            </a:effectLst>
          </p:spPr>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sz="3600" b="0" i="0" u="none" strike="noStrike" kern="1200" cap="none" spc="0" normalizeH="0" baseline="0" noProof="0" dirty="0">
                <a:ln>
                  <a:noFill/>
                </a:ln>
                <a:solidFill>
                  <a:prstClr val="white"/>
                </a:solidFill>
                <a:effectLst/>
                <a:uLnTx/>
                <a:uFillTx/>
                <a:cs typeface="+mn-ea"/>
                <a:sym typeface="+mn-lt"/>
              </a:endParaRPr>
            </a:p>
          </p:txBody>
        </p:sp>
        <p:sp>
          <p:nvSpPr>
            <p:cNvPr id="10" name="椭圆 31"/>
            <p:cNvSpPr/>
            <p:nvPr/>
          </p:nvSpPr>
          <p:spPr>
            <a:xfrm>
              <a:off x="6968521" y="2976585"/>
              <a:ext cx="904709" cy="904699"/>
            </a:xfrm>
            <a:prstGeom prst="ellipse">
              <a:avLst/>
            </a:prstGeom>
            <a:solidFill>
              <a:srgbClr val="FFC000"/>
            </a:solidFill>
            <a:ln>
              <a:noFill/>
            </a:ln>
            <a:effectLst>
              <a:outerShdw blurRad="63500" algn="ctr" rotWithShape="0">
                <a:prstClr val="black">
                  <a:alpha val="40000"/>
                </a:prstClr>
              </a:outerShdw>
            </a:effectLst>
          </p:spPr>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sz="3600" b="0" i="0" u="none" strike="noStrike" kern="1200" cap="none" spc="0" normalizeH="0" baseline="0" noProof="0" dirty="0">
                <a:ln>
                  <a:noFill/>
                </a:ln>
                <a:solidFill>
                  <a:prstClr val="white"/>
                </a:solidFill>
                <a:effectLst/>
                <a:uLnTx/>
                <a:uFillTx/>
                <a:cs typeface="+mn-ea"/>
                <a:sym typeface="+mn-lt"/>
              </a:endParaRPr>
            </a:p>
          </p:txBody>
        </p:sp>
        <p:sp>
          <p:nvSpPr>
            <p:cNvPr id="11" name="椭圆 30"/>
            <p:cNvSpPr/>
            <p:nvPr/>
          </p:nvSpPr>
          <p:spPr>
            <a:xfrm>
              <a:off x="9061782" y="1245140"/>
              <a:ext cx="904709" cy="904699"/>
            </a:xfrm>
            <a:prstGeom prst="ellipse">
              <a:avLst/>
            </a:prstGeom>
            <a:solidFill>
              <a:srgbClr val="0DB7B6"/>
            </a:solidFill>
            <a:ln>
              <a:noFill/>
            </a:ln>
            <a:effectLst>
              <a:outerShdw blurRad="63500" algn="ctr" rotWithShape="0">
                <a:prstClr val="black">
                  <a:alpha val="40000"/>
                </a:prstClr>
              </a:outerShdw>
            </a:effectLst>
          </p:spPr>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sz="3600" b="0" i="0" u="none" strike="noStrike" kern="1200" cap="none" spc="0" normalizeH="0" baseline="0" noProof="0" dirty="0">
                <a:ln>
                  <a:noFill/>
                </a:ln>
                <a:solidFill>
                  <a:prstClr val="white"/>
                </a:solidFill>
                <a:effectLst/>
                <a:uLnTx/>
                <a:uFillTx/>
                <a:cs typeface="+mn-ea"/>
                <a:sym typeface="+mn-lt"/>
              </a:endParaRPr>
            </a:p>
          </p:txBody>
        </p:sp>
        <p:sp>
          <p:nvSpPr>
            <p:cNvPr id="12" name="任意多边形: 形状 52"/>
            <p:cNvSpPr/>
            <p:nvPr/>
          </p:nvSpPr>
          <p:spPr>
            <a:xfrm>
              <a:off x="2819972" y="4586490"/>
              <a:ext cx="377504" cy="407507"/>
            </a:xfrm>
            <a:custGeom>
              <a:avLst/>
              <a:gdLst>
                <a:gd name="connsiteX0" fmla="*/ 250789 w 563817"/>
                <a:gd name="connsiteY0" fmla="*/ 546529 h 608627"/>
                <a:gd name="connsiteX1" fmla="*/ 313028 w 563817"/>
                <a:gd name="connsiteY1" fmla="*/ 546529 h 608627"/>
                <a:gd name="connsiteX2" fmla="*/ 313028 w 563817"/>
                <a:gd name="connsiteY2" fmla="*/ 577578 h 608627"/>
                <a:gd name="connsiteX3" fmla="*/ 281909 w 563817"/>
                <a:gd name="connsiteY3" fmla="*/ 608627 h 608627"/>
                <a:gd name="connsiteX4" fmla="*/ 250789 w 563817"/>
                <a:gd name="connsiteY4" fmla="*/ 577578 h 608627"/>
                <a:gd name="connsiteX5" fmla="*/ 464320 w 563817"/>
                <a:gd name="connsiteY5" fmla="*/ 405681 h 608627"/>
                <a:gd name="connsiteX6" fmla="*/ 526488 w 563817"/>
                <a:gd name="connsiteY6" fmla="*/ 405681 h 608627"/>
                <a:gd name="connsiteX7" fmla="*/ 526488 w 563817"/>
                <a:gd name="connsiteY7" fmla="*/ 577572 h 608627"/>
                <a:gd name="connsiteX8" fmla="*/ 495404 w 563817"/>
                <a:gd name="connsiteY8" fmla="*/ 608627 h 608627"/>
                <a:gd name="connsiteX9" fmla="*/ 464320 w 563817"/>
                <a:gd name="connsiteY9" fmla="*/ 577572 h 608627"/>
                <a:gd name="connsiteX10" fmla="*/ 233217 w 563817"/>
                <a:gd name="connsiteY10" fmla="*/ 343583 h 608627"/>
                <a:gd name="connsiteX11" fmla="*/ 330600 w 563817"/>
                <a:gd name="connsiteY11" fmla="*/ 343583 h 608627"/>
                <a:gd name="connsiteX12" fmla="*/ 350357 w 563817"/>
                <a:gd name="connsiteY12" fmla="*/ 363308 h 608627"/>
                <a:gd name="connsiteX13" fmla="*/ 350357 w 563817"/>
                <a:gd name="connsiteY13" fmla="*/ 485538 h 608627"/>
                <a:gd name="connsiteX14" fmla="*/ 330600 w 563817"/>
                <a:gd name="connsiteY14" fmla="*/ 505107 h 608627"/>
                <a:gd name="connsiteX15" fmla="*/ 233217 w 563817"/>
                <a:gd name="connsiteY15" fmla="*/ 505107 h 608627"/>
                <a:gd name="connsiteX16" fmla="*/ 213460 w 563817"/>
                <a:gd name="connsiteY16" fmla="*/ 485538 h 608627"/>
                <a:gd name="connsiteX17" fmla="*/ 213460 w 563817"/>
                <a:gd name="connsiteY17" fmla="*/ 363308 h 608627"/>
                <a:gd name="connsiteX18" fmla="*/ 233217 w 563817"/>
                <a:gd name="connsiteY18" fmla="*/ 343583 h 608627"/>
                <a:gd name="connsiteX19" fmla="*/ 37329 w 563817"/>
                <a:gd name="connsiteY19" fmla="*/ 314722 h 608627"/>
                <a:gd name="connsiteX20" fmla="*/ 99497 w 563817"/>
                <a:gd name="connsiteY20" fmla="*/ 314722 h 608627"/>
                <a:gd name="connsiteX21" fmla="*/ 99497 w 563817"/>
                <a:gd name="connsiteY21" fmla="*/ 577575 h 608627"/>
                <a:gd name="connsiteX22" fmla="*/ 68413 w 563817"/>
                <a:gd name="connsiteY22" fmla="*/ 608627 h 608627"/>
                <a:gd name="connsiteX23" fmla="*/ 37329 w 563817"/>
                <a:gd name="connsiteY23" fmla="*/ 577575 h 608627"/>
                <a:gd name="connsiteX24" fmla="*/ 446737 w 563817"/>
                <a:gd name="connsiteY24" fmla="*/ 202946 h 608627"/>
                <a:gd name="connsiteX25" fmla="*/ 544226 w 563817"/>
                <a:gd name="connsiteY25" fmla="*/ 202946 h 608627"/>
                <a:gd name="connsiteX26" fmla="*/ 563817 w 563817"/>
                <a:gd name="connsiteY26" fmla="*/ 222507 h 608627"/>
                <a:gd name="connsiteX27" fmla="*/ 563817 w 563817"/>
                <a:gd name="connsiteY27" fmla="*/ 344684 h 608627"/>
                <a:gd name="connsiteX28" fmla="*/ 544226 w 563817"/>
                <a:gd name="connsiteY28" fmla="*/ 364400 h 608627"/>
                <a:gd name="connsiteX29" fmla="*/ 446737 w 563817"/>
                <a:gd name="connsiteY29" fmla="*/ 364400 h 608627"/>
                <a:gd name="connsiteX30" fmla="*/ 426991 w 563817"/>
                <a:gd name="connsiteY30" fmla="*/ 344684 h 608627"/>
                <a:gd name="connsiteX31" fmla="*/ 426991 w 563817"/>
                <a:gd name="connsiteY31" fmla="*/ 222507 h 608627"/>
                <a:gd name="connsiteX32" fmla="*/ 446737 w 563817"/>
                <a:gd name="connsiteY32" fmla="*/ 202946 h 608627"/>
                <a:gd name="connsiteX33" fmla="*/ 19591 w 563817"/>
                <a:gd name="connsiteY33" fmla="*/ 111776 h 608627"/>
                <a:gd name="connsiteX34" fmla="*/ 117080 w 563817"/>
                <a:gd name="connsiteY34" fmla="*/ 111776 h 608627"/>
                <a:gd name="connsiteX35" fmla="*/ 136826 w 563817"/>
                <a:gd name="connsiteY35" fmla="*/ 131501 h 608627"/>
                <a:gd name="connsiteX36" fmla="*/ 136826 w 563817"/>
                <a:gd name="connsiteY36" fmla="*/ 253576 h 608627"/>
                <a:gd name="connsiteX37" fmla="*/ 117080 w 563817"/>
                <a:gd name="connsiteY37" fmla="*/ 273300 h 608627"/>
                <a:gd name="connsiteX38" fmla="*/ 19591 w 563817"/>
                <a:gd name="connsiteY38" fmla="*/ 273300 h 608627"/>
                <a:gd name="connsiteX39" fmla="*/ 0 w 563817"/>
                <a:gd name="connsiteY39" fmla="*/ 253576 h 608627"/>
                <a:gd name="connsiteX40" fmla="*/ 0 w 563817"/>
                <a:gd name="connsiteY40" fmla="*/ 131501 h 608627"/>
                <a:gd name="connsiteX41" fmla="*/ 19591 w 563817"/>
                <a:gd name="connsiteY41" fmla="*/ 111776 h 608627"/>
                <a:gd name="connsiteX42" fmla="*/ 495404 w 563817"/>
                <a:gd name="connsiteY42" fmla="*/ 0 h 608627"/>
                <a:gd name="connsiteX43" fmla="*/ 526488 w 563817"/>
                <a:gd name="connsiteY43" fmla="*/ 31049 h 608627"/>
                <a:gd name="connsiteX44" fmla="*/ 526488 w 563817"/>
                <a:gd name="connsiteY44" fmla="*/ 161454 h 608627"/>
                <a:gd name="connsiteX45" fmla="*/ 464320 w 563817"/>
                <a:gd name="connsiteY45" fmla="*/ 161454 h 608627"/>
                <a:gd name="connsiteX46" fmla="*/ 464320 w 563817"/>
                <a:gd name="connsiteY46" fmla="*/ 31049 h 608627"/>
                <a:gd name="connsiteX47" fmla="*/ 495404 w 563817"/>
                <a:gd name="connsiteY47" fmla="*/ 0 h 608627"/>
                <a:gd name="connsiteX48" fmla="*/ 281909 w 563817"/>
                <a:gd name="connsiteY48" fmla="*/ 0 h 608627"/>
                <a:gd name="connsiteX49" fmla="*/ 313028 w 563817"/>
                <a:gd name="connsiteY49" fmla="*/ 31053 h 608627"/>
                <a:gd name="connsiteX50" fmla="*/ 313028 w 563817"/>
                <a:gd name="connsiteY50" fmla="*/ 302302 h 608627"/>
                <a:gd name="connsiteX51" fmla="*/ 250789 w 563817"/>
                <a:gd name="connsiteY51" fmla="*/ 302302 h 608627"/>
                <a:gd name="connsiteX52" fmla="*/ 250789 w 563817"/>
                <a:gd name="connsiteY52" fmla="*/ 31053 h 608627"/>
                <a:gd name="connsiteX53" fmla="*/ 281909 w 563817"/>
                <a:gd name="connsiteY53" fmla="*/ 0 h 608627"/>
                <a:gd name="connsiteX54" fmla="*/ 68413 w 563817"/>
                <a:gd name="connsiteY54" fmla="*/ 0 h 608627"/>
                <a:gd name="connsiteX55" fmla="*/ 99497 w 563817"/>
                <a:gd name="connsiteY55" fmla="*/ 31061 h 608627"/>
                <a:gd name="connsiteX56" fmla="*/ 99497 w 563817"/>
                <a:gd name="connsiteY56" fmla="*/ 70354 h 608627"/>
                <a:gd name="connsiteX57" fmla="*/ 37329 w 563817"/>
                <a:gd name="connsiteY57" fmla="*/ 70354 h 608627"/>
                <a:gd name="connsiteX58" fmla="*/ 37329 w 563817"/>
                <a:gd name="connsiteY58" fmla="*/ 31061 h 608627"/>
                <a:gd name="connsiteX59" fmla="*/ 68413 w 563817"/>
                <a:gd name="connsiteY59" fmla="*/ 0 h 6086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563817" h="608627">
                  <a:moveTo>
                    <a:pt x="250789" y="546529"/>
                  </a:moveTo>
                  <a:lnTo>
                    <a:pt x="313028" y="546529"/>
                  </a:lnTo>
                  <a:lnTo>
                    <a:pt x="313028" y="577578"/>
                  </a:lnTo>
                  <a:cubicBezTo>
                    <a:pt x="313028" y="594655"/>
                    <a:pt x="299024" y="608627"/>
                    <a:pt x="281909" y="608627"/>
                  </a:cubicBezTo>
                  <a:cubicBezTo>
                    <a:pt x="264793" y="608627"/>
                    <a:pt x="250789" y="594655"/>
                    <a:pt x="250789" y="577578"/>
                  </a:cubicBezTo>
                  <a:close/>
                  <a:moveTo>
                    <a:pt x="464320" y="405681"/>
                  </a:moveTo>
                  <a:lnTo>
                    <a:pt x="526488" y="405681"/>
                  </a:lnTo>
                  <a:lnTo>
                    <a:pt x="526488" y="577572"/>
                  </a:lnTo>
                  <a:cubicBezTo>
                    <a:pt x="526488" y="594652"/>
                    <a:pt x="512656" y="608627"/>
                    <a:pt x="495404" y="608627"/>
                  </a:cubicBezTo>
                  <a:cubicBezTo>
                    <a:pt x="478308" y="608627"/>
                    <a:pt x="464320" y="594652"/>
                    <a:pt x="464320" y="577572"/>
                  </a:cubicBezTo>
                  <a:close/>
                  <a:moveTo>
                    <a:pt x="233217" y="343583"/>
                  </a:moveTo>
                  <a:lnTo>
                    <a:pt x="330600" y="343583"/>
                  </a:lnTo>
                  <a:cubicBezTo>
                    <a:pt x="341490" y="343583"/>
                    <a:pt x="350357" y="352436"/>
                    <a:pt x="350357" y="363308"/>
                  </a:cubicBezTo>
                  <a:lnTo>
                    <a:pt x="350357" y="485538"/>
                  </a:lnTo>
                  <a:cubicBezTo>
                    <a:pt x="350357" y="496410"/>
                    <a:pt x="341490" y="505107"/>
                    <a:pt x="330600" y="505107"/>
                  </a:cubicBezTo>
                  <a:lnTo>
                    <a:pt x="233217" y="505107"/>
                  </a:lnTo>
                  <a:cubicBezTo>
                    <a:pt x="222327" y="505107"/>
                    <a:pt x="213460" y="496410"/>
                    <a:pt x="213460" y="485538"/>
                  </a:cubicBezTo>
                  <a:lnTo>
                    <a:pt x="213460" y="363308"/>
                  </a:lnTo>
                  <a:cubicBezTo>
                    <a:pt x="213460" y="352436"/>
                    <a:pt x="222327" y="343583"/>
                    <a:pt x="233217" y="343583"/>
                  </a:cubicBezTo>
                  <a:close/>
                  <a:moveTo>
                    <a:pt x="37329" y="314722"/>
                  </a:moveTo>
                  <a:lnTo>
                    <a:pt x="99497" y="314722"/>
                  </a:lnTo>
                  <a:lnTo>
                    <a:pt x="99497" y="577575"/>
                  </a:lnTo>
                  <a:cubicBezTo>
                    <a:pt x="99497" y="594654"/>
                    <a:pt x="85509" y="608627"/>
                    <a:pt x="68413" y="608627"/>
                  </a:cubicBezTo>
                  <a:cubicBezTo>
                    <a:pt x="51161" y="608627"/>
                    <a:pt x="37329" y="594654"/>
                    <a:pt x="37329" y="577575"/>
                  </a:cubicBezTo>
                  <a:close/>
                  <a:moveTo>
                    <a:pt x="446737" y="202946"/>
                  </a:moveTo>
                  <a:lnTo>
                    <a:pt x="544226" y="202946"/>
                  </a:lnTo>
                  <a:cubicBezTo>
                    <a:pt x="555110" y="202946"/>
                    <a:pt x="563817" y="211640"/>
                    <a:pt x="563817" y="222507"/>
                  </a:cubicBezTo>
                  <a:lnTo>
                    <a:pt x="563817" y="344684"/>
                  </a:lnTo>
                  <a:cubicBezTo>
                    <a:pt x="563817" y="355551"/>
                    <a:pt x="555110" y="364400"/>
                    <a:pt x="544226" y="364400"/>
                  </a:cubicBezTo>
                  <a:lnTo>
                    <a:pt x="446737" y="364400"/>
                  </a:lnTo>
                  <a:cubicBezTo>
                    <a:pt x="435854" y="364400"/>
                    <a:pt x="426991" y="355551"/>
                    <a:pt x="426991" y="344684"/>
                  </a:cubicBezTo>
                  <a:lnTo>
                    <a:pt x="426991" y="222507"/>
                  </a:lnTo>
                  <a:cubicBezTo>
                    <a:pt x="426991" y="211640"/>
                    <a:pt x="435854" y="202946"/>
                    <a:pt x="446737" y="202946"/>
                  </a:cubicBezTo>
                  <a:close/>
                  <a:moveTo>
                    <a:pt x="19591" y="111776"/>
                  </a:moveTo>
                  <a:lnTo>
                    <a:pt x="117080" y="111776"/>
                  </a:lnTo>
                  <a:cubicBezTo>
                    <a:pt x="127963" y="111776"/>
                    <a:pt x="136826" y="120629"/>
                    <a:pt x="136826" y="131501"/>
                  </a:cubicBezTo>
                  <a:lnTo>
                    <a:pt x="136826" y="253576"/>
                  </a:lnTo>
                  <a:cubicBezTo>
                    <a:pt x="136826" y="264447"/>
                    <a:pt x="127963" y="273300"/>
                    <a:pt x="117080" y="273300"/>
                  </a:cubicBezTo>
                  <a:lnTo>
                    <a:pt x="19591" y="273300"/>
                  </a:lnTo>
                  <a:cubicBezTo>
                    <a:pt x="8707" y="273300"/>
                    <a:pt x="0" y="264447"/>
                    <a:pt x="0" y="253576"/>
                  </a:cubicBezTo>
                  <a:lnTo>
                    <a:pt x="0" y="131501"/>
                  </a:lnTo>
                  <a:cubicBezTo>
                    <a:pt x="0" y="120629"/>
                    <a:pt x="8707" y="111776"/>
                    <a:pt x="19591" y="111776"/>
                  </a:cubicBezTo>
                  <a:close/>
                  <a:moveTo>
                    <a:pt x="495404" y="0"/>
                  </a:moveTo>
                  <a:cubicBezTo>
                    <a:pt x="512656" y="0"/>
                    <a:pt x="526488" y="13972"/>
                    <a:pt x="526488" y="31049"/>
                  </a:cubicBezTo>
                  <a:lnTo>
                    <a:pt x="526488" y="161454"/>
                  </a:lnTo>
                  <a:lnTo>
                    <a:pt x="464320" y="161454"/>
                  </a:lnTo>
                  <a:lnTo>
                    <a:pt x="464320" y="31049"/>
                  </a:lnTo>
                  <a:cubicBezTo>
                    <a:pt x="464320" y="13972"/>
                    <a:pt x="478308" y="0"/>
                    <a:pt x="495404" y="0"/>
                  </a:cubicBezTo>
                  <a:close/>
                  <a:moveTo>
                    <a:pt x="281909" y="0"/>
                  </a:moveTo>
                  <a:cubicBezTo>
                    <a:pt x="299024" y="0"/>
                    <a:pt x="313028" y="13974"/>
                    <a:pt x="313028" y="31053"/>
                  </a:cubicBezTo>
                  <a:lnTo>
                    <a:pt x="313028" y="302302"/>
                  </a:lnTo>
                  <a:lnTo>
                    <a:pt x="250789" y="302302"/>
                  </a:lnTo>
                  <a:lnTo>
                    <a:pt x="250789" y="31053"/>
                  </a:lnTo>
                  <a:cubicBezTo>
                    <a:pt x="250789" y="13974"/>
                    <a:pt x="264793" y="0"/>
                    <a:pt x="281909" y="0"/>
                  </a:cubicBezTo>
                  <a:close/>
                  <a:moveTo>
                    <a:pt x="68413" y="0"/>
                  </a:moveTo>
                  <a:cubicBezTo>
                    <a:pt x="85509" y="0"/>
                    <a:pt x="99497" y="13978"/>
                    <a:pt x="99497" y="31061"/>
                  </a:cubicBezTo>
                  <a:lnTo>
                    <a:pt x="99497" y="70354"/>
                  </a:lnTo>
                  <a:lnTo>
                    <a:pt x="37329" y="70354"/>
                  </a:lnTo>
                  <a:lnTo>
                    <a:pt x="37329" y="31061"/>
                  </a:lnTo>
                  <a:cubicBezTo>
                    <a:pt x="37329" y="13978"/>
                    <a:pt x="51161" y="0"/>
                    <a:pt x="68413" y="0"/>
                  </a:cubicBezTo>
                  <a:close/>
                </a:path>
              </a:pathLst>
            </a:cu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dirty="0">
                <a:ln>
                  <a:noFill/>
                </a:ln>
                <a:solidFill>
                  <a:prstClr val="white"/>
                </a:solidFill>
                <a:effectLst/>
                <a:uLnTx/>
                <a:uFillTx/>
                <a:cs typeface="+mn-ea"/>
                <a:sym typeface="+mn-lt"/>
              </a:endParaRPr>
            </a:p>
          </p:txBody>
        </p:sp>
        <p:sp>
          <p:nvSpPr>
            <p:cNvPr id="13" name="任意多边形: 形状 53"/>
            <p:cNvSpPr/>
            <p:nvPr/>
          </p:nvSpPr>
          <p:spPr>
            <a:xfrm>
              <a:off x="4670409" y="3503523"/>
              <a:ext cx="407507" cy="395237"/>
            </a:xfrm>
            <a:custGeom>
              <a:avLst/>
              <a:gdLst>
                <a:gd name="connsiteX0" fmla="*/ 35700 w 578738"/>
                <a:gd name="connsiteY0" fmla="*/ 243554 h 561315"/>
                <a:gd name="connsiteX1" fmla="*/ 30383 w 578738"/>
                <a:gd name="connsiteY1" fmla="*/ 254930 h 561315"/>
                <a:gd name="connsiteX2" fmla="*/ 30383 w 578738"/>
                <a:gd name="connsiteY2" fmla="*/ 519604 h 561315"/>
                <a:gd name="connsiteX3" fmla="*/ 35700 w 578738"/>
                <a:gd name="connsiteY3" fmla="*/ 530980 h 561315"/>
                <a:gd name="connsiteX4" fmla="*/ 132926 w 578738"/>
                <a:gd name="connsiteY4" fmla="*/ 530980 h 561315"/>
                <a:gd name="connsiteX5" fmla="*/ 138243 w 578738"/>
                <a:gd name="connsiteY5" fmla="*/ 519604 h 561315"/>
                <a:gd name="connsiteX6" fmla="*/ 138243 w 578738"/>
                <a:gd name="connsiteY6" fmla="*/ 254930 h 561315"/>
                <a:gd name="connsiteX7" fmla="*/ 132926 w 578738"/>
                <a:gd name="connsiteY7" fmla="*/ 243554 h 561315"/>
                <a:gd name="connsiteX8" fmla="*/ 35700 w 578738"/>
                <a:gd name="connsiteY8" fmla="*/ 213219 h 561315"/>
                <a:gd name="connsiteX9" fmla="*/ 132926 w 578738"/>
                <a:gd name="connsiteY9" fmla="*/ 213219 h 561315"/>
                <a:gd name="connsiteX10" fmla="*/ 168626 w 578738"/>
                <a:gd name="connsiteY10" fmla="*/ 254930 h 561315"/>
                <a:gd name="connsiteX11" fmla="*/ 168626 w 578738"/>
                <a:gd name="connsiteY11" fmla="*/ 519604 h 561315"/>
                <a:gd name="connsiteX12" fmla="*/ 132926 w 578738"/>
                <a:gd name="connsiteY12" fmla="*/ 561315 h 561315"/>
                <a:gd name="connsiteX13" fmla="*/ 35700 w 578738"/>
                <a:gd name="connsiteY13" fmla="*/ 561315 h 561315"/>
                <a:gd name="connsiteX14" fmla="*/ 0 w 578738"/>
                <a:gd name="connsiteY14" fmla="*/ 519604 h 561315"/>
                <a:gd name="connsiteX15" fmla="*/ 0 w 578738"/>
                <a:gd name="connsiteY15" fmla="*/ 254930 h 561315"/>
                <a:gd name="connsiteX16" fmla="*/ 35700 w 578738"/>
                <a:gd name="connsiteY16" fmla="*/ 213219 h 561315"/>
                <a:gd name="connsiteX17" fmla="*/ 321281 w 578738"/>
                <a:gd name="connsiteY17" fmla="*/ 30341 h 561315"/>
                <a:gd name="connsiteX18" fmla="*/ 296219 w 578738"/>
                <a:gd name="connsiteY18" fmla="*/ 55373 h 561315"/>
                <a:gd name="connsiteX19" fmla="*/ 296979 w 578738"/>
                <a:gd name="connsiteY19" fmla="*/ 60683 h 561315"/>
                <a:gd name="connsiteX20" fmla="*/ 296979 w 578738"/>
                <a:gd name="connsiteY20" fmla="*/ 65992 h 561315"/>
                <a:gd name="connsiteX21" fmla="*/ 268119 w 578738"/>
                <a:gd name="connsiteY21" fmla="*/ 212389 h 561315"/>
                <a:gd name="connsiteX22" fmla="*/ 263563 w 578738"/>
                <a:gd name="connsiteY22" fmla="*/ 221492 h 561315"/>
                <a:gd name="connsiteX23" fmla="*/ 262044 w 578738"/>
                <a:gd name="connsiteY23" fmla="*/ 223009 h 561315"/>
                <a:gd name="connsiteX24" fmla="*/ 232425 w 578738"/>
                <a:gd name="connsiteY24" fmla="*/ 240455 h 561315"/>
                <a:gd name="connsiteX25" fmla="*/ 230146 w 578738"/>
                <a:gd name="connsiteY25" fmla="*/ 240455 h 561315"/>
                <a:gd name="connsiteX26" fmla="*/ 225590 w 578738"/>
                <a:gd name="connsiteY26" fmla="*/ 240455 h 561315"/>
                <a:gd name="connsiteX27" fmla="*/ 224071 w 578738"/>
                <a:gd name="connsiteY27" fmla="*/ 241214 h 561315"/>
                <a:gd name="connsiteX28" fmla="*/ 211919 w 578738"/>
                <a:gd name="connsiteY28" fmla="*/ 253350 h 561315"/>
                <a:gd name="connsiteX29" fmla="*/ 211919 w 578738"/>
                <a:gd name="connsiteY29" fmla="*/ 518079 h 561315"/>
                <a:gd name="connsiteX30" fmla="*/ 224830 w 578738"/>
                <a:gd name="connsiteY30" fmla="*/ 530974 h 561315"/>
                <a:gd name="connsiteX31" fmla="*/ 521019 w 578738"/>
                <a:gd name="connsiteY31" fmla="*/ 530974 h 561315"/>
                <a:gd name="connsiteX32" fmla="*/ 522538 w 578738"/>
                <a:gd name="connsiteY32" fmla="*/ 530215 h 561315"/>
                <a:gd name="connsiteX33" fmla="*/ 546081 w 578738"/>
                <a:gd name="connsiteY33" fmla="*/ 505942 h 561315"/>
                <a:gd name="connsiteX34" fmla="*/ 522538 w 578738"/>
                <a:gd name="connsiteY34" fmla="*/ 480910 h 561315"/>
                <a:gd name="connsiteX35" fmla="*/ 508108 w 578738"/>
                <a:gd name="connsiteY35" fmla="*/ 465740 h 561315"/>
                <a:gd name="connsiteX36" fmla="*/ 523298 w 578738"/>
                <a:gd name="connsiteY36" fmla="*/ 450569 h 561315"/>
                <a:gd name="connsiteX37" fmla="*/ 548360 w 578738"/>
                <a:gd name="connsiteY37" fmla="*/ 425537 h 561315"/>
                <a:gd name="connsiteX38" fmla="*/ 523298 w 578738"/>
                <a:gd name="connsiteY38" fmla="*/ 401264 h 561315"/>
                <a:gd name="connsiteX39" fmla="*/ 508108 w 578738"/>
                <a:gd name="connsiteY39" fmla="*/ 386094 h 561315"/>
                <a:gd name="connsiteX40" fmla="*/ 523298 w 578738"/>
                <a:gd name="connsiteY40" fmla="*/ 370923 h 561315"/>
                <a:gd name="connsiteX41" fmla="*/ 548360 w 578738"/>
                <a:gd name="connsiteY41" fmla="*/ 345891 h 561315"/>
                <a:gd name="connsiteX42" fmla="*/ 523298 w 578738"/>
                <a:gd name="connsiteY42" fmla="*/ 320860 h 561315"/>
                <a:gd name="connsiteX43" fmla="*/ 508108 w 578738"/>
                <a:gd name="connsiteY43" fmla="*/ 305689 h 561315"/>
                <a:gd name="connsiteX44" fmla="*/ 523298 w 578738"/>
                <a:gd name="connsiteY44" fmla="*/ 290518 h 561315"/>
                <a:gd name="connsiteX45" fmla="*/ 548360 w 578738"/>
                <a:gd name="connsiteY45" fmla="*/ 265487 h 561315"/>
                <a:gd name="connsiteX46" fmla="*/ 523298 w 578738"/>
                <a:gd name="connsiteY46" fmla="*/ 240455 h 561315"/>
                <a:gd name="connsiteX47" fmla="*/ 373684 w 578738"/>
                <a:gd name="connsiteY47" fmla="*/ 240455 h 561315"/>
                <a:gd name="connsiteX48" fmla="*/ 361533 w 578738"/>
                <a:gd name="connsiteY48" fmla="*/ 234387 h 561315"/>
                <a:gd name="connsiteX49" fmla="*/ 360014 w 578738"/>
                <a:gd name="connsiteY49" fmla="*/ 219975 h 561315"/>
                <a:gd name="connsiteX50" fmla="*/ 343306 w 578738"/>
                <a:gd name="connsiteY50" fmla="*/ 42478 h 561315"/>
                <a:gd name="connsiteX51" fmla="*/ 341787 w 578738"/>
                <a:gd name="connsiteY51" fmla="*/ 40961 h 561315"/>
                <a:gd name="connsiteX52" fmla="*/ 321281 w 578738"/>
                <a:gd name="connsiteY52" fmla="*/ 30341 h 561315"/>
                <a:gd name="connsiteX53" fmla="*/ 321281 w 578738"/>
                <a:gd name="connsiteY53" fmla="*/ 0 h 561315"/>
                <a:gd name="connsiteX54" fmla="*/ 365330 w 578738"/>
                <a:gd name="connsiteY54" fmla="*/ 21997 h 561315"/>
                <a:gd name="connsiteX55" fmla="*/ 395708 w 578738"/>
                <a:gd name="connsiteY55" fmla="*/ 210114 h 561315"/>
                <a:gd name="connsiteX56" fmla="*/ 523298 w 578738"/>
                <a:gd name="connsiteY56" fmla="*/ 210114 h 561315"/>
                <a:gd name="connsiteX57" fmla="*/ 562789 w 578738"/>
                <a:gd name="connsiteY57" fmla="*/ 226802 h 561315"/>
                <a:gd name="connsiteX58" fmla="*/ 578738 w 578738"/>
                <a:gd name="connsiteY58" fmla="*/ 265487 h 561315"/>
                <a:gd name="connsiteX59" fmla="*/ 561270 w 578738"/>
                <a:gd name="connsiteY59" fmla="*/ 305689 h 561315"/>
                <a:gd name="connsiteX60" fmla="*/ 578738 w 578738"/>
                <a:gd name="connsiteY60" fmla="*/ 345891 h 561315"/>
                <a:gd name="connsiteX61" fmla="*/ 561270 w 578738"/>
                <a:gd name="connsiteY61" fmla="*/ 386094 h 561315"/>
                <a:gd name="connsiteX62" fmla="*/ 578738 w 578738"/>
                <a:gd name="connsiteY62" fmla="*/ 425537 h 561315"/>
                <a:gd name="connsiteX63" fmla="*/ 560511 w 578738"/>
                <a:gd name="connsiteY63" fmla="*/ 466498 h 561315"/>
                <a:gd name="connsiteX64" fmla="*/ 576460 w 578738"/>
                <a:gd name="connsiteY64" fmla="*/ 505942 h 561315"/>
                <a:gd name="connsiteX65" fmla="*/ 527095 w 578738"/>
                <a:gd name="connsiteY65" fmla="*/ 560556 h 561315"/>
                <a:gd name="connsiteX66" fmla="*/ 523298 w 578738"/>
                <a:gd name="connsiteY66" fmla="*/ 561315 h 561315"/>
                <a:gd name="connsiteX67" fmla="*/ 224830 w 578738"/>
                <a:gd name="connsiteY67" fmla="*/ 561315 h 561315"/>
                <a:gd name="connsiteX68" fmla="*/ 181541 w 578738"/>
                <a:gd name="connsiteY68" fmla="*/ 518079 h 561315"/>
                <a:gd name="connsiteX69" fmla="*/ 181541 w 578738"/>
                <a:gd name="connsiteY69" fmla="*/ 253350 h 561315"/>
                <a:gd name="connsiteX70" fmla="*/ 222552 w 578738"/>
                <a:gd name="connsiteY70" fmla="*/ 210872 h 561315"/>
                <a:gd name="connsiteX71" fmla="*/ 224830 w 578738"/>
                <a:gd name="connsiteY71" fmla="*/ 210114 h 561315"/>
                <a:gd name="connsiteX72" fmla="*/ 229387 w 578738"/>
                <a:gd name="connsiteY72" fmla="*/ 210114 h 561315"/>
                <a:gd name="connsiteX73" fmla="*/ 237741 w 578738"/>
                <a:gd name="connsiteY73" fmla="*/ 205563 h 561315"/>
                <a:gd name="connsiteX74" fmla="*/ 240779 w 578738"/>
                <a:gd name="connsiteY74" fmla="*/ 198736 h 561315"/>
                <a:gd name="connsiteX75" fmla="*/ 266600 w 578738"/>
                <a:gd name="connsiteY75" fmla="*/ 66751 h 561315"/>
                <a:gd name="connsiteX76" fmla="*/ 266600 w 578738"/>
                <a:gd name="connsiteY76" fmla="*/ 60683 h 561315"/>
                <a:gd name="connsiteX77" fmla="*/ 265841 w 578738"/>
                <a:gd name="connsiteY77" fmla="*/ 55373 h 561315"/>
                <a:gd name="connsiteX78" fmla="*/ 321281 w 578738"/>
                <a:gd name="connsiteY78" fmla="*/ 0 h 5613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Lst>
              <a:rect l="l" t="t" r="r" b="b"/>
              <a:pathLst>
                <a:path w="578738" h="561315">
                  <a:moveTo>
                    <a:pt x="35700" y="243554"/>
                  </a:moveTo>
                  <a:cubicBezTo>
                    <a:pt x="34181" y="243554"/>
                    <a:pt x="30383" y="248104"/>
                    <a:pt x="30383" y="254930"/>
                  </a:cubicBezTo>
                  <a:lnTo>
                    <a:pt x="30383" y="519604"/>
                  </a:lnTo>
                  <a:cubicBezTo>
                    <a:pt x="30383" y="526430"/>
                    <a:pt x="34181" y="530980"/>
                    <a:pt x="35700" y="530980"/>
                  </a:cubicBezTo>
                  <a:lnTo>
                    <a:pt x="132926" y="530980"/>
                  </a:lnTo>
                  <a:cubicBezTo>
                    <a:pt x="134445" y="530980"/>
                    <a:pt x="138243" y="526430"/>
                    <a:pt x="138243" y="519604"/>
                  </a:cubicBezTo>
                  <a:lnTo>
                    <a:pt x="138243" y="254930"/>
                  </a:lnTo>
                  <a:cubicBezTo>
                    <a:pt x="138243" y="248104"/>
                    <a:pt x="134445" y="243554"/>
                    <a:pt x="132926" y="243554"/>
                  </a:cubicBezTo>
                  <a:close/>
                  <a:moveTo>
                    <a:pt x="35700" y="213219"/>
                  </a:moveTo>
                  <a:lnTo>
                    <a:pt x="132926" y="213219"/>
                  </a:lnTo>
                  <a:cubicBezTo>
                    <a:pt x="152675" y="213219"/>
                    <a:pt x="168626" y="231420"/>
                    <a:pt x="168626" y="254930"/>
                  </a:cubicBezTo>
                  <a:lnTo>
                    <a:pt x="168626" y="519604"/>
                  </a:lnTo>
                  <a:cubicBezTo>
                    <a:pt x="168626" y="542356"/>
                    <a:pt x="152675" y="561315"/>
                    <a:pt x="132926" y="561315"/>
                  </a:cubicBezTo>
                  <a:lnTo>
                    <a:pt x="35700" y="561315"/>
                  </a:lnTo>
                  <a:cubicBezTo>
                    <a:pt x="15951" y="561315"/>
                    <a:pt x="0" y="542356"/>
                    <a:pt x="0" y="519604"/>
                  </a:cubicBezTo>
                  <a:lnTo>
                    <a:pt x="0" y="254930"/>
                  </a:lnTo>
                  <a:cubicBezTo>
                    <a:pt x="0" y="231420"/>
                    <a:pt x="15951" y="213219"/>
                    <a:pt x="35700" y="213219"/>
                  </a:cubicBezTo>
                  <a:close/>
                  <a:moveTo>
                    <a:pt x="321281" y="30341"/>
                  </a:moveTo>
                  <a:cubicBezTo>
                    <a:pt x="307611" y="30341"/>
                    <a:pt x="296219" y="41719"/>
                    <a:pt x="296219" y="55373"/>
                  </a:cubicBezTo>
                  <a:cubicBezTo>
                    <a:pt x="296219" y="56890"/>
                    <a:pt x="296979" y="59166"/>
                    <a:pt x="296979" y="60683"/>
                  </a:cubicBezTo>
                  <a:cubicBezTo>
                    <a:pt x="297738" y="62200"/>
                    <a:pt x="297738" y="64475"/>
                    <a:pt x="296979" y="65992"/>
                  </a:cubicBezTo>
                  <a:cubicBezTo>
                    <a:pt x="306852" y="119090"/>
                    <a:pt x="287106" y="174463"/>
                    <a:pt x="268119" y="212389"/>
                  </a:cubicBezTo>
                  <a:cubicBezTo>
                    <a:pt x="266600" y="215424"/>
                    <a:pt x="265081" y="218458"/>
                    <a:pt x="263563" y="221492"/>
                  </a:cubicBezTo>
                  <a:cubicBezTo>
                    <a:pt x="263563" y="221492"/>
                    <a:pt x="262803" y="222250"/>
                    <a:pt x="262044" y="223009"/>
                  </a:cubicBezTo>
                  <a:cubicBezTo>
                    <a:pt x="255209" y="232870"/>
                    <a:pt x="244576" y="238938"/>
                    <a:pt x="232425" y="240455"/>
                  </a:cubicBezTo>
                  <a:cubicBezTo>
                    <a:pt x="231665" y="240455"/>
                    <a:pt x="230906" y="240455"/>
                    <a:pt x="230146" y="240455"/>
                  </a:cubicBezTo>
                  <a:lnTo>
                    <a:pt x="225590" y="240455"/>
                  </a:lnTo>
                  <a:cubicBezTo>
                    <a:pt x="225590" y="241214"/>
                    <a:pt x="224830" y="241214"/>
                    <a:pt x="224071" y="241214"/>
                  </a:cubicBezTo>
                  <a:cubicBezTo>
                    <a:pt x="217236" y="241214"/>
                    <a:pt x="211919" y="246524"/>
                    <a:pt x="211919" y="253350"/>
                  </a:cubicBezTo>
                  <a:lnTo>
                    <a:pt x="211919" y="518079"/>
                  </a:lnTo>
                  <a:cubicBezTo>
                    <a:pt x="211919" y="524905"/>
                    <a:pt x="217995" y="530974"/>
                    <a:pt x="224830" y="530974"/>
                  </a:cubicBezTo>
                  <a:lnTo>
                    <a:pt x="521019" y="530974"/>
                  </a:lnTo>
                  <a:cubicBezTo>
                    <a:pt x="521779" y="530974"/>
                    <a:pt x="521779" y="530215"/>
                    <a:pt x="522538" y="530215"/>
                  </a:cubicBezTo>
                  <a:cubicBezTo>
                    <a:pt x="536208" y="530215"/>
                    <a:pt x="546081" y="518837"/>
                    <a:pt x="546081" y="505942"/>
                  </a:cubicBezTo>
                  <a:cubicBezTo>
                    <a:pt x="546081" y="493047"/>
                    <a:pt x="536208" y="481669"/>
                    <a:pt x="522538" y="480910"/>
                  </a:cubicBezTo>
                  <a:cubicBezTo>
                    <a:pt x="514943" y="480910"/>
                    <a:pt x="508108" y="474084"/>
                    <a:pt x="508108" y="465740"/>
                  </a:cubicBezTo>
                  <a:cubicBezTo>
                    <a:pt x="508108" y="457396"/>
                    <a:pt x="514943" y="450569"/>
                    <a:pt x="523298" y="450569"/>
                  </a:cubicBezTo>
                  <a:cubicBezTo>
                    <a:pt x="536968" y="450569"/>
                    <a:pt x="548360" y="439191"/>
                    <a:pt x="548360" y="425537"/>
                  </a:cubicBezTo>
                  <a:cubicBezTo>
                    <a:pt x="548360" y="411884"/>
                    <a:pt x="536968" y="401264"/>
                    <a:pt x="523298" y="401264"/>
                  </a:cubicBezTo>
                  <a:cubicBezTo>
                    <a:pt x="514943" y="401264"/>
                    <a:pt x="508108" y="394438"/>
                    <a:pt x="508108" y="386094"/>
                  </a:cubicBezTo>
                  <a:cubicBezTo>
                    <a:pt x="508108" y="377750"/>
                    <a:pt x="514943" y="370923"/>
                    <a:pt x="523298" y="370923"/>
                  </a:cubicBezTo>
                  <a:cubicBezTo>
                    <a:pt x="536968" y="370923"/>
                    <a:pt x="548360" y="359545"/>
                    <a:pt x="548360" y="345891"/>
                  </a:cubicBezTo>
                  <a:cubicBezTo>
                    <a:pt x="548360" y="332238"/>
                    <a:pt x="536968" y="320860"/>
                    <a:pt x="523298" y="320860"/>
                  </a:cubicBezTo>
                  <a:cubicBezTo>
                    <a:pt x="514943" y="320860"/>
                    <a:pt x="508108" y="314033"/>
                    <a:pt x="508108" y="305689"/>
                  </a:cubicBezTo>
                  <a:cubicBezTo>
                    <a:pt x="508108" y="297345"/>
                    <a:pt x="514943" y="290518"/>
                    <a:pt x="523298" y="290518"/>
                  </a:cubicBezTo>
                  <a:cubicBezTo>
                    <a:pt x="536968" y="290518"/>
                    <a:pt x="548360" y="279140"/>
                    <a:pt x="548360" y="265487"/>
                  </a:cubicBezTo>
                  <a:cubicBezTo>
                    <a:pt x="548360" y="251833"/>
                    <a:pt x="536968" y="240455"/>
                    <a:pt x="523298" y="240455"/>
                  </a:cubicBezTo>
                  <a:lnTo>
                    <a:pt x="373684" y="240455"/>
                  </a:lnTo>
                  <a:cubicBezTo>
                    <a:pt x="369127" y="240455"/>
                    <a:pt x="363811" y="238180"/>
                    <a:pt x="361533" y="234387"/>
                  </a:cubicBezTo>
                  <a:cubicBezTo>
                    <a:pt x="358495" y="229836"/>
                    <a:pt x="357735" y="224526"/>
                    <a:pt x="360014" y="219975"/>
                  </a:cubicBezTo>
                  <a:cubicBezTo>
                    <a:pt x="401784" y="120607"/>
                    <a:pt x="349381" y="50822"/>
                    <a:pt x="343306" y="42478"/>
                  </a:cubicBezTo>
                  <a:cubicBezTo>
                    <a:pt x="342546" y="42478"/>
                    <a:pt x="341787" y="41719"/>
                    <a:pt x="341787" y="40961"/>
                  </a:cubicBezTo>
                  <a:cubicBezTo>
                    <a:pt x="336471" y="34134"/>
                    <a:pt x="329635" y="30341"/>
                    <a:pt x="321281" y="30341"/>
                  </a:cubicBezTo>
                  <a:close/>
                  <a:moveTo>
                    <a:pt x="321281" y="0"/>
                  </a:moveTo>
                  <a:cubicBezTo>
                    <a:pt x="338749" y="0"/>
                    <a:pt x="354698" y="8344"/>
                    <a:pt x="365330" y="21997"/>
                  </a:cubicBezTo>
                  <a:cubicBezTo>
                    <a:pt x="368368" y="25032"/>
                    <a:pt x="431403" y="99368"/>
                    <a:pt x="395708" y="210114"/>
                  </a:cubicBezTo>
                  <a:lnTo>
                    <a:pt x="523298" y="210114"/>
                  </a:lnTo>
                  <a:cubicBezTo>
                    <a:pt x="538487" y="210114"/>
                    <a:pt x="552157" y="216182"/>
                    <a:pt x="562789" y="226802"/>
                  </a:cubicBezTo>
                  <a:cubicBezTo>
                    <a:pt x="572662" y="237421"/>
                    <a:pt x="578738" y="251075"/>
                    <a:pt x="578738" y="265487"/>
                  </a:cubicBezTo>
                  <a:cubicBezTo>
                    <a:pt x="578738" y="281416"/>
                    <a:pt x="571903" y="295828"/>
                    <a:pt x="561270" y="305689"/>
                  </a:cubicBezTo>
                  <a:cubicBezTo>
                    <a:pt x="571903" y="315550"/>
                    <a:pt x="578738" y="329962"/>
                    <a:pt x="578738" y="345891"/>
                  </a:cubicBezTo>
                  <a:cubicBezTo>
                    <a:pt x="578738" y="361821"/>
                    <a:pt x="571903" y="375474"/>
                    <a:pt x="561270" y="386094"/>
                  </a:cubicBezTo>
                  <a:cubicBezTo>
                    <a:pt x="571903" y="395955"/>
                    <a:pt x="578738" y="410367"/>
                    <a:pt x="578738" y="425537"/>
                  </a:cubicBezTo>
                  <a:cubicBezTo>
                    <a:pt x="578738" y="442225"/>
                    <a:pt x="571903" y="456637"/>
                    <a:pt x="560511" y="466498"/>
                  </a:cubicBezTo>
                  <a:cubicBezTo>
                    <a:pt x="570384" y="477118"/>
                    <a:pt x="576460" y="490771"/>
                    <a:pt x="576460" y="505942"/>
                  </a:cubicBezTo>
                  <a:cubicBezTo>
                    <a:pt x="576460" y="534008"/>
                    <a:pt x="555195" y="557522"/>
                    <a:pt x="527095" y="560556"/>
                  </a:cubicBezTo>
                  <a:cubicBezTo>
                    <a:pt x="525576" y="560556"/>
                    <a:pt x="524816" y="561315"/>
                    <a:pt x="523298" y="561315"/>
                  </a:cubicBezTo>
                  <a:lnTo>
                    <a:pt x="224830" y="561315"/>
                  </a:lnTo>
                  <a:cubicBezTo>
                    <a:pt x="201287" y="561315"/>
                    <a:pt x="181541" y="541593"/>
                    <a:pt x="181541" y="518079"/>
                  </a:cubicBezTo>
                  <a:lnTo>
                    <a:pt x="181541" y="253350"/>
                  </a:lnTo>
                  <a:cubicBezTo>
                    <a:pt x="181541" y="230594"/>
                    <a:pt x="199768" y="211631"/>
                    <a:pt x="222552" y="210872"/>
                  </a:cubicBezTo>
                  <a:cubicBezTo>
                    <a:pt x="223311" y="210872"/>
                    <a:pt x="224071" y="210114"/>
                    <a:pt x="224830" y="210114"/>
                  </a:cubicBezTo>
                  <a:lnTo>
                    <a:pt x="229387" y="210114"/>
                  </a:lnTo>
                  <a:cubicBezTo>
                    <a:pt x="232425" y="210114"/>
                    <a:pt x="235463" y="208597"/>
                    <a:pt x="237741" y="205563"/>
                  </a:cubicBezTo>
                  <a:cubicBezTo>
                    <a:pt x="238500" y="203287"/>
                    <a:pt x="240019" y="201011"/>
                    <a:pt x="240779" y="198736"/>
                  </a:cubicBezTo>
                  <a:cubicBezTo>
                    <a:pt x="255209" y="170670"/>
                    <a:pt x="277233" y="115297"/>
                    <a:pt x="266600" y="66751"/>
                  </a:cubicBezTo>
                  <a:cubicBezTo>
                    <a:pt x="265841" y="65234"/>
                    <a:pt x="265841" y="62958"/>
                    <a:pt x="266600" y="60683"/>
                  </a:cubicBezTo>
                  <a:cubicBezTo>
                    <a:pt x="265841" y="59166"/>
                    <a:pt x="265841" y="56890"/>
                    <a:pt x="265841" y="55373"/>
                  </a:cubicBezTo>
                  <a:cubicBezTo>
                    <a:pt x="265841" y="25032"/>
                    <a:pt x="290903" y="0"/>
                    <a:pt x="321281" y="0"/>
                  </a:cubicBezTo>
                  <a:close/>
                </a:path>
              </a:pathLst>
            </a:cu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lnSpcReduction="10000"/>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dirty="0">
                <a:ln>
                  <a:noFill/>
                </a:ln>
                <a:solidFill>
                  <a:prstClr val="white"/>
                </a:solidFill>
                <a:effectLst/>
                <a:uLnTx/>
                <a:uFillTx/>
                <a:cs typeface="+mn-ea"/>
                <a:sym typeface="+mn-lt"/>
              </a:endParaRPr>
            </a:p>
          </p:txBody>
        </p:sp>
        <p:sp>
          <p:nvSpPr>
            <p:cNvPr id="14" name="任意多边形: 形状 54"/>
            <p:cNvSpPr/>
            <p:nvPr/>
          </p:nvSpPr>
          <p:spPr>
            <a:xfrm>
              <a:off x="7217122" y="3240112"/>
              <a:ext cx="407507" cy="377644"/>
            </a:xfrm>
            <a:custGeom>
              <a:avLst/>
              <a:gdLst>
                <a:gd name="T0" fmla="*/ 5404 w 6827"/>
                <a:gd name="T1" fmla="*/ 0 h 6336"/>
                <a:gd name="T2" fmla="*/ 1422 w 6827"/>
                <a:gd name="T3" fmla="*/ 0 h 6336"/>
                <a:gd name="T4" fmla="*/ 0 w 6827"/>
                <a:gd name="T5" fmla="*/ 1422 h 6336"/>
                <a:gd name="T6" fmla="*/ 0 w 6827"/>
                <a:gd name="T7" fmla="*/ 3698 h 6336"/>
                <a:gd name="T8" fmla="*/ 1422 w 6827"/>
                <a:gd name="T9" fmla="*/ 5120 h 6336"/>
                <a:gd name="T10" fmla="*/ 2276 w 6827"/>
                <a:gd name="T11" fmla="*/ 5120 h 6336"/>
                <a:gd name="T12" fmla="*/ 2560 w 6827"/>
                <a:gd name="T13" fmla="*/ 4836 h 6336"/>
                <a:gd name="T14" fmla="*/ 2276 w 6827"/>
                <a:gd name="T15" fmla="*/ 4551 h 6336"/>
                <a:gd name="T16" fmla="*/ 1422 w 6827"/>
                <a:gd name="T17" fmla="*/ 4551 h 6336"/>
                <a:gd name="T18" fmla="*/ 569 w 6827"/>
                <a:gd name="T19" fmla="*/ 3698 h 6336"/>
                <a:gd name="T20" fmla="*/ 569 w 6827"/>
                <a:gd name="T21" fmla="*/ 1422 h 6336"/>
                <a:gd name="T22" fmla="*/ 1422 w 6827"/>
                <a:gd name="T23" fmla="*/ 569 h 6336"/>
                <a:gd name="T24" fmla="*/ 5404 w 6827"/>
                <a:gd name="T25" fmla="*/ 569 h 6336"/>
                <a:gd name="T26" fmla="*/ 6258 w 6827"/>
                <a:gd name="T27" fmla="*/ 1422 h 6336"/>
                <a:gd name="T28" fmla="*/ 6258 w 6827"/>
                <a:gd name="T29" fmla="*/ 3698 h 6336"/>
                <a:gd name="T30" fmla="*/ 5404 w 6827"/>
                <a:gd name="T31" fmla="*/ 4551 h 6336"/>
                <a:gd name="T32" fmla="*/ 5404 w 6827"/>
                <a:gd name="T33" fmla="*/ 3698 h 6336"/>
                <a:gd name="T34" fmla="*/ 4962 w 6827"/>
                <a:gd name="T35" fmla="*/ 3461 h 6336"/>
                <a:gd name="T36" fmla="*/ 3256 w 6827"/>
                <a:gd name="T37" fmla="*/ 4599 h 6336"/>
                <a:gd name="T38" fmla="*/ 3256 w 6827"/>
                <a:gd name="T39" fmla="*/ 5072 h 6336"/>
                <a:gd name="T40" fmla="*/ 4962 w 6827"/>
                <a:gd name="T41" fmla="*/ 6210 h 6336"/>
                <a:gd name="T42" fmla="*/ 5404 w 6827"/>
                <a:gd name="T43" fmla="*/ 5974 h 6336"/>
                <a:gd name="T44" fmla="*/ 5404 w 6827"/>
                <a:gd name="T45" fmla="*/ 5120 h 6336"/>
                <a:gd name="T46" fmla="*/ 6827 w 6827"/>
                <a:gd name="T47" fmla="*/ 3698 h 6336"/>
                <a:gd name="T48" fmla="*/ 6827 w 6827"/>
                <a:gd name="T49" fmla="*/ 1422 h 6336"/>
                <a:gd name="T50" fmla="*/ 5404 w 6827"/>
                <a:gd name="T51" fmla="*/ 0 h 6336"/>
                <a:gd name="T52" fmla="*/ 4836 w 6827"/>
                <a:gd name="T53" fmla="*/ 5442 h 6336"/>
                <a:gd name="T54" fmla="*/ 3926 w 6827"/>
                <a:gd name="T55" fmla="*/ 4836 h 6336"/>
                <a:gd name="T56" fmla="*/ 4836 w 6827"/>
                <a:gd name="T57" fmla="*/ 4229 h 6336"/>
                <a:gd name="T58" fmla="*/ 4836 w 6827"/>
                <a:gd name="T59" fmla="*/ 5442 h 6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827" h="6336">
                  <a:moveTo>
                    <a:pt x="5404" y="0"/>
                  </a:moveTo>
                  <a:lnTo>
                    <a:pt x="1422" y="0"/>
                  </a:lnTo>
                  <a:cubicBezTo>
                    <a:pt x="637" y="0"/>
                    <a:pt x="0" y="637"/>
                    <a:pt x="0" y="1422"/>
                  </a:cubicBezTo>
                  <a:lnTo>
                    <a:pt x="0" y="3698"/>
                  </a:lnTo>
                  <a:cubicBezTo>
                    <a:pt x="0" y="4483"/>
                    <a:pt x="637" y="5120"/>
                    <a:pt x="1422" y="5120"/>
                  </a:cubicBezTo>
                  <a:lnTo>
                    <a:pt x="2276" y="5120"/>
                  </a:lnTo>
                  <a:cubicBezTo>
                    <a:pt x="2433" y="5120"/>
                    <a:pt x="2560" y="4993"/>
                    <a:pt x="2560" y="4836"/>
                  </a:cubicBezTo>
                  <a:cubicBezTo>
                    <a:pt x="2560" y="4679"/>
                    <a:pt x="2433" y="4551"/>
                    <a:pt x="2276" y="4551"/>
                  </a:cubicBezTo>
                  <a:lnTo>
                    <a:pt x="1422" y="4551"/>
                  </a:lnTo>
                  <a:cubicBezTo>
                    <a:pt x="951" y="4551"/>
                    <a:pt x="569" y="4169"/>
                    <a:pt x="569" y="3698"/>
                  </a:cubicBezTo>
                  <a:lnTo>
                    <a:pt x="569" y="1422"/>
                  </a:lnTo>
                  <a:cubicBezTo>
                    <a:pt x="569" y="951"/>
                    <a:pt x="951" y="569"/>
                    <a:pt x="1422" y="569"/>
                  </a:cubicBezTo>
                  <a:lnTo>
                    <a:pt x="5404" y="569"/>
                  </a:lnTo>
                  <a:cubicBezTo>
                    <a:pt x="5876" y="569"/>
                    <a:pt x="6258" y="951"/>
                    <a:pt x="6258" y="1422"/>
                  </a:cubicBezTo>
                  <a:lnTo>
                    <a:pt x="6258" y="3698"/>
                  </a:lnTo>
                  <a:cubicBezTo>
                    <a:pt x="6258" y="4169"/>
                    <a:pt x="5876" y="4551"/>
                    <a:pt x="5404" y="4551"/>
                  </a:cubicBezTo>
                  <a:lnTo>
                    <a:pt x="5404" y="3698"/>
                  </a:lnTo>
                  <a:cubicBezTo>
                    <a:pt x="5404" y="3471"/>
                    <a:pt x="5151" y="3335"/>
                    <a:pt x="4962" y="3461"/>
                  </a:cubicBezTo>
                  <a:lnTo>
                    <a:pt x="3256" y="4599"/>
                  </a:lnTo>
                  <a:cubicBezTo>
                    <a:pt x="3087" y="4712"/>
                    <a:pt x="3087" y="4960"/>
                    <a:pt x="3256" y="5072"/>
                  </a:cubicBezTo>
                  <a:lnTo>
                    <a:pt x="4962" y="6210"/>
                  </a:lnTo>
                  <a:cubicBezTo>
                    <a:pt x="5151" y="6336"/>
                    <a:pt x="5404" y="6201"/>
                    <a:pt x="5404" y="5974"/>
                  </a:cubicBezTo>
                  <a:lnTo>
                    <a:pt x="5404" y="5120"/>
                  </a:lnTo>
                  <a:cubicBezTo>
                    <a:pt x="6190" y="5120"/>
                    <a:pt x="6827" y="4483"/>
                    <a:pt x="6827" y="3698"/>
                  </a:cubicBezTo>
                  <a:lnTo>
                    <a:pt x="6827" y="1422"/>
                  </a:lnTo>
                  <a:cubicBezTo>
                    <a:pt x="6827" y="637"/>
                    <a:pt x="6190" y="0"/>
                    <a:pt x="5404" y="0"/>
                  </a:cubicBezTo>
                  <a:close/>
                  <a:moveTo>
                    <a:pt x="4836" y="5442"/>
                  </a:moveTo>
                  <a:lnTo>
                    <a:pt x="3926" y="4836"/>
                  </a:lnTo>
                  <a:lnTo>
                    <a:pt x="4836" y="4229"/>
                  </a:lnTo>
                  <a:lnTo>
                    <a:pt x="4836" y="5442"/>
                  </a:lnTo>
                  <a:close/>
                </a:path>
              </a:pathLst>
            </a:cu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fontScale="92500" lnSpcReduction="10000"/>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dirty="0">
                <a:ln>
                  <a:noFill/>
                </a:ln>
                <a:solidFill>
                  <a:prstClr val="white"/>
                </a:solidFill>
                <a:effectLst/>
                <a:uLnTx/>
                <a:uFillTx/>
                <a:cs typeface="+mn-ea"/>
                <a:sym typeface="+mn-lt"/>
              </a:endParaRPr>
            </a:p>
          </p:txBody>
        </p:sp>
        <p:sp>
          <p:nvSpPr>
            <p:cNvPr id="15" name="任意多边形: 形状 51"/>
            <p:cNvSpPr/>
            <p:nvPr/>
          </p:nvSpPr>
          <p:spPr>
            <a:xfrm>
              <a:off x="9313282" y="1493735"/>
              <a:ext cx="401709" cy="407509"/>
            </a:xfrm>
            <a:custGeom>
              <a:avLst/>
              <a:gdLst>
                <a:gd name="T0" fmla="*/ 375 w 500"/>
                <a:gd name="T1" fmla="*/ 188 h 508"/>
                <a:gd name="T2" fmla="*/ 188 w 500"/>
                <a:gd name="T3" fmla="*/ 0 h 508"/>
                <a:gd name="T4" fmla="*/ 0 w 500"/>
                <a:gd name="T5" fmla="*/ 188 h 508"/>
                <a:gd name="T6" fmla="*/ 188 w 500"/>
                <a:gd name="T7" fmla="*/ 375 h 508"/>
                <a:gd name="T8" fmla="*/ 375 w 500"/>
                <a:gd name="T9" fmla="*/ 188 h 508"/>
                <a:gd name="T10" fmla="*/ 188 w 500"/>
                <a:gd name="T11" fmla="*/ 328 h 508"/>
                <a:gd name="T12" fmla="*/ 47 w 500"/>
                <a:gd name="T13" fmla="*/ 188 h 508"/>
                <a:gd name="T14" fmla="*/ 188 w 500"/>
                <a:gd name="T15" fmla="*/ 47 h 508"/>
                <a:gd name="T16" fmla="*/ 328 w 500"/>
                <a:gd name="T17" fmla="*/ 188 h 508"/>
                <a:gd name="T18" fmla="*/ 188 w 500"/>
                <a:gd name="T19" fmla="*/ 328 h 508"/>
                <a:gd name="T20" fmla="*/ 500 w 500"/>
                <a:gd name="T21" fmla="*/ 466 h 508"/>
                <a:gd name="T22" fmla="*/ 458 w 500"/>
                <a:gd name="T23" fmla="*/ 508 h 508"/>
                <a:gd name="T24" fmla="*/ 314 w 500"/>
                <a:gd name="T25" fmla="*/ 364 h 508"/>
                <a:gd name="T26" fmla="*/ 356 w 500"/>
                <a:gd name="T27" fmla="*/ 322 h 508"/>
                <a:gd name="T28" fmla="*/ 500 w 500"/>
                <a:gd name="T29" fmla="*/ 466 h 5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00" h="508">
                  <a:moveTo>
                    <a:pt x="375" y="188"/>
                  </a:moveTo>
                  <a:cubicBezTo>
                    <a:pt x="375" y="84"/>
                    <a:pt x="291" y="0"/>
                    <a:pt x="188" y="0"/>
                  </a:cubicBezTo>
                  <a:cubicBezTo>
                    <a:pt x="84" y="0"/>
                    <a:pt x="0" y="84"/>
                    <a:pt x="0" y="188"/>
                  </a:cubicBezTo>
                  <a:cubicBezTo>
                    <a:pt x="0" y="291"/>
                    <a:pt x="84" y="375"/>
                    <a:pt x="188" y="375"/>
                  </a:cubicBezTo>
                  <a:cubicBezTo>
                    <a:pt x="291" y="375"/>
                    <a:pt x="375" y="291"/>
                    <a:pt x="375" y="188"/>
                  </a:cubicBezTo>
                  <a:close/>
                  <a:moveTo>
                    <a:pt x="188" y="328"/>
                  </a:moveTo>
                  <a:cubicBezTo>
                    <a:pt x="110" y="328"/>
                    <a:pt x="47" y="265"/>
                    <a:pt x="47" y="188"/>
                  </a:cubicBezTo>
                  <a:cubicBezTo>
                    <a:pt x="47" y="110"/>
                    <a:pt x="110" y="47"/>
                    <a:pt x="188" y="47"/>
                  </a:cubicBezTo>
                  <a:cubicBezTo>
                    <a:pt x="265" y="47"/>
                    <a:pt x="328" y="110"/>
                    <a:pt x="328" y="188"/>
                  </a:cubicBezTo>
                  <a:cubicBezTo>
                    <a:pt x="328" y="265"/>
                    <a:pt x="265" y="328"/>
                    <a:pt x="188" y="328"/>
                  </a:cubicBezTo>
                  <a:close/>
                  <a:moveTo>
                    <a:pt x="500" y="466"/>
                  </a:moveTo>
                  <a:lnTo>
                    <a:pt x="458" y="508"/>
                  </a:lnTo>
                  <a:lnTo>
                    <a:pt x="314" y="364"/>
                  </a:lnTo>
                  <a:lnTo>
                    <a:pt x="356" y="322"/>
                  </a:lnTo>
                  <a:lnTo>
                    <a:pt x="500" y="466"/>
                  </a:lnTo>
                  <a:close/>
                </a:path>
              </a:pathLst>
            </a:cu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dirty="0">
                <a:ln>
                  <a:noFill/>
                </a:ln>
                <a:solidFill>
                  <a:prstClr val="white"/>
                </a:solidFill>
                <a:effectLst/>
                <a:uLnTx/>
                <a:uFillTx/>
                <a:cs typeface="+mn-ea"/>
                <a:sym typeface="+mn-lt"/>
              </a:endParaRPr>
            </a:p>
          </p:txBody>
        </p:sp>
      </p:grpSp>
      <p:grpSp>
        <p:nvGrpSpPr>
          <p:cNvPr id="16" name="组合 15"/>
          <p:cNvGrpSpPr/>
          <p:nvPr/>
        </p:nvGrpSpPr>
        <p:grpSpPr>
          <a:xfrm>
            <a:off x="9423936" y="2524084"/>
            <a:ext cx="2598987" cy="1614041"/>
            <a:chOff x="7667610" y="1725490"/>
            <a:chExt cx="1936686" cy="1614041"/>
          </a:xfrm>
        </p:grpSpPr>
        <p:sp>
          <p:nvSpPr>
            <p:cNvPr id="17" name="文本框 16"/>
            <p:cNvSpPr txBox="1"/>
            <p:nvPr/>
          </p:nvSpPr>
          <p:spPr>
            <a:xfrm>
              <a:off x="7667610" y="2046869"/>
              <a:ext cx="1936686" cy="1292662"/>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lvl="0">
                <a:lnSpc>
                  <a:spcPct val="130000"/>
                </a:lnSpc>
                <a:defRPr/>
              </a:pPr>
              <a:r>
                <a:rPr lang="zh-CN" altLang="en-US" sz="1200" dirty="0">
                  <a:solidFill>
                    <a:prstClr val="black">
                      <a:lumMod val="85000"/>
                      <a:lumOff val="15000"/>
                    </a:prstClr>
                  </a:solidFill>
                  <a:cs typeface="+mn-ea"/>
                  <a:sym typeface="+mn-lt"/>
                </a:rPr>
                <a:t>考试课成绩由期末成绩和平时成绩组成</a:t>
              </a:r>
              <a:r>
                <a:rPr lang="en-US" altLang="zh-CN" sz="1200" dirty="0">
                  <a:solidFill>
                    <a:prstClr val="black">
                      <a:lumMod val="85000"/>
                      <a:lumOff val="15000"/>
                    </a:prstClr>
                  </a:solidFill>
                  <a:cs typeface="+mn-ea"/>
                  <a:sym typeface="+mn-lt"/>
                </a:rPr>
                <a:t>,</a:t>
              </a:r>
              <a:r>
                <a:rPr lang="zh-CN" altLang="en-US" sz="1200" dirty="0">
                  <a:solidFill>
                    <a:prstClr val="black">
                      <a:lumMod val="85000"/>
                      <a:lumOff val="15000"/>
                    </a:prstClr>
                  </a:solidFill>
                  <a:cs typeface="+mn-ea"/>
                  <a:sym typeface="+mn-lt"/>
                </a:rPr>
                <a:t>期末考试占</a:t>
              </a:r>
              <a:r>
                <a:rPr lang="en-US" altLang="zh-CN" sz="1200" dirty="0">
                  <a:solidFill>
                    <a:prstClr val="black">
                      <a:lumMod val="85000"/>
                      <a:lumOff val="15000"/>
                    </a:prstClr>
                  </a:solidFill>
                  <a:cs typeface="+mn-ea"/>
                  <a:sym typeface="+mn-lt"/>
                </a:rPr>
                <a:t>50%~70%,</a:t>
              </a:r>
              <a:r>
                <a:rPr lang="zh-CN" altLang="en-US" sz="1200" dirty="0">
                  <a:solidFill>
                    <a:prstClr val="black">
                      <a:lumMod val="85000"/>
                      <a:lumOff val="15000"/>
                    </a:prstClr>
                  </a:solidFill>
                  <a:cs typeface="+mn-ea"/>
                  <a:sym typeface="+mn-lt"/>
                </a:rPr>
                <a:t>平时成绩占</a:t>
              </a:r>
              <a:r>
                <a:rPr lang="en-US" altLang="zh-CN" sz="1200" dirty="0">
                  <a:solidFill>
                    <a:prstClr val="black">
                      <a:lumMod val="85000"/>
                      <a:lumOff val="15000"/>
                    </a:prstClr>
                  </a:solidFill>
                  <a:cs typeface="+mn-ea"/>
                  <a:sym typeface="+mn-lt"/>
                </a:rPr>
                <a:t>30</a:t>
              </a:r>
              <a:r>
                <a:rPr lang="en-US" altLang="zh-CN" sz="1200" dirty="0" smtClean="0">
                  <a:solidFill>
                    <a:prstClr val="black">
                      <a:lumMod val="85000"/>
                      <a:lumOff val="15000"/>
                    </a:prstClr>
                  </a:solidFill>
                  <a:cs typeface="+mn-ea"/>
                  <a:sym typeface="+mn-lt"/>
                </a:rPr>
                <a:t>%~50</a:t>
              </a:r>
              <a:r>
                <a:rPr lang="en-US" altLang="zh-CN" sz="1200" dirty="0">
                  <a:solidFill>
                    <a:prstClr val="black">
                      <a:lumMod val="85000"/>
                      <a:lumOff val="15000"/>
                    </a:prstClr>
                  </a:solidFill>
                  <a:cs typeface="+mn-ea"/>
                  <a:sym typeface="+mn-lt"/>
                </a:rPr>
                <a:t>%</a:t>
              </a:r>
              <a:r>
                <a:rPr lang="zh-CN" altLang="en-US" sz="1200" dirty="0" smtClean="0">
                  <a:solidFill>
                    <a:prstClr val="black">
                      <a:lumMod val="85000"/>
                      <a:lumOff val="15000"/>
                    </a:prstClr>
                  </a:solidFill>
                  <a:cs typeface="+mn-ea"/>
                  <a:sym typeface="+mn-lt"/>
                </a:rPr>
                <a:t>。</a:t>
              </a:r>
              <a:endParaRPr lang="en-US" altLang="zh-CN" sz="1200" dirty="0" smtClean="0">
                <a:solidFill>
                  <a:prstClr val="black">
                    <a:lumMod val="85000"/>
                    <a:lumOff val="15000"/>
                  </a:prstClr>
                </a:solidFill>
                <a:cs typeface="+mn-ea"/>
                <a:sym typeface="+mn-lt"/>
              </a:endParaRPr>
            </a:p>
            <a:p>
              <a:pPr lvl="0">
                <a:lnSpc>
                  <a:spcPct val="130000"/>
                </a:lnSpc>
                <a:defRPr/>
              </a:pPr>
              <a:r>
                <a:rPr lang="zh-CN" altLang="en-US" sz="1200" dirty="0">
                  <a:solidFill>
                    <a:prstClr val="black">
                      <a:lumMod val="85000"/>
                      <a:lumOff val="15000"/>
                    </a:prstClr>
                  </a:solidFill>
                  <a:cs typeface="+mn-ea"/>
                  <a:sym typeface="+mn-lt"/>
                </a:rPr>
                <a:t>考查课成绩根据平时成绩和阶段性考试成绩来评定</a:t>
              </a:r>
              <a:r>
                <a:rPr lang="en-US" altLang="zh-CN" sz="1200" dirty="0">
                  <a:solidFill>
                    <a:prstClr val="black">
                      <a:lumMod val="85000"/>
                      <a:lumOff val="15000"/>
                    </a:prstClr>
                  </a:solidFill>
                  <a:cs typeface="+mn-ea"/>
                  <a:sym typeface="+mn-lt"/>
                </a:rPr>
                <a:t>,</a:t>
              </a:r>
              <a:r>
                <a:rPr lang="zh-CN" altLang="en-US" sz="1200" dirty="0">
                  <a:solidFill>
                    <a:prstClr val="black">
                      <a:lumMod val="85000"/>
                      <a:lumOff val="15000"/>
                    </a:prstClr>
                  </a:solidFill>
                  <a:cs typeface="+mn-ea"/>
                  <a:sym typeface="+mn-lt"/>
                </a:rPr>
                <a:t>考试形式灵活。</a:t>
              </a:r>
              <a:endParaRPr kumimoji="0" lang="en-US" altLang="zh-CN" sz="1200" b="0" i="0" u="none" strike="noStrike" kern="1200" cap="none" spc="0" normalizeH="0" baseline="0" noProof="0" dirty="0">
                <a:ln>
                  <a:noFill/>
                </a:ln>
                <a:solidFill>
                  <a:prstClr val="black">
                    <a:lumMod val="85000"/>
                    <a:lumOff val="15000"/>
                  </a:prstClr>
                </a:solidFill>
                <a:effectLst/>
                <a:uLnTx/>
                <a:uFillTx/>
                <a:cs typeface="+mn-ea"/>
                <a:sym typeface="+mn-lt"/>
              </a:endParaRPr>
            </a:p>
          </p:txBody>
        </p:sp>
        <p:sp>
          <p:nvSpPr>
            <p:cNvPr id="18" name="文本框 17"/>
            <p:cNvSpPr txBox="1"/>
            <p:nvPr/>
          </p:nvSpPr>
          <p:spPr>
            <a:xfrm>
              <a:off x="7667611" y="1725490"/>
              <a:ext cx="1404443" cy="338554"/>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lang="en-US" altLang="zh-CN" sz="1600" b="1" kern="0" dirty="0" smtClean="0">
                  <a:gradFill>
                    <a:gsLst>
                      <a:gs pos="0">
                        <a:srgbClr val="000000">
                          <a:lumMod val="95000"/>
                          <a:lumOff val="5000"/>
                        </a:srgbClr>
                      </a:gs>
                      <a:gs pos="100000">
                        <a:srgbClr val="000000">
                          <a:lumMod val="65000"/>
                          <a:lumOff val="35000"/>
                        </a:srgbClr>
                      </a:gs>
                    </a:gsLst>
                    <a:lin ang="5400000" scaled="1"/>
                  </a:gradFill>
                  <a:cs typeface="+mn-ea"/>
                  <a:sym typeface="+mn-lt"/>
                </a:rPr>
                <a:t>4.</a:t>
              </a:r>
              <a:r>
                <a:rPr lang="zh-CN" altLang="en-US" sz="1600" b="1" kern="0" dirty="0" smtClean="0">
                  <a:gradFill>
                    <a:gsLst>
                      <a:gs pos="0">
                        <a:srgbClr val="000000">
                          <a:lumMod val="95000"/>
                          <a:lumOff val="5000"/>
                        </a:srgbClr>
                      </a:gs>
                      <a:gs pos="100000">
                        <a:srgbClr val="000000">
                          <a:lumMod val="65000"/>
                          <a:lumOff val="35000"/>
                        </a:srgbClr>
                      </a:gs>
                    </a:gsLst>
                    <a:lin ang="5400000" scaled="1"/>
                  </a:gradFill>
                  <a:cs typeface="+mn-ea"/>
                  <a:sym typeface="+mn-lt"/>
                </a:rPr>
                <a:t>我们的考核方式</a:t>
              </a:r>
              <a:endParaRPr kumimoji="0" lang="zh-CN" altLang="en-US" sz="1600" b="1" i="0" u="none" strike="noStrike" kern="0" cap="none" spc="0" normalizeH="0" baseline="0" noProof="0" dirty="0">
                <a:ln>
                  <a:noFill/>
                </a:ln>
                <a:gradFill>
                  <a:gsLst>
                    <a:gs pos="0">
                      <a:srgbClr val="000000">
                        <a:lumMod val="95000"/>
                        <a:lumOff val="5000"/>
                      </a:srgbClr>
                    </a:gs>
                    <a:gs pos="100000">
                      <a:srgbClr val="000000">
                        <a:lumMod val="65000"/>
                        <a:lumOff val="35000"/>
                      </a:srgbClr>
                    </a:gs>
                  </a:gsLst>
                  <a:lin ang="5400000" scaled="1"/>
                </a:gradFill>
                <a:effectLst/>
                <a:uLnTx/>
                <a:uFillTx/>
                <a:cs typeface="+mn-ea"/>
                <a:sym typeface="+mn-lt"/>
              </a:endParaRPr>
            </a:p>
          </p:txBody>
        </p:sp>
      </p:grpSp>
      <p:grpSp>
        <p:nvGrpSpPr>
          <p:cNvPr id="19" name="组合 18"/>
          <p:cNvGrpSpPr/>
          <p:nvPr/>
        </p:nvGrpSpPr>
        <p:grpSpPr>
          <a:xfrm>
            <a:off x="7875713" y="3977436"/>
            <a:ext cx="1884730" cy="1826791"/>
            <a:chOff x="7667611" y="1725490"/>
            <a:chExt cx="1404443" cy="1826791"/>
          </a:xfrm>
        </p:grpSpPr>
        <p:sp>
          <p:nvSpPr>
            <p:cNvPr id="20" name="文本框 19"/>
            <p:cNvSpPr txBox="1"/>
            <p:nvPr/>
          </p:nvSpPr>
          <p:spPr>
            <a:xfrm>
              <a:off x="7667611" y="2046869"/>
              <a:ext cx="1404443" cy="1505412"/>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lvl="0">
                <a:lnSpc>
                  <a:spcPct val="130000"/>
                </a:lnSpc>
                <a:defRPr/>
              </a:pPr>
              <a:r>
                <a:rPr lang="zh-CN" altLang="en-US" sz="1200" dirty="0">
                  <a:solidFill>
                    <a:prstClr val="black">
                      <a:lumMod val="85000"/>
                      <a:lumOff val="15000"/>
                    </a:prstClr>
                  </a:solidFill>
                  <a:cs typeface="+mn-ea"/>
                  <a:sym typeface="+mn-lt"/>
                </a:rPr>
                <a:t>高职属于大学专科层次</a:t>
              </a:r>
              <a:r>
                <a:rPr lang="en-US" altLang="zh-CN" sz="1200" dirty="0">
                  <a:solidFill>
                    <a:prstClr val="black">
                      <a:lumMod val="85000"/>
                      <a:lumOff val="15000"/>
                    </a:prstClr>
                  </a:solidFill>
                  <a:cs typeface="+mn-ea"/>
                  <a:sym typeface="+mn-lt"/>
                </a:rPr>
                <a:t>,</a:t>
              </a:r>
              <a:r>
                <a:rPr lang="zh-CN" altLang="en-US" sz="1200" dirty="0">
                  <a:solidFill>
                    <a:prstClr val="black">
                      <a:lumMod val="85000"/>
                      <a:lumOff val="15000"/>
                    </a:prstClr>
                  </a:solidFill>
                  <a:cs typeface="+mn-ea"/>
                  <a:sym typeface="+mn-lt"/>
                </a:rPr>
                <a:t>基本修学年限为二至三年</a:t>
              </a:r>
              <a:r>
                <a:rPr lang="en-US" altLang="zh-CN" sz="1200" dirty="0">
                  <a:solidFill>
                    <a:prstClr val="black">
                      <a:lumMod val="85000"/>
                      <a:lumOff val="15000"/>
                    </a:prstClr>
                  </a:solidFill>
                  <a:cs typeface="+mn-ea"/>
                  <a:sym typeface="+mn-lt"/>
                </a:rPr>
                <a:t>,</a:t>
              </a:r>
              <a:r>
                <a:rPr lang="zh-CN" altLang="en-US" sz="1200" dirty="0">
                  <a:solidFill>
                    <a:prstClr val="black">
                      <a:lumMod val="85000"/>
                      <a:lumOff val="15000"/>
                    </a:prstClr>
                  </a:solidFill>
                  <a:cs typeface="+mn-ea"/>
                  <a:sym typeface="+mn-lt"/>
                </a:rPr>
                <a:t>管理类专业一般为二年</a:t>
              </a:r>
              <a:r>
                <a:rPr lang="en-US" altLang="zh-CN" sz="1200" dirty="0">
                  <a:solidFill>
                    <a:prstClr val="black">
                      <a:lumMod val="85000"/>
                      <a:lumOff val="15000"/>
                    </a:prstClr>
                  </a:solidFill>
                  <a:cs typeface="+mn-ea"/>
                  <a:sym typeface="+mn-lt"/>
                </a:rPr>
                <a:t>,</a:t>
              </a:r>
              <a:r>
                <a:rPr lang="zh-CN" altLang="en-US" sz="1200" dirty="0">
                  <a:solidFill>
                    <a:prstClr val="black">
                      <a:lumMod val="85000"/>
                      <a:lumOff val="15000"/>
                    </a:prstClr>
                  </a:solidFill>
                  <a:cs typeface="+mn-ea"/>
                  <a:sym typeface="+mn-lt"/>
                </a:rPr>
                <a:t>工科</a:t>
              </a:r>
              <a:r>
                <a:rPr lang="zh-CN" altLang="en-US" sz="1200" dirty="0" smtClean="0">
                  <a:solidFill>
                    <a:prstClr val="black">
                      <a:lumMod val="85000"/>
                      <a:lumOff val="15000"/>
                    </a:prstClr>
                  </a:solidFill>
                  <a:cs typeface="+mn-ea"/>
                  <a:sym typeface="+mn-lt"/>
                </a:rPr>
                <a:t>类专业</a:t>
              </a:r>
              <a:r>
                <a:rPr lang="zh-CN" altLang="en-US" sz="1200" dirty="0">
                  <a:solidFill>
                    <a:prstClr val="black">
                      <a:lumMod val="85000"/>
                      <a:lumOff val="15000"/>
                    </a:prstClr>
                  </a:solidFill>
                  <a:cs typeface="+mn-ea"/>
                  <a:sym typeface="+mn-lt"/>
                </a:rPr>
                <a:t>一般为三年</a:t>
              </a:r>
              <a:r>
                <a:rPr lang="en-US" altLang="zh-CN" sz="1200" dirty="0">
                  <a:solidFill>
                    <a:prstClr val="black">
                      <a:lumMod val="85000"/>
                      <a:lumOff val="15000"/>
                    </a:prstClr>
                  </a:solidFill>
                  <a:cs typeface="+mn-ea"/>
                  <a:sym typeface="+mn-lt"/>
                </a:rPr>
                <a:t>,</a:t>
              </a:r>
              <a:r>
                <a:rPr lang="zh-CN" altLang="en-US" sz="1200" dirty="0">
                  <a:solidFill>
                    <a:prstClr val="black">
                      <a:lumMod val="85000"/>
                      <a:lumOff val="15000"/>
                    </a:prstClr>
                  </a:solidFill>
                  <a:cs typeface="+mn-ea"/>
                  <a:sym typeface="+mn-lt"/>
                </a:rPr>
                <a:t>非全日制的修学年限适当延长。</a:t>
              </a:r>
              <a:endParaRPr kumimoji="0" lang="en-US" altLang="zh-CN" sz="1200" b="0" i="0" u="none" strike="noStrike" kern="1200" cap="none" spc="0" normalizeH="0" baseline="0" noProof="0" dirty="0">
                <a:ln>
                  <a:noFill/>
                </a:ln>
                <a:solidFill>
                  <a:prstClr val="black">
                    <a:lumMod val="85000"/>
                    <a:lumOff val="15000"/>
                  </a:prstClr>
                </a:solidFill>
                <a:effectLst/>
                <a:uLnTx/>
                <a:uFillTx/>
                <a:cs typeface="+mn-ea"/>
                <a:sym typeface="+mn-lt"/>
              </a:endParaRPr>
            </a:p>
          </p:txBody>
        </p:sp>
        <p:sp>
          <p:nvSpPr>
            <p:cNvPr id="21" name="文本框 20"/>
            <p:cNvSpPr txBox="1"/>
            <p:nvPr/>
          </p:nvSpPr>
          <p:spPr>
            <a:xfrm>
              <a:off x="7667611" y="1725490"/>
              <a:ext cx="1119205" cy="338554"/>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lang="en-US" altLang="zh-CN" sz="1600" b="1" kern="0" dirty="0" smtClean="0">
                  <a:gradFill>
                    <a:gsLst>
                      <a:gs pos="0">
                        <a:srgbClr val="000000">
                          <a:lumMod val="95000"/>
                          <a:lumOff val="5000"/>
                        </a:srgbClr>
                      </a:gs>
                      <a:gs pos="100000">
                        <a:srgbClr val="000000">
                          <a:lumMod val="65000"/>
                          <a:lumOff val="35000"/>
                        </a:srgbClr>
                      </a:gs>
                    </a:gsLst>
                    <a:lin ang="5400000" scaled="1"/>
                  </a:gradFill>
                  <a:cs typeface="+mn-ea"/>
                  <a:sym typeface="+mn-lt"/>
                </a:rPr>
                <a:t>3.</a:t>
              </a:r>
              <a:r>
                <a:rPr lang="zh-CN" altLang="en-US" sz="1600" b="1" kern="0" dirty="0" smtClean="0">
                  <a:gradFill>
                    <a:gsLst>
                      <a:gs pos="0">
                        <a:srgbClr val="000000">
                          <a:lumMod val="95000"/>
                          <a:lumOff val="5000"/>
                        </a:srgbClr>
                      </a:gs>
                      <a:gs pos="100000">
                        <a:srgbClr val="000000">
                          <a:lumMod val="65000"/>
                          <a:lumOff val="35000"/>
                        </a:srgbClr>
                      </a:gs>
                    </a:gsLst>
                    <a:lin ang="5400000" scaled="1"/>
                  </a:gradFill>
                  <a:cs typeface="+mn-ea"/>
                  <a:sym typeface="+mn-lt"/>
                </a:rPr>
                <a:t>我们的学制</a:t>
              </a:r>
              <a:endParaRPr kumimoji="0" lang="zh-CN" altLang="en-US" sz="1600" b="1" i="0" u="none" strike="noStrike" kern="0" cap="none" spc="0" normalizeH="0" baseline="0" noProof="0" dirty="0">
                <a:ln>
                  <a:noFill/>
                </a:ln>
                <a:gradFill>
                  <a:gsLst>
                    <a:gs pos="0">
                      <a:srgbClr val="000000">
                        <a:lumMod val="95000"/>
                        <a:lumOff val="5000"/>
                      </a:srgbClr>
                    </a:gs>
                    <a:gs pos="100000">
                      <a:srgbClr val="000000">
                        <a:lumMod val="65000"/>
                        <a:lumOff val="35000"/>
                      </a:srgbClr>
                    </a:gs>
                  </a:gsLst>
                  <a:lin ang="5400000" scaled="1"/>
                </a:gradFill>
                <a:effectLst/>
                <a:uLnTx/>
                <a:uFillTx/>
                <a:cs typeface="+mn-ea"/>
                <a:sym typeface="+mn-lt"/>
              </a:endParaRPr>
            </a:p>
          </p:txBody>
        </p:sp>
      </p:grpSp>
      <p:grpSp>
        <p:nvGrpSpPr>
          <p:cNvPr id="22" name="组合 21"/>
          <p:cNvGrpSpPr/>
          <p:nvPr/>
        </p:nvGrpSpPr>
        <p:grpSpPr>
          <a:xfrm>
            <a:off x="5225158" y="4275527"/>
            <a:ext cx="2667687" cy="1836703"/>
            <a:chOff x="7663997" y="1725490"/>
            <a:chExt cx="1987878" cy="1836703"/>
          </a:xfrm>
        </p:grpSpPr>
        <p:sp>
          <p:nvSpPr>
            <p:cNvPr id="23" name="文本框 22"/>
            <p:cNvSpPr txBox="1"/>
            <p:nvPr/>
          </p:nvSpPr>
          <p:spPr>
            <a:xfrm>
              <a:off x="7663997" y="2269531"/>
              <a:ext cx="1987878" cy="1292662"/>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lvl="0">
                <a:lnSpc>
                  <a:spcPct val="130000"/>
                </a:lnSpc>
                <a:defRPr/>
              </a:pPr>
              <a:r>
                <a:rPr lang="zh-CN" altLang="en-US" sz="1200" dirty="0">
                  <a:solidFill>
                    <a:prstClr val="black">
                      <a:lumMod val="85000"/>
                      <a:lumOff val="15000"/>
                    </a:prstClr>
                  </a:solidFill>
                  <a:cs typeface="+mn-ea"/>
                  <a:sym typeface="+mn-lt"/>
                </a:rPr>
                <a:t>以培养适应社会需要的技术应用型人才为</a:t>
              </a:r>
              <a:r>
                <a:rPr lang="zh-CN" altLang="en-US" sz="1200" dirty="0" smtClean="0">
                  <a:solidFill>
                    <a:prstClr val="black">
                      <a:lumMod val="85000"/>
                      <a:lumOff val="15000"/>
                    </a:prstClr>
                  </a:solidFill>
                  <a:cs typeface="+mn-ea"/>
                  <a:sym typeface="+mn-lt"/>
                </a:rPr>
                <a:t>目标</a:t>
              </a:r>
              <a:endParaRPr lang="en-US" altLang="zh-CN" sz="1200" dirty="0" smtClean="0">
                <a:solidFill>
                  <a:prstClr val="black">
                    <a:lumMod val="85000"/>
                    <a:lumOff val="15000"/>
                  </a:prstClr>
                </a:solidFill>
                <a:cs typeface="+mn-ea"/>
                <a:sym typeface="+mn-lt"/>
              </a:endParaRPr>
            </a:p>
            <a:p>
              <a:pPr lvl="0">
                <a:lnSpc>
                  <a:spcPct val="130000"/>
                </a:lnSpc>
                <a:defRPr/>
              </a:pPr>
              <a:r>
                <a:rPr lang="zh-CN" altLang="en-US" sz="1200" dirty="0">
                  <a:solidFill>
                    <a:prstClr val="black">
                      <a:lumMod val="85000"/>
                      <a:lumOff val="15000"/>
                    </a:prstClr>
                  </a:solidFill>
                  <a:cs typeface="+mn-ea"/>
                  <a:sym typeface="+mn-lt"/>
                </a:rPr>
                <a:t>实行</a:t>
              </a:r>
              <a:r>
                <a:rPr lang="zh-CN" altLang="en-US" sz="1200" dirty="0" smtClean="0">
                  <a:solidFill>
                    <a:prstClr val="black">
                      <a:lumMod val="85000"/>
                      <a:lumOff val="15000"/>
                    </a:prstClr>
                  </a:solidFill>
                  <a:cs typeface="+mn-ea"/>
                  <a:sym typeface="+mn-lt"/>
                </a:rPr>
                <a:t>“订单式”</a:t>
              </a:r>
              <a:r>
                <a:rPr lang="zh-CN" altLang="en-US" sz="1200" dirty="0">
                  <a:solidFill>
                    <a:prstClr val="black">
                      <a:lumMod val="85000"/>
                      <a:lumOff val="15000"/>
                    </a:prstClr>
                  </a:solidFill>
                  <a:cs typeface="+mn-ea"/>
                  <a:sym typeface="+mn-lt"/>
                </a:rPr>
                <a:t>“</a:t>
              </a:r>
              <a:r>
                <a:rPr lang="en-US" altLang="zh-CN" sz="1200" dirty="0">
                  <a:solidFill>
                    <a:prstClr val="black">
                      <a:lumMod val="85000"/>
                      <a:lumOff val="15000"/>
                    </a:prstClr>
                  </a:solidFill>
                  <a:cs typeface="+mn-ea"/>
                  <a:sym typeface="+mn-lt"/>
                </a:rPr>
                <a:t>2+1”“2.5+0.5”“</a:t>
              </a:r>
              <a:r>
                <a:rPr lang="zh-CN" altLang="en-US" sz="1200" dirty="0">
                  <a:solidFill>
                    <a:prstClr val="black">
                      <a:lumMod val="85000"/>
                      <a:lumOff val="15000"/>
                    </a:prstClr>
                  </a:solidFill>
                  <a:cs typeface="+mn-ea"/>
                  <a:sym typeface="+mn-lt"/>
                </a:rPr>
                <a:t>校企合作”</a:t>
              </a:r>
              <a:r>
                <a:rPr lang="zh-CN" altLang="en-US" sz="1200" dirty="0" smtClean="0">
                  <a:solidFill>
                    <a:prstClr val="black">
                      <a:lumMod val="85000"/>
                      <a:lumOff val="15000"/>
                    </a:prstClr>
                  </a:solidFill>
                  <a:cs typeface="+mn-ea"/>
                  <a:sym typeface="+mn-lt"/>
                </a:rPr>
                <a:t>“工学结合”</a:t>
              </a:r>
              <a:r>
                <a:rPr lang="zh-CN" altLang="en-US" sz="1200" dirty="0">
                  <a:solidFill>
                    <a:prstClr val="black">
                      <a:lumMod val="85000"/>
                      <a:lumOff val="15000"/>
                    </a:prstClr>
                  </a:solidFill>
                  <a:cs typeface="+mn-ea"/>
                  <a:sym typeface="+mn-lt"/>
                </a:rPr>
                <a:t>“半工半读”等灵活</a:t>
              </a:r>
              <a:r>
                <a:rPr lang="zh-CN" altLang="en-US" sz="1200" dirty="0" smtClean="0">
                  <a:solidFill>
                    <a:prstClr val="black">
                      <a:lumMod val="85000"/>
                      <a:lumOff val="15000"/>
                    </a:prstClr>
                  </a:solidFill>
                  <a:cs typeface="+mn-ea"/>
                  <a:sym typeface="+mn-lt"/>
                </a:rPr>
                <a:t>多样的</a:t>
              </a:r>
              <a:r>
                <a:rPr lang="zh-CN" altLang="en-US" sz="1200" dirty="0">
                  <a:solidFill>
                    <a:prstClr val="black">
                      <a:lumMod val="85000"/>
                      <a:lumOff val="15000"/>
                    </a:prstClr>
                  </a:solidFill>
                  <a:cs typeface="+mn-ea"/>
                  <a:sym typeface="+mn-lt"/>
                </a:rPr>
                <a:t>人才培养模式</a:t>
              </a:r>
              <a:endParaRPr kumimoji="0" lang="en-US" altLang="zh-CN" sz="1200" b="0" i="0" u="none" strike="noStrike" kern="1200" cap="none" spc="0" normalizeH="0" baseline="0" noProof="0" dirty="0">
                <a:ln>
                  <a:noFill/>
                </a:ln>
                <a:solidFill>
                  <a:prstClr val="black">
                    <a:lumMod val="85000"/>
                    <a:lumOff val="15000"/>
                  </a:prstClr>
                </a:solidFill>
                <a:effectLst/>
                <a:uLnTx/>
                <a:uFillTx/>
                <a:cs typeface="+mn-ea"/>
                <a:sym typeface="+mn-lt"/>
              </a:endParaRPr>
            </a:p>
          </p:txBody>
        </p:sp>
        <p:sp>
          <p:nvSpPr>
            <p:cNvPr id="24" name="文本框 23"/>
            <p:cNvSpPr txBox="1"/>
            <p:nvPr/>
          </p:nvSpPr>
          <p:spPr>
            <a:xfrm>
              <a:off x="7667611" y="1725490"/>
              <a:ext cx="1508461" cy="584775"/>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lang="en-US" altLang="zh-CN" sz="1600" b="1" kern="0" dirty="0" smtClean="0">
                  <a:gradFill>
                    <a:gsLst>
                      <a:gs pos="0">
                        <a:srgbClr val="000000">
                          <a:lumMod val="95000"/>
                          <a:lumOff val="5000"/>
                        </a:srgbClr>
                      </a:gs>
                      <a:gs pos="100000">
                        <a:srgbClr val="000000">
                          <a:lumMod val="65000"/>
                          <a:lumOff val="35000"/>
                        </a:srgbClr>
                      </a:gs>
                    </a:gsLst>
                    <a:lin ang="5400000" scaled="1"/>
                  </a:gradFill>
                  <a:cs typeface="+mn-ea"/>
                  <a:sym typeface="+mn-lt"/>
                </a:rPr>
                <a:t>2.</a:t>
              </a:r>
              <a:r>
                <a:rPr lang="zh-CN" altLang="en-US" sz="1600" b="1" kern="0" dirty="0" smtClean="0">
                  <a:gradFill>
                    <a:gsLst>
                      <a:gs pos="0">
                        <a:srgbClr val="000000">
                          <a:lumMod val="95000"/>
                          <a:lumOff val="5000"/>
                        </a:srgbClr>
                      </a:gs>
                      <a:gs pos="100000">
                        <a:srgbClr val="000000">
                          <a:lumMod val="65000"/>
                          <a:lumOff val="35000"/>
                        </a:srgbClr>
                      </a:gs>
                    </a:gsLst>
                    <a:lin ang="5400000" scaled="1"/>
                  </a:gradFill>
                  <a:cs typeface="+mn-ea"/>
                  <a:sym typeface="+mn-lt"/>
                </a:rPr>
                <a:t>我们的人才培养目标和模式</a:t>
              </a:r>
              <a:endParaRPr kumimoji="0" lang="zh-CN" altLang="en-US" sz="1600" b="1" i="0" u="none" strike="noStrike" kern="0" cap="none" spc="0" normalizeH="0" baseline="0" noProof="0" dirty="0">
                <a:ln>
                  <a:noFill/>
                </a:ln>
                <a:gradFill>
                  <a:gsLst>
                    <a:gs pos="0">
                      <a:srgbClr val="000000">
                        <a:lumMod val="95000"/>
                        <a:lumOff val="5000"/>
                      </a:srgbClr>
                    </a:gs>
                    <a:gs pos="100000">
                      <a:srgbClr val="000000">
                        <a:lumMod val="65000"/>
                        <a:lumOff val="35000"/>
                      </a:srgbClr>
                    </a:gs>
                  </a:gsLst>
                  <a:lin ang="5400000" scaled="1"/>
                </a:gradFill>
                <a:effectLst/>
                <a:uLnTx/>
                <a:uFillTx/>
                <a:cs typeface="+mn-ea"/>
                <a:sym typeface="+mn-lt"/>
              </a:endParaRPr>
            </a:p>
          </p:txBody>
        </p:sp>
      </p:grpSp>
      <p:grpSp>
        <p:nvGrpSpPr>
          <p:cNvPr id="25" name="组合 24"/>
          <p:cNvGrpSpPr/>
          <p:nvPr/>
        </p:nvGrpSpPr>
        <p:grpSpPr>
          <a:xfrm>
            <a:off x="2781848" y="5391959"/>
            <a:ext cx="2342857" cy="1346660"/>
            <a:chOff x="7667610" y="1725490"/>
            <a:chExt cx="1745825" cy="1346660"/>
          </a:xfrm>
        </p:grpSpPr>
        <p:sp>
          <p:nvSpPr>
            <p:cNvPr id="26" name="文本框 25"/>
            <p:cNvSpPr txBox="1"/>
            <p:nvPr/>
          </p:nvSpPr>
          <p:spPr>
            <a:xfrm>
              <a:off x="7667610" y="2046869"/>
              <a:ext cx="1745825" cy="1025281"/>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lvl="0">
                <a:lnSpc>
                  <a:spcPct val="130000"/>
                </a:lnSpc>
                <a:defRPr/>
              </a:pPr>
              <a:r>
                <a:rPr lang="zh-CN" altLang="en-US" sz="1200" dirty="0">
                  <a:solidFill>
                    <a:prstClr val="black">
                      <a:lumMod val="85000"/>
                      <a:lumOff val="15000"/>
                    </a:prstClr>
                  </a:solidFill>
                  <a:cs typeface="+mn-ea"/>
                  <a:sym typeface="+mn-lt"/>
                </a:rPr>
                <a:t>广西高职高专教育的专业设置注重立足于本地区、本行业</a:t>
              </a:r>
              <a:r>
                <a:rPr lang="en-US" altLang="zh-CN" sz="1200" dirty="0">
                  <a:solidFill>
                    <a:prstClr val="black">
                      <a:lumMod val="85000"/>
                      <a:lumOff val="15000"/>
                    </a:prstClr>
                  </a:solidFill>
                  <a:cs typeface="+mn-ea"/>
                  <a:sym typeface="+mn-lt"/>
                </a:rPr>
                <a:t>,</a:t>
              </a:r>
              <a:r>
                <a:rPr lang="zh-CN" altLang="en-US" sz="1200" dirty="0" smtClean="0">
                  <a:solidFill>
                    <a:prstClr val="black">
                      <a:lumMod val="85000"/>
                      <a:lumOff val="15000"/>
                    </a:prstClr>
                  </a:solidFill>
                  <a:cs typeface="+mn-ea"/>
                  <a:sym typeface="+mn-lt"/>
                </a:rPr>
                <a:t>重点发展</a:t>
              </a:r>
              <a:r>
                <a:rPr lang="zh-CN" altLang="en-US" sz="1200" dirty="0">
                  <a:solidFill>
                    <a:prstClr val="black">
                      <a:lumMod val="85000"/>
                      <a:lumOff val="15000"/>
                    </a:prstClr>
                  </a:solidFill>
                  <a:cs typeface="+mn-ea"/>
                  <a:sym typeface="+mn-lt"/>
                </a:rPr>
                <a:t>面向</a:t>
              </a:r>
              <a:r>
                <a:rPr lang="zh-CN" altLang="en-US" sz="1200" dirty="0" smtClean="0">
                  <a:solidFill>
                    <a:prstClr val="black">
                      <a:lumMod val="85000"/>
                      <a:lumOff val="15000"/>
                    </a:prstClr>
                  </a:solidFill>
                  <a:cs typeface="+mn-ea"/>
                  <a:sym typeface="+mn-lt"/>
                </a:rPr>
                <a:t>农村</a:t>
              </a:r>
              <a:r>
                <a:rPr lang="zh-CN" altLang="en-US" sz="1200" dirty="0">
                  <a:solidFill>
                    <a:prstClr val="black">
                      <a:lumMod val="85000"/>
                      <a:lumOff val="15000"/>
                    </a:prstClr>
                  </a:solidFill>
                  <a:cs typeface="+mn-ea"/>
                  <a:sym typeface="+mn-lt"/>
                </a:rPr>
                <a:t>、面向基层、面向生产第一线的应用型专业。</a:t>
              </a:r>
              <a:endParaRPr kumimoji="0" lang="en-US" altLang="zh-CN" sz="1200" b="0" i="0" u="none" strike="noStrike" kern="1200" cap="none" spc="0" normalizeH="0" baseline="0" noProof="0" dirty="0">
                <a:ln>
                  <a:noFill/>
                </a:ln>
                <a:solidFill>
                  <a:prstClr val="black">
                    <a:lumMod val="85000"/>
                    <a:lumOff val="15000"/>
                  </a:prstClr>
                </a:solidFill>
                <a:effectLst/>
                <a:uLnTx/>
                <a:uFillTx/>
                <a:cs typeface="+mn-ea"/>
                <a:sym typeface="+mn-lt"/>
              </a:endParaRPr>
            </a:p>
          </p:txBody>
        </p:sp>
        <p:sp>
          <p:nvSpPr>
            <p:cNvPr id="27" name="文本框 26"/>
            <p:cNvSpPr txBox="1"/>
            <p:nvPr/>
          </p:nvSpPr>
          <p:spPr>
            <a:xfrm>
              <a:off x="7667611" y="1725490"/>
              <a:ext cx="1369171" cy="338554"/>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lang="en-US" altLang="zh-CN" sz="1600" b="1" kern="0" dirty="0" smtClean="0">
                  <a:gradFill>
                    <a:gsLst>
                      <a:gs pos="0">
                        <a:srgbClr val="000000">
                          <a:lumMod val="95000"/>
                          <a:lumOff val="5000"/>
                        </a:srgbClr>
                      </a:gs>
                      <a:gs pos="100000">
                        <a:srgbClr val="000000">
                          <a:lumMod val="65000"/>
                          <a:lumOff val="35000"/>
                        </a:srgbClr>
                      </a:gs>
                    </a:gsLst>
                    <a:lin ang="5400000" scaled="1"/>
                  </a:gradFill>
                  <a:cs typeface="+mn-ea"/>
                  <a:sym typeface="+mn-lt"/>
                </a:rPr>
                <a:t>1.</a:t>
              </a:r>
              <a:r>
                <a:rPr lang="zh-CN" altLang="en-US" sz="1600" b="1" kern="0" dirty="0" smtClean="0">
                  <a:gradFill>
                    <a:gsLst>
                      <a:gs pos="0">
                        <a:srgbClr val="000000">
                          <a:lumMod val="95000"/>
                          <a:lumOff val="5000"/>
                        </a:srgbClr>
                      </a:gs>
                      <a:gs pos="100000">
                        <a:srgbClr val="000000">
                          <a:lumMod val="65000"/>
                          <a:lumOff val="35000"/>
                        </a:srgbClr>
                      </a:gs>
                    </a:gsLst>
                    <a:lin ang="5400000" scaled="1"/>
                  </a:gradFill>
                  <a:cs typeface="+mn-ea"/>
                  <a:sym typeface="+mn-lt"/>
                </a:rPr>
                <a:t>我们的专业设置</a:t>
              </a:r>
              <a:endParaRPr kumimoji="0" lang="zh-CN" altLang="en-US" sz="1600" b="1" i="0" u="none" strike="noStrike" kern="0" cap="none" spc="0" normalizeH="0" baseline="0" noProof="0" dirty="0">
                <a:ln>
                  <a:noFill/>
                </a:ln>
                <a:gradFill>
                  <a:gsLst>
                    <a:gs pos="0">
                      <a:srgbClr val="000000">
                        <a:lumMod val="95000"/>
                        <a:lumOff val="5000"/>
                      </a:srgbClr>
                    </a:gs>
                    <a:gs pos="100000">
                      <a:srgbClr val="000000">
                        <a:lumMod val="65000"/>
                        <a:lumOff val="35000"/>
                      </a:srgbClr>
                    </a:gs>
                  </a:gsLst>
                  <a:lin ang="5400000" scaled="1"/>
                </a:gradFill>
                <a:effectLst/>
                <a:uLnTx/>
                <a:uFillTx/>
                <a:cs typeface="+mn-ea"/>
                <a:sym typeface="+mn-lt"/>
              </a:endParaRPr>
            </a:p>
          </p:txBody>
        </p:sp>
      </p:grpSp>
      <p:grpSp>
        <p:nvGrpSpPr>
          <p:cNvPr id="28" name="组合 27"/>
          <p:cNvGrpSpPr/>
          <p:nvPr/>
        </p:nvGrpSpPr>
        <p:grpSpPr>
          <a:xfrm>
            <a:off x="1634873" y="1822995"/>
            <a:ext cx="5143801" cy="1106594"/>
            <a:chOff x="8030483" y="1725490"/>
            <a:chExt cx="3833001" cy="1106594"/>
          </a:xfrm>
        </p:grpSpPr>
        <p:sp>
          <p:nvSpPr>
            <p:cNvPr id="29" name="文本框 28"/>
            <p:cNvSpPr txBox="1"/>
            <p:nvPr/>
          </p:nvSpPr>
          <p:spPr>
            <a:xfrm>
              <a:off x="8030484" y="2046869"/>
              <a:ext cx="3833000" cy="785215"/>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lvl="0">
                <a:lnSpc>
                  <a:spcPct val="130000"/>
                </a:lnSpc>
                <a:defRPr/>
              </a:pPr>
              <a:r>
                <a:rPr lang="zh-CN" altLang="en-US" sz="1200" dirty="0">
                  <a:solidFill>
                    <a:prstClr val="black">
                      <a:lumMod val="85000"/>
                      <a:lumOff val="15000"/>
                    </a:prstClr>
                  </a:solidFill>
                  <a:cs typeface="+mn-ea"/>
                  <a:sym typeface="+mn-lt"/>
                </a:rPr>
                <a:t>目前</a:t>
              </a:r>
              <a:r>
                <a:rPr lang="en-US" altLang="zh-CN" sz="1200" dirty="0">
                  <a:solidFill>
                    <a:prstClr val="black">
                      <a:lumMod val="85000"/>
                      <a:lumOff val="15000"/>
                    </a:prstClr>
                  </a:solidFill>
                  <a:cs typeface="+mn-ea"/>
                  <a:sym typeface="+mn-lt"/>
                </a:rPr>
                <a:t>,</a:t>
              </a:r>
              <a:r>
                <a:rPr lang="zh-CN" altLang="en-US" sz="1200" dirty="0">
                  <a:solidFill>
                    <a:prstClr val="black">
                      <a:lumMod val="85000"/>
                      <a:lumOff val="15000"/>
                    </a:prstClr>
                  </a:solidFill>
                  <a:cs typeface="+mn-ea"/>
                  <a:sym typeface="+mn-lt"/>
                </a:rPr>
                <a:t>广西有</a:t>
              </a:r>
              <a:r>
                <a:rPr lang="en-US" altLang="zh-CN" sz="1200" dirty="0">
                  <a:solidFill>
                    <a:prstClr val="black">
                      <a:lumMod val="85000"/>
                      <a:lumOff val="15000"/>
                    </a:prstClr>
                  </a:solidFill>
                  <a:cs typeface="+mn-ea"/>
                  <a:sym typeface="+mn-lt"/>
                </a:rPr>
                <a:t>44 </a:t>
              </a:r>
              <a:r>
                <a:rPr lang="zh-CN" altLang="en-US" sz="1200" dirty="0">
                  <a:solidFill>
                    <a:prstClr val="black">
                      <a:lumMod val="85000"/>
                      <a:lumOff val="15000"/>
                    </a:prstClr>
                  </a:solidFill>
                  <a:cs typeface="+mn-ea"/>
                  <a:sym typeface="+mn-lt"/>
                </a:rPr>
                <a:t>所高等职业院校</a:t>
              </a:r>
              <a:r>
                <a:rPr lang="en-US" altLang="zh-CN" sz="1200" dirty="0">
                  <a:solidFill>
                    <a:prstClr val="black">
                      <a:lumMod val="85000"/>
                      <a:lumOff val="15000"/>
                    </a:prstClr>
                  </a:solidFill>
                  <a:cs typeface="+mn-ea"/>
                  <a:sym typeface="+mn-lt"/>
                </a:rPr>
                <a:t>,2 </a:t>
              </a:r>
              <a:r>
                <a:rPr lang="zh-CN" altLang="en-US" sz="1200" dirty="0">
                  <a:solidFill>
                    <a:prstClr val="black">
                      <a:lumMod val="85000"/>
                      <a:lumOff val="15000"/>
                    </a:prstClr>
                  </a:solidFill>
                  <a:cs typeface="+mn-ea"/>
                  <a:sym typeface="+mn-lt"/>
                </a:rPr>
                <a:t>所国家示范性高职院校。高职院校招生逐年</a:t>
              </a:r>
              <a:r>
                <a:rPr lang="zh-CN" altLang="en-US" sz="1200" dirty="0" smtClean="0">
                  <a:solidFill>
                    <a:prstClr val="black">
                      <a:lumMod val="85000"/>
                      <a:lumOff val="15000"/>
                    </a:prstClr>
                  </a:solidFill>
                  <a:cs typeface="+mn-ea"/>
                  <a:sym typeface="+mn-lt"/>
                </a:rPr>
                <a:t>上升</a:t>
              </a:r>
              <a:r>
                <a:rPr lang="en-US" altLang="zh-CN" sz="1200" dirty="0">
                  <a:solidFill>
                    <a:prstClr val="black">
                      <a:lumMod val="85000"/>
                      <a:lumOff val="15000"/>
                    </a:prstClr>
                  </a:solidFill>
                  <a:cs typeface="+mn-ea"/>
                  <a:sym typeface="+mn-lt"/>
                </a:rPr>
                <a:t>,2018 </a:t>
              </a:r>
              <a:r>
                <a:rPr lang="zh-CN" altLang="en-US" sz="1200" dirty="0">
                  <a:solidFill>
                    <a:prstClr val="black">
                      <a:lumMod val="85000"/>
                      <a:lumOff val="15000"/>
                    </a:prstClr>
                  </a:solidFill>
                  <a:cs typeface="+mn-ea"/>
                  <a:sym typeface="+mn-lt"/>
                </a:rPr>
                <a:t>年招生</a:t>
              </a:r>
              <a:r>
                <a:rPr lang="en-US" altLang="zh-CN" sz="1200" dirty="0">
                  <a:solidFill>
                    <a:prstClr val="black">
                      <a:lumMod val="85000"/>
                      <a:lumOff val="15000"/>
                    </a:prstClr>
                  </a:solidFill>
                  <a:cs typeface="+mn-ea"/>
                  <a:sym typeface="+mn-lt"/>
                </a:rPr>
                <a:t>20.5 </a:t>
              </a:r>
              <a:r>
                <a:rPr lang="zh-CN" altLang="en-US" sz="1200" dirty="0">
                  <a:solidFill>
                    <a:prstClr val="black">
                      <a:lumMod val="85000"/>
                      <a:lumOff val="15000"/>
                    </a:prstClr>
                  </a:solidFill>
                  <a:cs typeface="+mn-ea"/>
                  <a:sym typeface="+mn-lt"/>
                </a:rPr>
                <a:t>万人</a:t>
              </a:r>
              <a:r>
                <a:rPr lang="en-US" altLang="zh-CN" sz="1200" dirty="0">
                  <a:solidFill>
                    <a:prstClr val="black">
                      <a:lumMod val="85000"/>
                      <a:lumOff val="15000"/>
                    </a:prstClr>
                  </a:solidFill>
                  <a:cs typeface="+mn-ea"/>
                  <a:sym typeface="+mn-lt"/>
                </a:rPr>
                <a:t>,</a:t>
              </a:r>
              <a:r>
                <a:rPr lang="zh-CN" altLang="en-US" sz="1200" dirty="0">
                  <a:solidFill>
                    <a:prstClr val="black">
                      <a:lumMod val="85000"/>
                      <a:lumOff val="15000"/>
                    </a:prstClr>
                  </a:solidFill>
                  <a:cs typeface="+mn-ea"/>
                  <a:sym typeface="+mn-lt"/>
                </a:rPr>
                <a:t>本科院校才</a:t>
              </a:r>
              <a:r>
                <a:rPr lang="en-US" altLang="zh-CN" sz="1200" dirty="0">
                  <a:solidFill>
                    <a:prstClr val="black">
                      <a:lumMod val="85000"/>
                      <a:lumOff val="15000"/>
                    </a:prstClr>
                  </a:solidFill>
                  <a:cs typeface="+mn-ea"/>
                  <a:sym typeface="+mn-lt"/>
                </a:rPr>
                <a:t>15.8 </a:t>
              </a:r>
              <a:r>
                <a:rPr lang="zh-CN" altLang="en-US" sz="1200" dirty="0">
                  <a:solidFill>
                    <a:prstClr val="black">
                      <a:lumMod val="85000"/>
                      <a:lumOff val="15000"/>
                    </a:prstClr>
                  </a:solidFill>
                  <a:cs typeface="+mn-ea"/>
                  <a:sym typeface="+mn-lt"/>
                </a:rPr>
                <a:t>万人</a:t>
              </a:r>
              <a:r>
                <a:rPr lang="en-US" altLang="zh-CN" sz="1200" dirty="0">
                  <a:solidFill>
                    <a:prstClr val="black">
                      <a:lumMod val="85000"/>
                      <a:lumOff val="15000"/>
                    </a:prstClr>
                  </a:solidFill>
                  <a:cs typeface="+mn-ea"/>
                  <a:sym typeface="+mn-lt"/>
                </a:rPr>
                <a:t>,</a:t>
              </a:r>
              <a:r>
                <a:rPr lang="zh-CN" altLang="en-US" sz="1200" dirty="0">
                  <a:solidFill>
                    <a:prstClr val="black">
                      <a:lumMod val="85000"/>
                      <a:lumOff val="15000"/>
                    </a:prstClr>
                  </a:solidFill>
                  <a:cs typeface="+mn-ea"/>
                  <a:sym typeface="+mn-lt"/>
                </a:rPr>
                <a:t>高职院校招生人数要多于本科院校。</a:t>
              </a:r>
              <a:endParaRPr kumimoji="0" lang="en-US" altLang="zh-CN" sz="1200" b="0" i="0" u="none" strike="noStrike" kern="1200" cap="none" spc="0" normalizeH="0" baseline="0" noProof="0" dirty="0">
                <a:ln>
                  <a:noFill/>
                </a:ln>
                <a:solidFill>
                  <a:prstClr val="black">
                    <a:lumMod val="85000"/>
                    <a:lumOff val="15000"/>
                  </a:prstClr>
                </a:solidFill>
                <a:effectLst/>
                <a:uLnTx/>
                <a:uFillTx/>
                <a:cs typeface="+mn-ea"/>
                <a:sym typeface="+mn-lt"/>
              </a:endParaRPr>
            </a:p>
          </p:txBody>
        </p:sp>
        <p:sp>
          <p:nvSpPr>
            <p:cNvPr id="30" name="文本框 29"/>
            <p:cNvSpPr txBox="1"/>
            <p:nvPr/>
          </p:nvSpPr>
          <p:spPr>
            <a:xfrm>
              <a:off x="8030483" y="1725490"/>
              <a:ext cx="2553903" cy="338554"/>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lvl="0" defTabSz="914400">
                <a:defRPr/>
              </a:pPr>
              <a:r>
                <a:rPr lang="zh-CN" altLang="en-US" sz="1600" b="1" kern="0" dirty="0">
                  <a:gradFill>
                    <a:gsLst>
                      <a:gs pos="0">
                        <a:srgbClr val="000000">
                          <a:lumMod val="95000"/>
                          <a:lumOff val="5000"/>
                        </a:srgbClr>
                      </a:gs>
                      <a:gs pos="100000">
                        <a:srgbClr val="000000">
                          <a:lumMod val="65000"/>
                          <a:lumOff val="35000"/>
                        </a:srgbClr>
                      </a:gs>
                    </a:gsLst>
                    <a:lin ang="5400000" scaled="1"/>
                  </a:gradFill>
                  <a:cs typeface="+mn-ea"/>
                  <a:sym typeface="+mn-lt"/>
                </a:rPr>
                <a:t>我们的</a:t>
              </a:r>
              <a:r>
                <a:rPr lang="zh-CN" altLang="en-US" sz="1600" b="1" kern="0" dirty="0" smtClean="0">
                  <a:gradFill>
                    <a:gsLst>
                      <a:gs pos="0">
                        <a:srgbClr val="000000">
                          <a:lumMod val="95000"/>
                          <a:lumOff val="5000"/>
                        </a:srgbClr>
                      </a:gs>
                      <a:gs pos="100000">
                        <a:srgbClr val="000000">
                          <a:lumMod val="65000"/>
                          <a:lumOff val="35000"/>
                        </a:srgbClr>
                      </a:gs>
                    </a:gsLst>
                    <a:lin ang="5400000" scaled="1"/>
                  </a:gradFill>
                  <a:cs typeface="+mn-ea"/>
                  <a:sym typeface="+mn-lt"/>
                </a:rPr>
                <a:t>前途是</a:t>
              </a:r>
              <a:r>
                <a:rPr lang="zh-CN" altLang="en-US" sz="1600" b="1" kern="0" dirty="0">
                  <a:gradFill>
                    <a:gsLst>
                      <a:gs pos="0">
                        <a:srgbClr val="000000">
                          <a:lumMod val="95000"/>
                          <a:lumOff val="5000"/>
                        </a:srgbClr>
                      </a:gs>
                      <a:gs pos="100000">
                        <a:srgbClr val="000000">
                          <a:lumMod val="65000"/>
                          <a:lumOff val="35000"/>
                        </a:srgbClr>
                      </a:gs>
                    </a:gsLst>
                    <a:lin ang="5400000" scaled="1"/>
                  </a:gradFill>
                  <a:cs typeface="+mn-ea"/>
                  <a:sym typeface="+mn-lt"/>
                </a:rPr>
                <a:t>光明的</a:t>
              </a:r>
              <a:r>
                <a:rPr lang="en-US" altLang="zh-CN" sz="1600" b="1" kern="0" dirty="0">
                  <a:gradFill>
                    <a:gsLst>
                      <a:gs pos="0">
                        <a:srgbClr val="000000">
                          <a:lumMod val="95000"/>
                          <a:lumOff val="5000"/>
                        </a:srgbClr>
                      </a:gs>
                      <a:gs pos="100000">
                        <a:srgbClr val="000000">
                          <a:lumMod val="65000"/>
                          <a:lumOff val="35000"/>
                        </a:srgbClr>
                      </a:gs>
                    </a:gsLst>
                    <a:lin ang="5400000" scaled="1"/>
                  </a:gradFill>
                  <a:cs typeface="+mn-ea"/>
                  <a:sym typeface="+mn-lt"/>
                </a:rPr>
                <a:t>,</a:t>
              </a:r>
              <a:r>
                <a:rPr lang="zh-CN" altLang="en-US" sz="1600" b="1" kern="0" dirty="0">
                  <a:gradFill>
                    <a:gsLst>
                      <a:gs pos="0">
                        <a:srgbClr val="000000">
                          <a:lumMod val="95000"/>
                          <a:lumOff val="5000"/>
                        </a:srgbClr>
                      </a:gs>
                      <a:gs pos="100000">
                        <a:srgbClr val="000000">
                          <a:lumMod val="65000"/>
                          <a:lumOff val="35000"/>
                        </a:srgbClr>
                      </a:gs>
                    </a:gsLst>
                    <a:lin ang="5400000" scaled="1"/>
                  </a:gradFill>
                  <a:cs typeface="+mn-ea"/>
                  <a:sym typeface="+mn-lt"/>
                </a:rPr>
                <a:t>未来是可知</a:t>
              </a:r>
              <a:r>
                <a:rPr lang="zh-CN" altLang="en-US" sz="1600" b="1" kern="0" dirty="0" smtClean="0">
                  <a:gradFill>
                    <a:gsLst>
                      <a:gs pos="0">
                        <a:srgbClr val="000000">
                          <a:lumMod val="95000"/>
                          <a:lumOff val="5000"/>
                        </a:srgbClr>
                      </a:gs>
                      <a:gs pos="100000">
                        <a:srgbClr val="000000">
                          <a:lumMod val="65000"/>
                          <a:lumOff val="35000"/>
                        </a:srgbClr>
                      </a:gs>
                    </a:gsLst>
                    <a:lin ang="5400000" scaled="1"/>
                  </a:gradFill>
                  <a:cs typeface="+mn-ea"/>
                  <a:sym typeface="+mn-lt"/>
                </a:rPr>
                <a:t>的</a:t>
              </a:r>
              <a:endParaRPr kumimoji="0" lang="zh-CN" altLang="en-US" sz="1600" b="1" i="0" u="none" strike="noStrike" kern="0" cap="none" spc="0" normalizeH="0" baseline="0" noProof="0" dirty="0">
                <a:ln>
                  <a:noFill/>
                </a:ln>
                <a:gradFill>
                  <a:gsLst>
                    <a:gs pos="0">
                      <a:srgbClr val="000000">
                        <a:lumMod val="95000"/>
                        <a:lumOff val="5000"/>
                      </a:srgbClr>
                    </a:gs>
                    <a:gs pos="100000">
                      <a:srgbClr val="000000">
                        <a:lumMod val="65000"/>
                        <a:lumOff val="35000"/>
                      </a:srgbClr>
                    </a:gs>
                  </a:gsLst>
                  <a:lin ang="5400000" scaled="1"/>
                </a:gradFill>
                <a:effectLst/>
                <a:uLnTx/>
                <a:uFillTx/>
                <a:cs typeface="+mn-ea"/>
                <a:sym typeface="+mn-lt"/>
              </a:endParaRPr>
            </a:p>
          </p:txBody>
        </p:sp>
      </p:grpSp>
      <p:sp>
        <p:nvSpPr>
          <p:cNvPr id="31" name="横卷形 30"/>
          <p:cNvSpPr/>
          <p:nvPr/>
        </p:nvSpPr>
        <p:spPr>
          <a:xfrm>
            <a:off x="792042" y="1058435"/>
            <a:ext cx="3353830" cy="703036"/>
          </a:xfrm>
          <a:prstGeom prst="horizontalScroll">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dirty="0" smtClean="0"/>
              <a:t>（一）我们的教育是什么样的</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0-#ppt_w/2"/>
                                          </p:val>
                                        </p:tav>
                                        <p:tav tm="100000">
                                          <p:val>
                                            <p:strVal val="#ppt_x"/>
                                          </p:val>
                                        </p:tav>
                                      </p:tavLst>
                                    </p:anim>
                                    <p:anim calcmode="lin" valueType="num">
                                      <p:cBhvr additive="base">
                                        <p:cTn id="8" dur="1000" fill="hold"/>
                                        <p:tgtEl>
                                          <p:spTgt spid="3"/>
                                        </p:tgtEl>
                                        <p:attrNameLst>
                                          <p:attrName>ppt_y</p:attrName>
                                        </p:attrNameLst>
                                      </p:cBhvr>
                                      <p:tavLst>
                                        <p:tav tm="0">
                                          <p:val>
                                            <p:strVal val="#ppt_y"/>
                                          </p:val>
                                        </p:tav>
                                        <p:tav tm="100000">
                                          <p:val>
                                            <p:strVal val="#ppt_y"/>
                                          </p:val>
                                        </p:tav>
                                      </p:tavLst>
                                    </p:anim>
                                  </p:childTnLst>
                                </p:cTn>
                              </p:par>
                              <p:par>
                                <p:cTn id="9" presetID="22" presetClass="entr" presetSubtype="8" fill="hold" nodeType="withEffect">
                                  <p:stCondLst>
                                    <p:cond delay="100"/>
                                  </p:stCondLst>
                                  <p:childTnLst>
                                    <p:set>
                                      <p:cBhvr>
                                        <p:cTn id="10" dur="1" fill="hold">
                                          <p:stCondLst>
                                            <p:cond delay="0"/>
                                          </p:stCondLst>
                                        </p:cTn>
                                        <p:tgtEl>
                                          <p:spTgt spid="2"/>
                                        </p:tgtEl>
                                        <p:attrNameLst>
                                          <p:attrName>style.visibility</p:attrName>
                                        </p:attrNameLst>
                                      </p:cBhvr>
                                      <p:to>
                                        <p:strVal val="visible"/>
                                      </p:to>
                                    </p:set>
                                    <p:animEffect transition="in" filter="wipe(left)">
                                      <p:cBhvr>
                                        <p:cTn id="11" dur="1000"/>
                                        <p:tgtEl>
                                          <p:spTgt spid="2"/>
                                        </p:tgtEl>
                                      </p:cBhvr>
                                    </p:animEffect>
                                  </p:childTnLst>
                                </p:cTn>
                              </p:par>
                              <p:par>
                                <p:cTn id="12" presetID="10" presetClass="entr" presetSubtype="0" fill="hold" grpId="0" nodeType="withEffect">
                                  <p:stCondLst>
                                    <p:cond delay="10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500"/>
                                        <p:tgtEl>
                                          <p:spTgt spid="5"/>
                                        </p:tgtEl>
                                      </p:cBhvr>
                                    </p:animEffect>
                                  </p:childTnLst>
                                </p:cTn>
                              </p:par>
                              <p:par>
                                <p:cTn id="15" presetID="19" presetClass="entr" presetSubtype="5" fill="hold" grpId="0" nodeType="withEffect">
                                  <p:stCondLst>
                                    <p:cond delay="100"/>
                                  </p:stCondLst>
                                  <p:iterate type="lt">
                                    <p:tmPct val="10000"/>
                                  </p:iterate>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strVal val="#ppt_w"/>
                                          </p:val>
                                        </p:tav>
                                        <p:tav tm="100000">
                                          <p:val>
                                            <p:strVal val="#ppt_w"/>
                                          </p:val>
                                        </p:tav>
                                      </p:tavLst>
                                    </p:anim>
                                    <p:anim calcmode="lin" valueType="num">
                                      <p:cBhvr>
                                        <p:cTn id="18" dur="500" fill="hold"/>
                                        <p:tgtEl>
                                          <p:spTgt spid="4"/>
                                        </p:tgtEl>
                                        <p:attrNameLst>
                                          <p:attrName>ppt_h</p:attrName>
                                        </p:attrNameLst>
                                      </p:cBhvr>
                                      <p:tavLst>
                                        <p:tav tm="0" fmla="#ppt_h*sin(2.5*pi*$)">
                                          <p:val>
                                            <p:fltVal val="0"/>
                                          </p:val>
                                        </p:tav>
                                        <p:tav tm="100000">
                                          <p:val>
                                            <p:fltVal val="1"/>
                                          </p:val>
                                        </p:tav>
                                      </p:tavLst>
                                    </p:anim>
                                  </p:childTnLst>
                                </p:cTn>
                              </p:par>
                            </p:childTnLst>
                          </p:cTn>
                        </p:par>
                        <p:par>
                          <p:cTn id="19" fill="hold">
                            <p:stCondLst>
                              <p:cond delay="1100"/>
                            </p:stCondLst>
                            <p:childTnLst>
                              <p:par>
                                <p:cTn id="20" presetID="2" presetClass="entr" presetSubtype="8" fill="hold" nodeType="afterEffect">
                                  <p:stCondLst>
                                    <p:cond delay="0"/>
                                  </p:stCondLst>
                                  <p:childTnLst>
                                    <p:set>
                                      <p:cBhvr>
                                        <p:cTn id="21" dur="1" fill="hold">
                                          <p:stCondLst>
                                            <p:cond delay="0"/>
                                          </p:stCondLst>
                                        </p:cTn>
                                        <p:tgtEl>
                                          <p:spTgt spid="28"/>
                                        </p:tgtEl>
                                        <p:attrNameLst>
                                          <p:attrName>style.visibility</p:attrName>
                                        </p:attrNameLst>
                                      </p:cBhvr>
                                      <p:to>
                                        <p:strVal val="visible"/>
                                      </p:to>
                                    </p:set>
                                    <p:anim calcmode="lin" valueType="num">
                                      <p:cBhvr additive="base">
                                        <p:cTn id="22" dur="500" fill="hold"/>
                                        <p:tgtEl>
                                          <p:spTgt spid="28"/>
                                        </p:tgtEl>
                                        <p:attrNameLst>
                                          <p:attrName>ppt_x</p:attrName>
                                        </p:attrNameLst>
                                      </p:cBhvr>
                                      <p:tavLst>
                                        <p:tav tm="0">
                                          <p:val>
                                            <p:strVal val="0-#ppt_w/2"/>
                                          </p:val>
                                        </p:tav>
                                        <p:tav tm="100000">
                                          <p:val>
                                            <p:strVal val="#ppt_x"/>
                                          </p:val>
                                        </p:tav>
                                      </p:tavLst>
                                    </p:anim>
                                    <p:anim calcmode="lin" valueType="num">
                                      <p:cBhvr additive="base">
                                        <p:cTn id="23" dur="500" fill="hold"/>
                                        <p:tgtEl>
                                          <p:spTgt spid="28"/>
                                        </p:tgtEl>
                                        <p:attrNameLst>
                                          <p:attrName>ppt_y</p:attrName>
                                        </p:attrNameLst>
                                      </p:cBhvr>
                                      <p:tavLst>
                                        <p:tav tm="0">
                                          <p:val>
                                            <p:strVal val="#ppt_y"/>
                                          </p:val>
                                        </p:tav>
                                        <p:tav tm="100000">
                                          <p:val>
                                            <p:strVal val="#ppt_y"/>
                                          </p:val>
                                        </p:tav>
                                      </p:tavLst>
                                    </p:anim>
                                  </p:childTnLst>
                                </p:cTn>
                              </p:par>
                            </p:childTnLst>
                          </p:cTn>
                        </p:par>
                        <p:par>
                          <p:cTn id="24" fill="hold">
                            <p:stCondLst>
                              <p:cond delay="1600"/>
                            </p:stCondLst>
                            <p:childTnLst>
                              <p:par>
                                <p:cTn id="25" presetID="22" presetClass="entr" presetSubtype="8" fill="hold" nodeType="after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wipe(left)">
                                      <p:cBhvr>
                                        <p:cTn id="27" dur="500"/>
                                        <p:tgtEl>
                                          <p:spTgt spid="6"/>
                                        </p:tgtEl>
                                      </p:cBhvr>
                                    </p:animEffect>
                                  </p:childTnLst>
                                </p:cTn>
                              </p:par>
                            </p:childTnLst>
                          </p:cTn>
                        </p:par>
                        <p:par>
                          <p:cTn id="28" fill="hold">
                            <p:stCondLst>
                              <p:cond delay="2100"/>
                            </p:stCondLst>
                            <p:childTnLst>
                              <p:par>
                                <p:cTn id="29" presetID="2" presetClass="entr" presetSubtype="2" fill="hold" nodeType="afterEffect">
                                  <p:stCondLst>
                                    <p:cond delay="0"/>
                                  </p:stCondLst>
                                  <p:childTnLst>
                                    <p:set>
                                      <p:cBhvr>
                                        <p:cTn id="30" dur="1" fill="hold">
                                          <p:stCondLst>
                                            <p:cond delay="0"/>
                                          </p:stCondLst>
                                        </p:cTn>
                                        <p:tgtEl>
                                          <p:spTgt spid="25"/>
                                        </p:tgtEl>
                                        <p:attrNameLst>
                                          <p:attrName>style.visibility</p:attrName>
                                        </p:attrNameLst>
                                      </p:cBhvr>
                                      <p:to>
                                        <p:strVal val="visible"/>
                                      </p:to>
                                    </p:set>
                                    <p:anim calcmode="lin" valueType="num">
                                      <p:cBhvr additive="base">
                                        <p:cTn id="31" dur="500" fill="hold"/>
                                        <p:tgtEl>
                                          <p:spTgt spid="25"/>
                                        </p:tgtEl>
                                        <p:attrNameLst>
                                          <p:attrName>ppt_x</p:attrName>
                                        </p:attrNameLst>
                                      </p:cBhvr>
                                      <p:tavLst>
                                        <p:tav tm="0">
                                          <p:val>
                                            <p:strVal val="1+#ppt_w/2"/>
                                          </p:val>
                                        </p:tav>
                                        <p:tav tm="100000">
                                          <p:val>
                                            <p:strVal val="#ppt_x"/>
                                          </p:val>
                                        </p:tav>
                                      </p:tavLst>
                                    </p:anim>
                                    <p:anim calcmode="lin" valueType="num">
                                      <p:cBhvr additive="base">
                                        <p:cTn id="32" dur="500" fill="hold"/>
                                        <p:tgtEl>
                                          <p:spTgt spid="25"/>
                                        </p:tgtEl>
                                        <p:attrNameLst>
                                          <p:attrName>ppt_y</p:attrName>
                                        </p:attrNameLst>
                                      </p:cBhvr>
                                      <p:tavLst>
                                        <p:tav tm="0">
                                          <p:val>
                                            <p:strVal val="#ppt_y"/>
                                          </p:val>
                                        </p:tav>
                                        <p:tav tm="100000">
                                          <p:val>
                                            <p:strVal val="#ppt_y"/>
                                          </p:val>
                                        </p:tav>
                                      </p:tavLst>
                                    </p:anim>
                                  </p:childTnLst>
                                </p:cTn>
                              </p:par>
                            </p:childTnLst>
                          </p:cTn>
                        </p:par>
                        <p:par>
                          <p:cTn id="33" fill="hold">
                            <p:stCondLst>
                              <p:cond delay="2600"/>
                            </p:stCondLst>
                            <p:childTnLst>
                              <p:par>
                                <p:cTn id="34" presetID="2" presetClass="entr" presetSubtype="2" fill="hold" nodeType="afterEffect">
                                  <p:stCondLst>
                                    <p:cond delay="0"/>
                                  </p:stCondLst>
                                  <p:childTnLst>
                                    <p:set>
                                      <p:cBhvr>
                                        <p:cTn id="35" dur="1" fill="hold">
                                          <p:stCondLst>
                                            <p:cond delay="0"/>
                                          </p:stCondLst>
                                        </p:cTn>
                                        <p:tgtEl>
                                          <p:spTgt spid="22"/>
                                        </p:tgtEl>
                                        <p:attrNameLst>
                                          <p:attrName>style.visibility</p:attrName>
                                        </p:attrNameLst>
                                      </p:cBhvr>
                                      <p:to>
                                        <p:strVal val="visible"/>
                                      </p:to>
                                    </p:set>
                                    <p:anim calcmode="lin" valueType="num">
                                      <p:cBhvr additive="base">
                                        <p:cTn id="36" dur="500" fill="hold"/>
                                        <p:tgtEl>
                                          <p:spTgt spid="22"/>
                                        </p:tgtEl>
                                        <p:attrNameLst>
                                          <p:attrName>ppt_x</p:attrName>
                                        </p:attrNameLst>
                                      </p:cBhvr>
                                      <p:tavLst>
                                        <p:tav tm="0">
                                          <p:val>
                                            <p:strVal val="1+#ppt_w/2"/>
                                          </p:val>
                                        </p:tav>
                                        <p:tav tm="100000">
                                          <p:val>
                                            <p:strVal val="#ppt_x"/>
                                          </p:val>
                                        </p:tav>
                                      </p:tavLst>
                                    </p:anim>
                                    <p:anim calcmode="lin" valueType="num">
                                      <p:cBhvr additive="base">
                                        <p:cTn id="37" dur="500" fill="hold"/>
                                        <p:tgtEl>
                                          <p:spTgt spid="22"/>
                                        </p:tgtEl>
                                        <p:attrNameLst>
                                          <p:attrName>ppt_y</p:attrName>
                                        </p:attrNameLst>
                                      </p:cBhvr>
                                      <p:tavLst>
                                        <p:tav tm="0">
                                          <p:val>
                                            <p:strVal val="#ppt_y"/>
                                          </p:val>
                                        </p:tav>
                                        <p:tav tm="100000">
                                          <p:val>
                                            <p:strVal val="#ppt_y"/>
                                          </p:val>
                                        </p:tav>
                                      </p:tavLst>
                                    </p:anim>
                                  </p:childTnLst>
                                </p:cTn>
                              </p:par>
                            </p:childTnLst>
                          </p:cTn>
                        </p:par>
                        <p:par>
                          <p:cTn id="38" fill="hold">
                            <p:stCondLst>
                              <p:cond delay="3100"/>
                            </p:stCondLst>
                            <p:childTnLst>
                              <p:par>
                                <p:cTn id="39" presetID="2" presetClass="entr" presetSubtype="2" fill="hold" nodeType="afterEffect">
                                  <p:stCondLst>
                                    <p:cond delay="0"/>
                                  </p:stCondLst>
                                  <p:childTnLst>
                                    <p:set>
                                      <p:cBhvr>
                                        <p:cTn id="40" dur="1" fill="hold">
                                          <p:stCondLst>
                                            <p:cond delay="0"/>
                                          </p:stCondLst>
                                        </p:cTn>
                                        <p:tgtEl>
                                          <p:spTgt spid="19"/>
                                        </p:tgtEl>
                                        <p:attrNameLst>
                                          <p:attrName>style.visibility</p:attrName>
                                        </p:attrNameLst>
                                      </p:cBhvr>
                                      <p:to>
                                        <p:strVal val="visible"/>
                                      </p:to>
                                    </p:set>
                                    <p:anim calcmode="lin" valueType="num">
                                      <p:cBhvr additive="base">
                                        <p:cTn id="41" dur="500" fill="hold"/>
                                        <p:tgtEl>
                                          <p:spTgt spid="19"/>
                                        </p:tgtEl>
                                        <p:attrNameLst>
                                          <p:attrName>ppt_x</p:attrName>
                                        </p:attrNameLst>
                                      </p:cBhvr>
                                      <p:tavLst>
                                        <p:tav tm="0">
                                          <p:val>
                                            <p:strVal val="1+#ppt_w/2"/>
                                          </p:val>
                                        </p:tav>
                                        <p:tav tm="100000">
                                          <p:val>
                                            <p:strVal val="#ppt_x"/>
                                          </p:val>
                                        </p:tav>
                                      </p:tavLst>
                                    </p:anim>
                                    <p:anim calcmode="lin" valueType="num">
                                      <p:cBhvr additive="base">
                                        <p:cTn id="42" dur="500" fill="hold"/>
                                        <p:tgtEl>
                                          <p:spTgt spid="19"/>
                                        </p:tgtEl>
                                        <p:attrNameLst>
                                          <p:attrName>ppt_y</p:attrName>
                                        </p:attrNameLst>
                                      </p:cBhvr>
                                      <p:tavLst>
                                        <p:tav tm="0">
                                          <p:val>
                                            <p:strVal val="#ppt_y"/>
                                          </p:val>
                                        </p:tav>
                                        <p:tav tm="100000">
                                          <p:val>
                                            <p:strVal val="#ppt_y"/>
                                          </p:val>
                                        </p:tav>
                                      </p:tavLst>
                                    </p:anim>
                                  </p:childTnLst>
                                </p:cTn>
                              </p:par>
                            </p:childTnLst>
                          </p:cTn>
                        </p:par>
                        <p:par>
                          <p:cTn id="43" fill="hold">
                            <p:stCondLst>
                              <p:cond delay="3600"/>
                            </p:stCondLst>
                            <p:childTnLst>
                              <p:par>
                                <p:cTn id="44" presetID="2" presetClass="entr" presetSubtype="2" fill="hold" nodeType="afterEffect">
                                  <p:stCondLst>
                                    <p:cond delay="0"/>
                                  </p:stCondLst>
                                  <p:childTnLst>
                                    <p:set>
                                      <p:cBhvr>
                                        <p:cTn id="45" dur="1" fill="hold">
                                          <p:stCondLst>
                                            <p:cond delay="0"/>
                                          </p:stCondLst>
                                        </p:cTn>
                                        <p:tgtEl>
                                          <p:spTgt spid="16"/>
                                        </p:tgtEl>
                                        <p:attrNameLst>
                                          <p:attrName>style.visibility</p:attrName>
                                        </p:attrNameLst>
                                      </p:cBhvr>
                                      <p:to>
                                        <p:strVal val="visible"/>
                                      </p:to>
                                    </p:set>
                                    <p:anim calcmode="lin" valueType="num">
                                      <p:cBhvr additive="base">
                                        <p:cTn id="46" dur="500" fill="hold"/>
                                        <p:tgtEl>
                                          <p:spTgt spid="16"/>
                                        </p:tgtEl>
                                        <p:attrNameLst>
                                          <p:attrName>ppt_x</p:attrName>
                                        </p:attrNameLst>
                                      </p:cBhvr>
                                      <p:tavLst>
                                        <p:tav tm="0">
                                          <p:val>
                                            <p:strVal val="1+#ppt_w/2"/>
                                          </p:val>
                                        </p:tav>
                                        <p:tav tm="100000">
                                          <p:val>
                                            <p:strVal val="#ppt_x"/>
                                          </p:val>
                                        </p:tav>
                                      </p:tavLst>
                                    </p:anim>
                                    <p:anim calcmode="lin" valueType="num">
                                      <p:cBhvr additive="base">
                                        <p:cTn id="47" dur="5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flipV="1">
            <a:off x="738254" y="868543"/>
            <a:ext cx="10395051" cy="4534"/>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3" name="Freeform 6"/>
          <p:cNvSpPr>
            <a:spLocks noEditPoints="1"/>
          </p:cNvSpPr>
          <p:nvPr/>
        </p:nvSpPr>
        <p:spPr bwMode="auto">
          <a:xfrm>
            <a:off x="11133306" y="445563"/>
            <a:ext cx="413807" cy="427514"/>
          </a:xfrm>
          <a:custGeom>
            <a:avLst/>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chemeClr val="tx1">
                <a:lumMod val="65000"/>
                <a:lumOff val="35000"/>
              </a:schemeClr>
            </a:solidFill>
            <a:prstDash val="solid"/>
            <a:round/>
          </a:ln>
          <a:extLst>
            <a:ext uri="{909E8E84-426E-40DD-AFC4-6F175D3DCCD1}">
              <a14:hiddenFill xmlns:a14="http://schemas.microsoft.com/office/drawing/2010/main">
                <a:solidFill>
                  <a:srgbClr val="FFFFFF"/>
                </a:solidFill>
              </a14:hiddenFill>
            </a:ext>
          </a:extLst>
        </p:spPr>
        <p:txBody>
          <a:bodyPr vert="horz" wrap="square" lIns="89770" tIns="44885" rIns="89770" bIns="44885"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560" b="0" i="0" u="none" strike="noStrike" kern="1200" cap="none" spc="0" normalizeH="0" baseline="0" noProof="0">
              <a:ln>
                <a:noFill/>
              </a:ln>
              <a:solidFill>
                <a:prstClr val="black"/>
              </a:solidFill>
              <a:effectLst/>
              <a:uLnTx/>
              <a:uFillTx/>
              <a:cs typeface="+mn-ea"/>
              <a:sym typeface="+mn-lt"/>
            </a:endParaRPr>
          </a:p>
        </p:txBody>
      </p:sp>
      <p:sp>
        <p:nvSpPr>
          <p:cNvPr id="4" name="TextBox 90"/>
          <p:cNvSpPr txBox="1"/>
          <p:nvPr/>
        </p:nvSpPr>
        <p:spPr>
          <a:xfrm>
            <a:off x="1317822" y="255912"/>
            <a:ext cx="5071403" cy="598983"/>
          </a:xfrm>
          <a:prstGeom prst="rect">
            <a:avLst/>
          </a:prstGeom>
          <a:noFill/>
        </p:spPr>
        <p:txBody>
          <a:bodyPr wrap="square" lIns="105509" tIns="52755" rIns="105509" bIns="52755"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200" b="1" i="0" u="none" strike="noStrike" kern="1200" cap="none" spc="0" normalizeH="0" baseline="0" noProof="0" dirty="0">
                <a:ln>
                  <a:noFill/>
                </a:ln>
                <a:solidFill>
                  <a:prstClr val="black">
                    <a:lumMod val="75000"/>
                    <a:lumOff val="25000"/>
                  </a:prstClr>
                </a:solidFill>
                <a:effectLst/>
                <a:uLnTx/>
                <a:uFillTx/>
                <a:cs typeface="+mn-ea"/>
                <a:sym typeface="+mn-lt"/>
              </a:rPr>
              <a:t>一</a:t>
            </a:r>
            <a:r>
              <a:rPr kumimoji="0" lang="zh-CN" altLang="en-US" sz="3200" b="1" i="0" u="none" strike="noStrike" kern="1200" cap="none" spc="0" normalizeH="0" baseline="0" noProof="0" dirty="0" smtClean="0">
                <a:ln>
                  <a:noFill/>
                </a:ln>
                <a:solidFill>
                  <a:prstClr val="black">
                    <a:lumMod val="75000"/>
                    <a:lumOff val="25000"/>
                  </a:prstClr>
                </a:solidFill>
                <a:effectLst/>
                <a:uLnTx/>
                <a:uFillTx/>
                <a:cs typeface="+mn-ea"/>
                <a:sym typeface="+mn-lt"/>
              </a:rPr>
              <a:t>、</a:t>
            </a:r>
            <a:r>
              <a:rPr lang="zh-CN" altLang="en-US" sz="3200" b="1" dirty="0">
                <a:solidFill>
                  <a:prstClr val="black">
                    <a:lumMod val="75000"/>
                    <a:lumOff val="25000"/>
                  </a:prstClr>
                </a:solidFill>
                <a:cs typeface="+mn-ea"/>
                <a:sym typeface="+mn-lt"/>
              </a:rPr>
              <a:t>我要</a:t>
            </a:r>
            <a:r>
              <a:rPr lang="zh-CN" altLang="en-US" sz="3200" b="1" dirty="0" smtClean="0">
                <a:solidFill>
                  <a:prstClr val="black">
                    <a:lumMod val="75000"/>
                    <a:lumOff val="25000"/>
                  </a:prstClr>
                </a:solidFill>
                <a:cs typeface="+mn-ea"/>
                <a:sym typeface="+mn-lt"/>
              </a:rPr>
              <a:t>了解的高职教育</a:t>
            </a:r>
            <a:endParaRPr kumimoji="0" lang="zh-CN" altLang="en-US" sz="3200" b="1" i="0" u="none" strike="noStrike" kern="1200" cap="none" spc="0" normalizeH="0" baseline="0" noProof="0" dirty="0">
              <a:ln>
                <a:noFill/>
              </a:ln>
              <a:solidFill>
                <a:prstClr val="black">
                  <a:lumMod val="75000"/>
                  <a:lumOff val="25000"/>
                </a:prstClr>
              </a:solidFill>
              <a:effectLst/>
              <a:uLnTx/>
              <a:uFillTx/>
              <a:cs typeface="+mn-ea"/>
              <a:sym typeface="+mn-lt"/>
            </a:endParaRPr>
          </a:p>
        </p:txBody>
      </p:sp>
      <p:sp>
        <p:nvSpPr>
          <p:cNvPr id="5" name="椭圆 4"/>
          <p:cNvSpPr/>
          <p:nvPr/>
        </p:nvSpPr>
        <p:spPr>
          <a:xfrm>
            <a:off x="792042" y="380144"/>
            <a:ext cx="350520" cy="350520"/>
          </a:xfrm>
          <a:prstGeom prst="ellipse">
            <a:avLst/>
          </a:prstGeom>
          <a:solidFill>
            <a:srgbClr val="0DB7B6"/>
          </a:solidFill>
          <a:ln w="12700">
            <a:solidFill>
              <a:schemeClr val="bg1"/>
            </a:solidFill>
          </a:ln>
          <a:effectLst>
            <a:outerShdw blurRad="254000" dist="127000" dir="5400000" algn="t"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31" name="横卷形 30"/>
          <p:cNvSpPr/>
          <p:nvPr/>
        </p:nvSpPr>
        <p:spPr>
          <a:xfrm>
            <a:off x="792042" y="1058435"/>
            <a:ext cx="3238420" cy="703036"/>
          </a:xfrm>
          <a:prstGeom prst="horizontalScroll">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dirty="0" smtClean="0"/>
              <a:t>（二）职业教育的发展历程</a:t>
            </a:r>
            <a:endParaRPr lang="zh-CN" altLang="en-US" dirty="0"/>
          </a:p>
        </p:txBody>
      </p:sp>
      <p:graphicFrame>
        <p:nvGraphicFramePr>
          <p:cNvPr id="33" name="图示 32"/>
          <p:cNvGraphicFramePr/>
          <p:nvPr>
            <p:extLst>
              <p:ext uri="{D42A27DB-BD31-4B8C-83A1-F6EECF244321}">
                <p14:modId xmlns:p14="http://schemas.microsoft.com/office/powerpoint/2010/main" val="543645359"/>
              </p:ext>
            </p:extLst>
          </p:nvPr>
        </p:nvGraphicFramePr>
        <p:xfrm>
          <a:off x="1142561" y="1296057"/>
          <a:ext cx="9990744" cy="520239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929740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0-#ppt_w/2"/>
                                          </p:val>
                                        </p:tav>
                                        <p:tav tm="100000">
                                          <p:val>
                                            <p:strVal val="#ppt_x"/>
                                          </p:val>
                                        </p:tav>
                                      </p:tavLst>
                                    </p:anim>
                                    <p:anim calcmode="lin" valueType="num">
                                      <p:cBhvr additive="base">
                                        <p:cTn id="8" dur="1000" fill="hold"/>
                                        <p:tgtEl>
                                          <p:spTgt spid="3"/>
                                        </p:tgtEl>
                                        <p:attrNameLst>
                                          <p:attrName>ppt_y</p:attrName>
                                        </p:attrNameLst>
                                      </p:cBhvr>
                                      <p:tavLst>
                                        <p:tav tm="0">
                                          <p:val>
                                            <p:strVal val="#ppt_y"/>
                                          </p:val>
                                        </p:tav>
                                        <p:tav tm="100000">
                                          <p:val>
                                            <p:strVal val="#ppt_y"/>
                                          </p:val>
                                        </p:tav>
                                      </p:tavLst>
                                    </p:anim>
                                  </p:childTnLst>
                                </p:cTn>
                              </p:par>
                              <p:par>
                                <p:cTn id="9" presetID="22" presetClass="entr" presetSubtype="8" fill="hold" nodeType="withEffect">
                                  <p:stCondLst>
                                    <p:cond delay="100"/>
                                  </p:stCondLst>
                                  <p:childTnLst>
                                    <p:set>
                                      <p:cBhvr>
                                        <p:cTn id="10" dur="1" fill="hold">
                                          <p:stCondLst>
                                            <p:cond delay="0"/>
                                          </p:stCondLst>
                                        </p:cTn>
                                        <p:tgtEl>
                                          <p:spTgt spid="2"/>
                                        </p:tgtEl>
                                        <p:attrNameLst>
                                          <p:attrName>style.visibility</p:attrName>
                                        </p:attrNameLst>
                                      </p:cBhvr>
                                      <p:to>
                                        <p:strVal val="visible"/>
                                      </p:to>
                                    </p:set>
                                    <p:animEffect transition="in" filter="wipe(left)">
                                      <p:cBhvr>
                                        <p:cTn id="11" dur="1000"/>
                                        <p:tgtEl>
                                          <p:spTgt spid="2"/>
                                        </p:tgtEl>
                                      </p:cBhvr>
                                    </p:animEffect>
                                  </p:childTnLst>
                                </p:cTn>
                              </p:par>
                              <p:par>
                                <p:cTn id="12" presetID="10" presetClass="entr" presetSubtype="0" fill="hold" grpId="0" nodeType="withEffect">
                                  <p:stCondLst>
                                    <p:cond delay="10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500"/>
                                        <p:tgtEl>
                                          <p:spTgt spid="5"/>
                                        </p:tgtEl>
                                      </p:cBhvr>
                                    </p:animEffect>
                                  </p:childTnLst>
                                </p:cTn>
                              </p:par>
                              <p:par>
                                <p:cTn id="15" presetID="19" presetClass="entr" presetSubtype="5" fill="hold" grpId="0" nodeType="withEffect">
                                  <p:stCondLst>
                                    <p:cond delay="100"/>
                                  </p:stCondLst>
                                  <p:iterate type="lt">
                                    <p:tmPct val="10000"/>
                                  </p:iterate>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strVal val="#ppt_w"/>
                                          </p:val>
                                        </p:tav>
                                        <p:tav tm="100000">
                                          <p:val>
                                            <p:strVal val="#ppt_w"/>
                                          </p:val>
                                        </p:tav>
                                      </p:tavLst>
                                    </p:anim>
                                    <p:anim calcmode="lin" valueType="num">
                                      <p:cBhvr>
                                        <p:cTn id="18" dur="500" fill="hold"/>
                                        <p:tgtEl>
                                          <p:spTgt spid="4"/>
                                        </p:tgtEl>
                                        <p:attrNameLst>
                                          <p:attrName>ppt_h</p:attrName>
                                        </p:attrNameLst>
                                      </p:cBhvr>
                                      <p:tavLst>
                                        <p:tav tm="0" fmla="#ppt_h*sin(2.5*pi*$)">
                                          <p:val>
                                            <p:fltVal val="0"/>
                                          </p:val>
                                        </p:tav>
                                        <p:tav tm="100000">
                                          <p:val>
                                            <p:fltVal val="1"/>
                                          </p:val>
                                        </p:tav>
                                      </p:tavLst>
                                    </p:anim>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grpId="0" nodeType="clickEffect">
                                  <p:stCondLst>
                                    <p:cond delay="0"/>
                                  </p:stCondLst>
                                  <p:childTnLst>
                                    <p:set>
                                      <p:cBhvr>
                                        <p:cTn id="22" dur="1" fill="hold">
                                          <p:stCondLst>
                                            <p:cond delay="0"/>
                                          </p:stCondLst>
                                        </p:cTn>
                                        <p:tgtEl>
                                          <p:spTgt spid="33">
                                            <p:graphicEl>
                                              <a:dgm id="{C1425C09-ADD0-4E98-A33B-93806564698F}"/>
                                            </p:graphicEl>
                                          </p:spTgt>
                                        </p:tgtEl>
                                        <p:attrNameLst>
                                          <p:attrName>style.visibility</p:attrName>
                                        </p:attrNameLst>
                                      </p:cBhvr>
                                      <p:to>
                                        <p:strVal val="visible"/>
                                      </p:to>
                                    </p:set>
                                    <p:animEffect transition="in" filter="barn(inVertical)">
                                      <p:cBhvr>
                                        <p:cTn id="23" dur="500"/>
                                        <p:tgtEl>
                                          <p:spTgt spid="33">
                                            <p:graphicEl>
                                              <a:dgm id="{C1425C09-ADD0-4E98-A33B-93806564698F}"/>
                                            </p:graphicEl>
                                          </p:spTgt>
                                        </p:tgtEl>
                                      </p:cBhvr>
                                    </p:animEffect>
                                  </p:childTnLst>
                                </p:cTn>
                              </p:par>
                            </p:childTnLst>
                          </p:cTn>
                        </p:par>
                      </p:childTnLst>
                    </p:cTn>
                  </p:par>
                  <p:par>
                    <p:cTn id="24" fill="hold">
                      <p:stCondLst>
                        <p:cond delay="indefinite"/>
                      </p:stCondLst>
                      <p:childTnLst>
                        <p:par>
                          <p:cTn id="25" fill="hold">
                            <p:stCondLst>
                              <p:cond delay="0"/>
                            </p:stCondLst>
                            <p:childTnLst>
                              <p:par>
                                <p:cTn id="26" presetID="16" presetClass="entr" presetSubtype="21" fill="hold" grpId="0" nodeType="clickEffect">
                                  <p:stCondLst>
                                    <p:cond delay="0"/>
                                  </p:stCondLst>
                                  <p:childTnLst>
                                    <p:set>
                                      <p:cBhvr>
                                        <p:cTn id="27" dur="1" fill="hold">
                                          <p:stCondLst>
                                            <p:cond delay="0"/>
                                          </p:stCondLst>
                                        </p:cTn>
                                        <p:tgtEl>
                                          <p:spTgt spid="33">
                                            <p:graphicEl>
                                              <a:dgm id="{78DF0D93-F221-49D2-BA94-0CF8166D5FDD}"/>
                                            </p:graphicEl>
                                          </p:spTgt>
                                        </p:tgtEl>
                                        <p:attrNameLst>
                                          <p:attrName>style.visibility</p:attrName>
                                        </p:attrNameLst>
                                      </p:cBhvr>
                                      <p:to>
                                        <p:strVal val="visible"/>
                                      </p:to>
                                    </p:set>
                                    <p:animEffect transition="in" filter="barn(inVertical)">
                                      <p:cBhvr>
                                        <p:cTn id="28" dur="500"/>
                                        <p:tgtEl>
                                          <p:spTgt spid="33">
                                            <p:graphicEl>
                                              <a:dgm id="{78DF0D93-F221-49D2-BA94-0CF8166D5FDD}"/>
                                            </p:graphicEl>
                                          </p:spTgt>
                                        </p:tgtEl>
                                      </p:cBhvr>
                                    </p:animEffect>
                                  </p:childTnLst>
                                </p:cTn>
                              </p:par>
                            </p:childTnLst>
                          </p:cTn>
                        </p:par>
                      </p:childTnLst>
                    </p:cTn>
                  </p:par>
                  <p:par>
                    <p:cTn id="29" fill="hold">
                      <p:stCondLst>
                        <p:cond delay="indefinite"/>
                      </p:stCondLst>
                      <p:childTnLst>
                        <p:par>
                          <p:cTn id="30" fill="hold">
                            <p:stCondLst>
                              <p:cond delay="0"/>
                            </p:stCondLst>
                            <p:childTnLst>
                              <p:par>
                                <p:cTn id="31" presetID="16" presetClass="entr" presetSubtype="21" fill="hold" grpId="0" nodeType="clickEffect">
                                  <p:stCondLst>
                                    <p:cond delay="0"/>
                                  </p:stCondLst>
                                  <p:childTnLst>
                                    <p:set>
                                      <p:cBhvr>
                                        <p:cTn id="32" dur="1" fill="hold">
                                          <p:stCondLst>
                                            <p:cond delay="0"/>
                                          </p:stCondLst>
                                        </p:cTn>
                                        <p:tgtEl>
                                          <p:spTgt spid="33">
                                            <p:graphicEl>
                                              <a:dgm id="{0F7066BE-AE20-4AF7-8AE9-05F6A0B2A42E}"/>
                                            </p:graphicEl>
                                          </p:spTgt>
                                        </p:tgtEl>
                                        <p:attrNameLst>
                                          <p:attrName>style.visibility</p:attrName>
                                        </p:attrNameLst>
                                      </p:cBhvr>
                                      <p:to>
                                        <p:strVal val="visible"/>
                                      </p:to>
                                    </p:set>
                                    <p:animEffect transition="in" filter="barn(inVertical)">
                                      <p:cBhvr>
                                        <p:cTn id="33" dur="500"/>
                                        <p:tgtEl>
                                          <p:spTgt spid="33">
                                            <p:graphicEl>
                                              <a:dgm id="{0F7066BE-AE20-4AF7-8AE9-05F6A0B2A42E}"/>
                                            </p:graphicEl>
                                          </p:spTgt>
                                        </p:tgtEl>
                                      </p:cBhvr>
                                    </p:animEffect>
                                  </p:childTnLst>
                                </p:cTn>
                              </p:par>
                              <p:par>
                                <p:cTn id="34" presetID="16" presetClass="entr" presetSubtype="21" fill="hold" grpId="0" nodeType="withEffect">
                                  <p:stCondLst>
                                    <p:cond delay="0"/>
                                  </p:stCondLst>
                                  <p:childTnLst>
                                    <p:set>
                                      <p:cBhvr>
                                        <p:cTn id="35" dur="1" fill="hold">
                                          <p:stCondLst>
                                            <p:cond delay="0"/>
                                          </p:stCondLst>
                                        </p:cTn>
                                        <p:tgtEl>
                                          <p:spTgt spid="33">
                                            <p:graphicEl>
                                              <a:dgm id="{5B1DDDD9-1624-4C74-872F-0BECDA1CCE96}"/>
                                            </p:graphicEl>
                                          </p:spTgt>
                                        </p:tgtEl>
                                        <p:attrNameLst>
                                          <p:attrName>style.visibility</p:attrName>
                                        </p:attrNameLst>
                                      </p:cBhvr>
                                      <p:to>
                                        <p:strVal val="visible"/>
                                      </p:to>
                                    </p:set>
                                    <p:animEffect transition="in" filter="barn(inVertical)">
                                      <p:cBhvr>
                                        <p:cTn id="36" dur="500"/>
                                        <p:tgtEl>
                                          <p:spTgt spid="33">
                                            <p:graphicEl>
                                              <a:dgm id="{5B1DDDD9-1624-4C74-872F-0BECDA1CCE96}"/>
                                            </p:graphicEl>
                                          </p:spTgt>
                                        </p:tgtEl>
                                      </p:cBhvr>
                                    </p:animEffect>
                                  </p:childTnLst>
                                </p:cTn>
                              </p:par>
                            </p:childTnLst>
                          </p:cTn>
                        </p:par>
                      </p:childTnLst>
                    </p:cTn>
                  </p:par>
                  <p:par>
                    <p:cTn id="37" fill="hold">
                      <p:stCondLst>
                        <p:cond delay="indefinite"/>
                      </p:stCondLst>
                      <p:childTnLst>
                        <p:par>
                          <p:cTn id="38" fill="hold">
                            <p:stCondLst>
                              <p:cond delay="0"/>
                            </p:stCondLst>
                            <p:childTnLst>
                              <p:par>
                                <p:cTn id="39" presetID="16" presetClass="entr" presetSubtype="21" fill="hold" grpId="0" nodeType="clickEffect">
                                  <p:stCondLst>
                                    <p:cond delay="0"/>
                                  </p:stCondLst>
                                  <p:childTnLst>
                                    <p:set>
                                      <p:cBhvr>
                                        <p:cTn id="40" dur="1" fill="hold">
                                          <p:stCondLst>
                                            <p:cond delay="0"/>
                                          </p:stCondLst>
                                        </p:cTn>
                                        <p:tgtEl>
                                          <p:spTgt spid="33">
                                            <p:graphicEl>
                                              <a:dgm id="{A29EBD3F-BB0B-47A0-B722-F7AFA50D0C68}"/>
                                            </p:graphicEl>
                                          </p:spTgt>
                                        </p:tgtEl>
                                        <p:attrNameLst>
                                          <p:attrName>style.visibility</p:attrName>
                                        </p:attrNameLst>
                                      </p:cBhvr>
                                      <p:to>
                                        <p:strVal val="visible"/>
                                      </p:to>
                                    </p:set>
                                    <p:animEffect transition="in" filter="barn(inVertical)">
                                      <p:cBhvr>
                                        <p:cTn id="41" dur="500"/>
                                        <p:tgtEl>
                                          <p:spTgt spid="33">
                                            <p:graphicEl>
                                              <a:dgm id="{A29EBD3F-BB0B-47A0-B722-F7AFA50D0C68}"/>
                                            </p:graphicEl>
                                          </p:spTgt>
                                        </p:tgtEl>
                                      </p:cBhvr>
                                    </p:animEffect>
                                  </p:childTnLst>
                                </p:cTn>
                              </p:par>
                            </p:childTnLst>
                          </p:cTn>
                        </p:par>
                      </p:childTnLst>
                    </p:cTn>
                  </p:par>
                  <p:par>
                    <p:cTn id="42" fill="hold">
                      <p:stCondLst>
                        <p:cond delay="indefinite"/>
                      </p:stCondLst>
                      <p:childTnLst>
                        <p:par>
                          <p:cTn id="43" fill="hold">
                            <p:stCondLst>
                              <p:cond delay="0"/>
                            </p:stCondLst>
                            <p:childTnLst>
                              <p:par>
                                <p:cTn id="44" presetID="16" presetClass="entr" presetSubtype="21" fill="hold" grpId="0" nodeType="clickEffect">
                                  <p:stCondLst>
                                    <p:cond delay="0"/>
                                  </p:stCondLst>
                                  <p:childTnLst>
                                    <p:set>
                                      <p:cBhvr>
                                        <p:cTn id="45" dur="1" fill="hold">
                                          <p:stCondLst>
                                            <p:cond delay="0"/>
                                          </p:stCondLst>
                                        </p:cTn>
                                        <p:tgtEl>
                                          <p:spTgt spid="33">
                                            <p:graphicEl>
                                              <a:dgm id="{238B986E-C9EA-4E14-9CF8-A5760A904677}"/>
                                            </p:graphicEl>
                                          </p:spTgt>
                                        </p:tgtEl>
                                        <p:attrNameLst>
                                          <p:attrName>style.visibility</p:attrName>
                                        </p:attrNameLst>
                                      </p:cBhvr>
                                      <p:to>
                                        <p:strVal val="visible"/>
                                      </p:to>
                                    </p:set>
                                    <p:animEffect transition="in" filter="barn(inVertical)">
                                      <p:cBhvr>
                                        <p:cTn id="46" dur="500"/>
                                        <p:tgtEl>
                                          <p:spTgt spid="33">
                                            <p:graphicEl>
                                              <a:dgm id="{238B986E-C9EA-4E14-9CF8-A5760A904677}"/>
                                            </p:graphicEl>
                                          </p:spTgt>
                                        </p:tgtEl>
                                      </p:cBhvr>
                                    </p:animEffect>
                                  </p:childTnLst>
                                </p:cTn>
                              </p:par>
                              <p:par>
                                <p:cTn id="47" presetID="16" presetClass="entr" presetSubtype="21" fill="hold" grpId="0" nodeType="withEffect">
                                  <p:stCondLst>
                                    <p:cond delay="0"/>
                                  </p:stCondLst>
                                  <p:childTnLst>
                                    <p:set>
                                      <p:cBhvr>
                                        <p:cTn id="48" dur="1" fill="hold">
                                          <p:stCondLst>
                                            <p:cond delay="0"/>
                                          </p:stCondLst>
                                        </p:cTn>
                                        <p:tgtEl>
                                          <p:spTgt spid="33">
                                            <p:graphicEl>
                                              <a:dgm id="{702A93E4-DA45-457F-9155-0F9DEB7E5563}"/>
                                            </p:graphicEl>
                                          </p:spTgt>
                                        </p:tgtEl>
                                        <p:attrNameLst>
                                          <p:attrName>style.visibility</p:attrName>
                                        </p:attrNameLst>
                                      </p:cBhvr>
                                      <p:to>
                                        <p:strVal val="visible"/>
                                      </p:to>
                                    </p:set>
                                    <p:animEffect transition="in" filter="barn(inVertical)">
                                      <p:cBhvr>
                                        <p:cTn id="49" dur="500"/>
                                        <p:tgtEl>
                                          <p:spTgt spid="33">
                                            <p:graphicEl>
                                              <a:dgm id="{702A93E4-DA45-457F-9155-0F9DEB7E5563}"/>
                                            </p:graphicEl>
                                          </p:spTgt>
                                        </p:tgtEl>
                                      </p:cBhvr>
                                    </p:animEffect>
                                  </p:childTnLst>
                                </p:cTn>
                              </p:par>
                            </p:childTnLst>
                          </p:cTn>
                        </p:par>
                      </p:childTnLst>
                    </p:cTn>
                  </p:par>
                  <p:par>
                    <p:cTn id="50" fill="hold">
                      <p:stCondLst>
                        <p:cond delay="indefinite"/>
                      </p:stCondLst>
                      <p:childTnLst>
                        <p:par>
                          <p:cTn id="51" fill="hold">
                            <p:stCondLst>
                              <p:cond delay="0"/>
                            </p:stCondLst>
                            <p:childTnLst>
                              <p:par>
                                <p:cTn id="52" presetID="16" presetClass="entr" presetSubtype="21" fill="hold" grpId="0" nodeType="clickEffect">
                                  <p:stCondLst>
                                    <p:cond delay="0"/>
                                  </p:stCondLst>
                                  <p:childTnLst>
                                    <p:set>
                                      <p:cBhvr>
                                        <p:cTn id="53" dur="1" fill="hold">
                                          <p:stCondLst>
                                            <p:cond delay="0"/>
                                          </p:stCondLst>
                                        </p:cTn>
                                        <p:tgtEl>
                                          <p:spTgt spid="33">
                                            <p:graphicEl>
                                              <a:dgm id="{F14F50F2-2D3C-4938-8D6F-50F5F0866BD1}"/>
                                            </p:graphicEl>
                                          </p:spTgt>
                                        </p:tgtEl>
                                        <p:attrNameLst>
                                          <p:attrName>style.visibility</p:attrName>
                                        </p:attrNameLst>
                                      </p:cBhvr>
                                      <p:to>
                                        <p:strVal val="visible"/>
                                      </p:to>
                                    </p:set>
                                    <p:animEffect transition="in" filter="barn(inVertical)">
                                      <p:cBhvr>
                                        <p:cTn id="54" dur="500"/>
                                        <p:tgtEl>
                                          <p:spTgt spid="33">
                                            <p:graphicEl>
                                              <a:dgm id="{F14F50F2-2D3C-4938-8D6F-50F5F0866BD1}"/>
                                            </p:graphicEl>
                                          </p:spTgt>
                                        </p:tgtEl>
                                      </p:cBhvr>
                                    </p:animEffect>
                                  </p:childTnLst>
                                </p:cTn>
                              </p:par>
                            </p:childTnLst>
                          </p:cTn>
                        </p:par>
                      </p:childTnLst>
                    </p:cTn>
                  </p:par>
                  <p:par>
                    <p:cTn id="55" fill="hold">
                      <p:stCondLst>
                        <p:cond delay="indefinite"/>
                      </p:stCondLst>
                      <p:childTnLst>
                        <p:par>
                          <p:cTn id="56" fill="hold">
                            <p:stCondLst>
                              <p:cond delay="0"/>
                            </p:stCondLst>
                            <p:childTnLst>
                              <p:par>
                                <p:cTn id="57" presetID="16" presetClass="entr" presetSubtype="21" fill="hold" grpId="0" nodeType="clickEffect">
                                  <p:stCondLst>
                                    <p:cond delay="0"/>
                                  </p:stCondLst>
                                  <p:childTnLst>
                                    <p:set>
                                      <p:cBhvr>
                                        <p:cTn id="58" dur="1" fill="hold">
                                          <p:stCondLst>
                                            <p:cond delay="0"/>
                                          </p:stCondLst>
                                        </p:cTn>
                                        <p:tgtEl>
                                          <p:spTgt spid="33">
                                            <p:graphicEl>
                                              <a:dgm id="{94069064-8106-4E0D-8C32-6E92921B661C}"/>
                                            </p:graphicEl>
                                          </p:spTgt>
                                        </p:tgtEl>
                                        <p:attrNameLst>
                                          <p:attrName>style.visibility</p:attrName>
                                        </p:attrNameLst>
                                      </p:cBhvr>
                                      <p:to>
                                        <p:strVal val="visible"/>
                                      </p:to>
                                    </p:set>
                                    <p:animEffect transition="in" filter="barn(inVertical)">
                                      <p:cBhvr>
                                        <p:cTn id="59" dur="500"/>
                                        <p:tgtEl>
                                          <p:spTgt spid="33">
                                            <p:graphicEl>
                                              <a:dgm id="{94069064-8106-4E0D-8C32-6E92921B661C}"/>
                                            </p:graphicEl>
                                          </p:spTgt>
                                        </p:tgtEl>
                                      </p:cBhvr>
                                    </p:animEffect>
                                  </p:childTnLst>
                                </p:cTn>
                              </p:par>
                              <p:par>
                                <p:cTn id="60" presetID="16" presetClass="entr" presetSubtype="21" fill="hold" grpId="0" nodeType="withEffect">
                                  <p:stCondLst>
                                    <p:cond delay="0"/>
                                  </p:stCondLst>
                                  <p:childTnLst>
                                    <p:set>
                                      <p:cBhvr>
                                        <p:cTn id="61" dur="1" fill="hold">
                                          <p:stCondLst>
                                            <p:cond delay="0"/>
                                          </p:stCondLst>
                                        </p:cTn>
                                        <p:tgtEl>
                                          <p:spTgt spid="33">
                                            <p:graphicEl>
                                              <a:dgm id="{64E2A456-2128-4C19-B6FD-60B2D577F31F}"/>
                                            </p:graphicEl>
                                          </p:spTgt>
                                        </p:tgtEl>
                                        <p:attrNameLst>
                                          <p:attrName>style.visibility</p:attrName>
                                        </p:attrNameLst>
                                      </p:cBhvr>
                                      <p:to>
                                        <p:strVal val="visible"/>
                                      </p:to>
                                    </p:set>
                                    <p:animEffect transition="in" filter="barn(inVertical)">
                                      <p:cBhvr>
                                        <p:cTn id="62" dur="500"/>
                                        <p:tgtEl>
                                          <p:spTgt spid="33">
                                            <p:graphicEl>
                                              <a:dgm id="{64E2A456-2128-4C19-B6FD-60B2D577F31F}"/>
                                            </p:graphicEl>
                                          </p:spTgt>
                                        </p:tgtEl>
                                      </p:cBhvr>
                                    </p:animEffect>
                                  </p:childTnLst>
                                </p:cTn>
                              </p:par>
                            </p:childTnLst>
                          </p:cTn>
                        </p:par>
                      </p:childTnLst>
                    </p:cTn>
                  </p:par>
                  <p:par>
                    <p:cTn id="63" fill="hold">
                      <p:stCondLst>
                        <p:cond delay="indefinite"/>
                      </p:stCondLst>
                      <p:childTnLst>
                        <p:par>
                          <p:cTn id="64" fill="hold">
                            <p:stCondLst>
                              <p:cond delay="0"/>
                            </p:stCondLst>
                            <p:childTnLst>
                              <p:par>
                                <p:cTn id="65" presetID="16" presetClass="entr" presetSubtype="21" fill="hold" grpId="0" nodeType="clickEffect">
                                  <p:stCondLst>
                                    <p:cond delay="0"/>
                                  </p:stCondLst>
                                  <p:childTnLst>
                                    <p:set>
                                      <p:cBhvr>
                                        <p:cTn id="66" dur="1" fill="hold">
                                          <p:stCondLst>
                                            <p:cond delay="0"/>
                                          </p:stCondLst>
                                        </p:cTn>
                                        <p:tgtEl>
                                          <p:spTgt spid="33">
                                            <p:graphicEl>
                                              <a:dgm id="{C61900A6-BC76-4F64-A1C0-BF8DBAAE2F0C}"/>
                                            </p:graphicEl>
                                          </p:spTgt>
                                        </p:tgtEl>
                                        <p:attrNameLst>
                                          <p:attrName>style.visibility</p:attrName>
                                        </p:attrNameLst>
                                      </p:cBhvr>
                                      <p:to>
                                        <p:strVal val="visible"/>
                                      </p:to>
                                    </p:set>
                                    <p:animEffect transition="in" filter="barn(inVertical)">
                                      <p:cBhvr>
                                        <p:cTn id="67" dur="500"/>
                                        <p:tgtEl>
                                          <p:spTgt spid="33">
                                            <p:graphicEl>
                                              <a:dgm id="{C61900A6-BC76-4F64-A1C0-BF8DBAAE2F0C}"/>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animBg="1"/>
      <p:bldGraphic spid="33" grpId="0">
        <p:bldSub>
          <a:bldDgm bld="one"/>
        </p:bldSub>
      </p:bldGraphic>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flipV="1">
            <a:off x="738254" y="868543"/>
            <a:ext cx="10395051" cy="4534"/>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3" name="Freeform 6"/>
          <p:cNvSpPr>
            <a:spLocks noEditPoints="1"/>
          </p:cNvSpPr>
          <p:nvPr/>
        </p:nvSpPr>
        <p:spPr bwMode="auto">
          <a:xfrm>
            <a:off x="11133306" y="445563"/>
            <a:ext cx="413807" cy="427514"/>
          </a:xfrm>
          <a:custGeom>
            <a:avLst/>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chemeClr val="tx1">
                <a:lumMod val="65000"/>
                <a:lumOff val="35000"/>
              </a:schemeClr>
            </a:solidFill>
            <a:prstDash val="solid"/>
            <a:round/>
          </a:ln>
          <a:extLst>
            <a:ext uri="{909E8E84-426E-40DD-AFC4-6F175D3DCCD1}">
              <a14:hiddenFill xmlns:a14="http://schemas.microsoft.com/office/drawing/2010/main">
                <a:solidFill>
                  <a:srgbClr val="FFFFFF"/>
                </a:solidFill>
              </a14:hiddenFill>
            </a:ext>
          </a:extLst>
        </p:spPr>
        <p:txBody>
          <a:bodyPr vert="horz" wrap="square" lIns="89770" tIns="44885" rIns="89770" bIns="44885"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560" b="0" i="0" u="none" strike="noStrike" kern="1200" cap="none" spc="0" normalizeH="0" baseline="0" noProof="0">
              <a:ln>
                <a:noFill/>
              </a:ln>
              <a:solidFill>
                <a:prstClr val="black"/>
              </a:solidFill>
              <a:effectLst/>
              <a:uLnTx/>
              <a:uFillTx/>
              <a:cs typeface="+mn-ea"/>
              <a:sym typeface="+mn-lt"/>
            </a:endParaRPr>
          </a:p>
        </p:txBody>
      </p:sp>
      <p:sp>
        <p:nvSpPr>
          <p:cNvPr id="4" name="TextBox 90"/>
          <p:cNvSpPr txBox="1"/>
          <p:nvPr/>
        </p:nvSpPr>
        <p:spPr>
          <a:xfrm>
            <a:off x="1317822" y="255912"/>
            <a:ext cx="5071403" cy="598983"/>
          </a:xfrm>
          <a:prstGeom prst="rect">
            <a:avLst/>
          </a:prstGeom>
          <a:noFill/>
        </p:spPr>
        <p:txBody>
          <a:bodyPr wrap="square" lIns="105509" tIns="52755" rIns="105509" bIns="52755" rtlCol="0">
            <a:spAutoFit/>
          </a:bodyPr>
          <a:lstStyle/>
          <a:p>
            <a:pPr lvl="0">
              <a:defRPr/>
            </a:pPr>
            <a:r>
              <a:rPr lang="zh-CN" altLang="en-US" sz="3200" b="1" dirty="0">
                <a:solidFill>
                  <a:prstClr val="black">
                    <a:lumMod val="75000"/>
                    <a:lumOff val="25000"/>
                  </a:prstClr>
                </a:solidFill>
                <a:cs typeface="+mn-ea"/>
                <a:sym typeface="+mn-lt"/>
              </a:rPr>
              <a:t>一、我要了解的高职教育</a:t>
            </a:r>
          </a:p>
        </p:txBody>
      </p:sp>
      <p:sp>
        <p:nvSpPr>
          <p:cNvPr id="5" name="椭圆 4"/>
          <p:cNvSpPr/>
          <p:nvPr/>
        </p:nvSpPr>
        <p:spPr>
          <a:xfrm>
            <a:off x="792042" y="380144"/>
            <a:ext cx="350520" cy="350520"/>
          </a:xfrm>
          <a:prstGeom prst="ellipse">
            <a:avLst/>
          </a:prstGeom>
          <a:solidFill>
            <a:srgbClr val="0DB7B6"/>
          </a:solidFill>
          <a:ln w="12700">
            <a:solidFill>
              <a:schemeClr val="bg1"/>
            </a:solidFill>
          </a:ln>
          <a:effectLst>
            <a:outerShdw blurRad="254000" dist="127000" dir="5400000" algn="t"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6" name="任意多边形 8" descr="e7d195523061f1c0c1615b9df1bbdd2bfe6b1bbcaa762e9c9C6BA35F1A0C78CCDA02105FA2A3ED6FA48AA51DC85BCBAE83D32A89F2476AA5CBA224009A8F92CE7B9F49B81DAA96632FF23A8464D06BF09C32A9AB9F34BD8274C66503732A42B192E7BB20720E0874EFF1E83547F3E1DA3A397B61D3250581F993DAA4A8BADFE00000A12A69FC18A6"/>
          <p:cNvSpPr/>
          <p:nvPr/>
        </p:nvSpPr>
        <p:spPr>
          <a:xfrm>
            <a:off x="295928" y="2105747"/>
            <a:ext cx="11405936" cy="3097055"/>
          </a:xfrm>
          <a:custGeom>
            <a:avLst/>
            <a:gdLst>
              <a:gd name="connsiteX0" fmla="*/ 0 w 11165305"/>
              <a:gd name="connsiteY0" fmla="*/ 946484 h 2716265"/>
              <a:gd name="connsiteX1" fmla="*/ 737937 w 11165305"/>
              <a:gd name="connsiteY1" fmla="*/ 1796715 h 2716265"/>
              <a:gd name="connsiteX2" fmla="*/ 1860884 w 11165305"/>
              <a:gd name="connsiteY2" fmla="*/ 2711115 h 2716265"/>
              <a:gd name="connsiteX3" fmla="*/ 3609474 w 11165305"/>
              <a:gd name="connsiteY3" fmla="*/ 2117558 h 2716265"/>
              <a:gd name="connsiteX4" fmla="*/ 5775158 w 11165305"/>
              <a:gd name="connsiteY4" fmla="*/ 1074821 h 2716265"/>
              <a:gd name="connsiteX5" fmla="*/ 8373979 w 11165305"/>
              <a:gd name="connsiteY5" fmla="*/ 1876926 h 2716265"/>
              <a:gd name="connsiteX6" fmla="*/ 11165305 w 11165305"/>
              <a:gd name="connsiteY6" fmla="*/ 0 h 2716265"/>
              <a:gd name="-1" fmla="*/ 0 w 11165305"/>
              <a:gd name="-2" fmla="*/ 946484 h 2714967"/>
              <a:gd name="-3" fmla="*/ 609600 w 11165305"/>
              <a:gd name="-4" fmla="*/ 1844842 h 2714967"/>
              <a:gd name="-5" fmla="*/ 1860884 w 11165305"/>
              <a:gd name="-6" fmla="*/ 2711115 h 2714967"/>
              <a:gd name="-7" fmla="*/ 3609474 w 11165305"/>
              <a:gd name="-8" fmla="*/ 2117558 h 2714967"/>
              <a:gd name="-9" fmla="*/ 5775158 w 11165305"/>
              <a:gd name="-10" fmla="*/ 1074821 h 2714967"/>
              <a:gd name="-11" fmla="*/ 8373979 w 11165305"/>
              <a:gd name="-12" fmla="*/ 1876926 h 2714967"/>
              <a:gd name="-13" fmla="*/ 11165305 w 11165305"/>
              <a:gd name="-14" fmla="*/ 0 h 2714967"/>
              <a:gd name="-15" fmla="*/ 0 w 11373852"/>
              <a:gd name="-16" fmla="*/ 288758 h 2714967"/>
              <a:gd name="-17" fmla="*/ 818147 w 11373852"/>
              <a:gd name="-18" fmla="*/ 1844842 h 2714967"/>
              <a:gd name="-19" fmla="*/ 2069431 w 11373852"/>
              <a:gd name="-20" fmla="*/ 2711115 h 2714967"/>
              <a:gd name="-21" fmla="*/ 3818021 w 11373852"/>
              <a:gd name="-22" fmla="*/ 2117558 h 2714967"/>
              <a:gd name="-23" fmla="*/ 5983705 w 11373852"/>
              <a:gd name="-24" fmla="*/ 1074821 h 2714967"/>
              <a:gd name="-25" fmla="*/ 8582526 w 11373852"/>
              <a:gd name="-26" fmla="*/ 1876926 h 2714967"/>
              <a:gd name="-27" fmla="*/ 11373852 w 11373852"/>
              <a:gd name="-28" fmla="*/ 0 h 2714967"/>
              <a:gd name="-29" fmla="*/ 0 w 11373852"/>
              <a:gd name="-30" fmla="*/ 288758 h 2714187"/>
              <a:gd name="-31" fmla="*/ 609600 w 11373852"/>
              <a:gd name="-32" fmla="*/ 1876926 h 2714187"/>
              <a:gd name="-33" fmla="*/ 2069431 w 11373852"/>
              <a:gd name="-34" fmla="*/ 2711115 h 2714187"/>
              <a:gd name="-35" fmla="*/ 3818021 w 11373852"/>
              <a:gd name="-36" fmla="*/ 2117558 h 2714187"/>
              <a:gd name="-37" fmla="*/ 5983705 w 11373852"/>
              <a:gd name="-38" fmla="*/ 1074821 h 2714187"/>
              <a:gd name="-39" fmla="*/ 8582526 w 11373852"/>
              <a:gd name="-40" fmla="*/ 1876926 h 2714187"/>
              <a:gd name="-41" fmla="*/ 11373852 w 11373852"/>
              <a:gd name="-42" fmla="*/ 0 h 2714187"/>
              <a:gd name="-43" fmla="*/ 0 w 11373852"/>
              <a:gd name="-44" fmla="*/ 288758 h 2714187"/>
              <a:gd name="-45" fmla="*/ 609600 w 11373852"/>
              <a:gd name="-46" fmla="*/ 1876926 h 2714187"/>
              <a:gd name="-47" fmla="*/ 2069431 w 11373852"/>
              <a:gd name="-48" fmla="*/ 2711115 h 2714187"/>
              <a:gd name="-49" fmla="*/ 3818021 w 11373852"/>
              <a:gd name="-50" fmla="*/ 2117558 h 2714187"/>
              <a:gd name="-51" fmla="*/ 5983705 w 11373852"/>
              <a:gd name="-52" fmla="*/ 1074821 h 2714187"/>
              <a:gd name="-53" fmla="*/ 8582526 w 11373852"/>
              <a:gd name="-54" fmla="*/ 1876926 h 2714187"/>
              <a:gd name="-55" fmla="*/ 11373852 w 11373852"/>
              <a:gd name="-56" fmla="*/ 0 h 2714187"/>
              <a:gd name="-57" fmla="*/ 0 w 11373852"/>
              <a:gd name="-58" fmla="*/ 288758 h 2714187"/>
              <a:gd name="-59" fmla="*/ 609600 w 11373852"/>
              <a:gd name="-60" fmla="*/ 1876926 h 2714187"/>
              <a:gd name="-61" fmla="*/ 2069431 w 11373852"/>
              <a:gd name="-62" fmla="*/ 2711115 h 2714187"/>
              <a:gd name="-63" fmla="*/ 3818021 w 11373852"/>
              <a:gd name="-64" fmla="*/ 2117558 h 2714187"/>
              <a:gd name="-65" fmla="*/ 5983705 w 11373852"/>
              <a:gd name="-66" fmla="*/ 1074821 h 2714187"/>
              <a:gd name="-67" fmla="*/ 8582526 w 11373852"/>
              <a:gd name="-68" fmla="*/ 1876926 h 2714187"/>
              <a:gd name="-69" fmla="*/ 11373852 w 11373852"/>
              <a:gd name="-70" fmla="*/ 0 h 2714187"/>
              <a:gd name="-71" fmla="*/ 0 w 11373852"/>
              <a:gd name="-72" fmla="*/ 288758 h 2857848"/>
              <a:gd name="-73" fmla="*/ 609600 w 11373852"/>
              <a:gd name="-74" fmla="*/ 1876926 h 2857848"/>
              <a:gd name="-75" fmla="*/ 2069431 w 11373852"/>
              <a:gd name="-76" fmla="*/ 2855493 h 2857848"/>
              <a:gd name="-77" fmla="*/ 3818021 w 11373852"/>
              <a:gd name="-78" fmla="*/ 2117558 h 2857848"/>
              <a:gd name="-79" fmla="*/ 5983705 w 11373852"/>
              <a:gd name="-80" fmla="*/ 1074821 h 2857848"/>
              <a:gd name="-81" fmla="*/ 8582526 w 11373852"/>
              <a:gd name="-82" fmla="*/ 1876926 h 2857848"/>
              <a:gd name="-83" fmla="*/ 11373852 w 11373852"/>
              <a:gd name="-84" fmla="*/ 0 h 2857848"/>
              <a:gd name="-85" fmla="*/ 0 w 11373852"/>
              <a:gd name="-86" fmla="*/ 288758 h 2859122"/>
              <a:gd name="-87" fmla="*/ 609600 w 11373852"/>
              <a:gd name="-88" fmla="*/ 1876926 h 2859122"/>
              <a:gd name="-89" fmla="*/ 2069431 w 11373852"/>
              <a:gd name="-90" fmla="*/ 2855493 h 2859122"/>
              <a:gd name="-91" fmla="*/ 3962400 w 11373852"/>
              <a:gd name="-92" fmla="*/ 2165685 h 2859122"/>
              <a:gd name="-93" fmla="*/ 5983705 w 11373852"/>
              <a:gd name="-94" fmla="*/ 1074821 h 2859122"/>
              <a:gd name="-95" fmla="*/ 8582526 w 11373852"/>
              <a:gd name="-96" fmla="*/ 1876926 h 2859122"/>
              <a:gd name="-97" fmla="*/ 11373852 w 11373852"/>
              <a:gd name="-98" fmla="*/ 0 h 2859122"/>
              <a:gd name="-99" fmla="*/ 0 w 11373852"/>
              <a:gd name="-100" fmla="*/ 288758 h 2859823"/>
              <a:gd name="-101" fmla="*/ 609600 w 11373852"/>
              <a:gd name="-102" fmla="*/ 1876926 h 2859823"/>
              <a:gd name="-103" fmla="*/ 2069431 w 11373852"/>
              <a:gd name="-104" fmla="*/ 2855493 h 2859823"/>
              <a:gd name="-105" fmla="*/ 3962400 w 11373852"/>
              <a:gd name="-106" fmla="*/ 2165685 h 2859823"/>
              <a:gd name="-107" fmla="*/ 5983705 w 11373852"/>
              <a:gd name="-108" fmla="*/ 1074821 h 2859823"/>
              <a:gd name="-109" fmla="*/ 8582526 w 11373852"/>
              <a:gd name="-110" fmla="*/ 1876926 h 2859823"/>
              <a:gd name="-111" fmla="*/ 11373852 w 11373852"/>
              <a:gd name="-112" fmla="*/ 0 h 2859823"/>
              <a:gd name="-113" fmla="*/ 0 w 11373852"/>
              <a:gd name="-114" fmla="*/ 288758 h 2862816"/>
              <a:gd name="-115" fmla="*/ 609600 w 11373852"/>
              <a:gd name="-116" fmla="*/ 1876926 h 2862816"/>
              <a:gd name="-117" fmla="*/ 2069431 w 11373852"/>
              <a:gd name="-118" fmla="*/ 2855493 h 2862816"/>
              <a:gd name="-119" fmla="*/ 3962400 w 11373852"/>
              <a:gd name="-120" fmla="*/ 2165685 h 2862816"/>
              <a:gd name="-121" fmla="*/ 5983705 w 11373852"/>
              <a:gd name="-122" fmla="*/ 1074821 h 2862816"/>
              <a:gd name="-123" fmla="*/ 8582526 w 11373852"/>
              <a:gd name="-124" fmla="*/ 1876926 h 2862816"/>
              <a:gd name="-125" fmla="*/ 11373852 w 11373852"/>
              <a:gd name="-126" fmla="*/ 0 h 2862816"/>
              <a:gd name="-127" fmla="*/ 0 w 11373852"/>
              <a:gd name="-128" fmla="*/ 288758 h 2862816"/>
              <a:gd name="-129" fmla="*/ 609600 w 11373852"/>
              <a:gd name="-130" fmla="*/ 1876926 h 2862816"/>
              <a:gd name="-131" fmla="*/ 2069431 w 11373852"/>
              <a:gd name="-132" fmla="*/ 2855493 h 2862816"/>
              <a:gd name="-133" fmla="*/ 3962400 w 11373852"/>
              <a:gd name="-134" fmla="*/ 2165685 h 2862816"/>
              <a:gd name="-135" fmla="*/ 5983705 w 11373852"/>
              <a:gd name="-136" fmla="*/ 1074821 h 2862816"/>
              <a:gd name="-137" fmla="*/ 8582526 w 11373852"/>
              <a:gd name="-138" fmla="*/ 1876926 h 2862816"/>
              <a:gd name="-139" fmla="*/ 11373852 w 11373852"/>
              <a:gd name="-140" fmla="*/ 0 h 2862816"/>
              <a:gd name="-141" fmla="*/ 0 w 11373852"/>
              <a:gd name="-142" fmla="*/ 288758 h 2859352"/>
              <a:gd name="-143" fmla="*/ 609600 w 11373852"/>
              <a:gd name="-144" fmla="*/ 1876926 h 2859352"/>
              <a:gd name="-145" fmla="*/ 2069431 w 11373852"/>
              <a:gd name="-146" fmla="*/ 2855493 h 2859352"/>
              <a:gd name="-147" fmla="*/ 3962400 w 11373852"/>
              <a:gd name="-148" fmla="*/ 2165685 h 2859352"/>
              <a:gd name="-149" fmla="*/ 5951621 w 11373852"/>
              <a:gd name="-150" fmla="*/ 898358 h 2859352"/>
              <a:gd name="-151" fmla="*/ 8582526 w 11373852"/>
              <a:gd name="-152" fmla="*/ 1876926 h 2859352"/>
              <a:gd name="-153" fmla="*/ 11373852 w 11373852"/>
              <a:gd name="-154" fmla="*/ 0 h 2859352"/>
              <a:gd name="-155" fmla="*/ 0 w 11373852"/>
              <a:gd name="-156" fmla="*/ 288758 h 2879275"/>
              <a:gd name="-157" fmla="*/ 609600 w 11373852"/>
              <a:gd name="-158" fmla="*/ 1876926 h 2879275"/>
              <a:gd name="-159" fmla="*/ 2069431 w 11373852"/>
              <a:gd name="-160" fmla="*/ 2855493 h 2879275"/>
              <a:gd name="-161" fmla="*/ 5951621 w 11373852"/>
              <a:gd name="-162" fmla="*/ 898358 h 2879275"/>
              <a:gd name="-163" fmla="*/ 8582526 w 11373852"/>
              <a:gd name="-164" fmla="*/ 1876926 h 2879275"/>
              <a:gd name="-165" fmla="*/ 11373852 w 11373852"/>
              <a:gd name="-166" fmla="*/ 0 h 2879275"/>
              <a:gd name="-167" fmla="*/ 0 w 11373852"/>
              <a:gd name="-168" fmla="*/ 288758 h 3115360"/>
              <a:gd name="-169" fmla="*/ 609600 w 11373852"/>
              <a:gd name="-170" fmla="*/ 1876926 h 3115360"/>
              <a:gd name="-171" fmla="*/ 2550695 w 11373852"/>
              <a:gd name="-172" fmla="*/ 3096125 h 3115360"/>
              <a:gd name="-173" fmla="*/ 5951621 w 11373852"/>
              <a:gd name="-174" fmla="*/ 898358 h 3115360"/>
              <a:gd name="-175" fmla="*/ 8582526 w 11373852"/>
              <a:gd name="-176" fmla="*/ 1876926 h 3115360"/>
              <a:gd name="-177" fmla="*/ 11373852 w 11373852"/>
              <a:gd name="-178" fmla="*/ 0 h 3115360"/>
              <a:gd name="-179" fmla="*/ 5118 w 11378970"/>
              <a:gd name="-180" fmla="*/ 288758 h 3115360"/>
              <a:gd name="-181" fmla="*/ 614718 w 11378970"/>
              <a:gd name="-182" fmla="*/ 1876926 h 3115360"/>
              <a:gd name="-183" fmla="*/ 2555813 w 11378970"/>
              <a:gd name="-184" fmla="*/ 3096125 h 3115360"/>
              <a:gd name="-185" fmla="*/ 5956739 w 11378970"/>
              <a:gd name="-186" fmla="*/ 898358 h 3115360"/>
              <a:gd name="-187" fmla="*/ 8587644 w 11378970"/>
              <a:gd name="-188" fmla="*/ 1876926 h 3115360"/>
              <a:gd name="-189" fmla="*/ 11378970 w 11378970"/>
              <a:gd name="-190" fmla="*/ 0 h 3115360"/>
              <a:gd name="-191" fmla="*/ 4670 w 11410606"/>
              <a:gd name="-192" fmla="*/ 593558 h 3114496"/>
              <a:gd name="-193" fmla="*/ 646354 w 11410606"/>
              <a:gd name="-194" fmla="*/ 1876926 h 3114496"/>
              <a:gd name="-195" fmla="*/ 2587449 w 11410606"/>
              <a:gd name="-196" fmla="*/ 3096125 h 3114496"/>
              <a:gd name="-197" fmla="*/ 5988375 w 11410606"/>
              <a:gd name="-198" fmla="*/ 898358 h 3114496"/>
              <a:gd name="-199" fmla="*/ 8619280 w 11410606"/>
              <a:gd name="-200" fmla="*/ 1876926 h 3114496"/>
              <a:gd name="-201" fmla="*/ 11410606 w 11410606"/>
              <a:gd name="-202" fmla="*/ 0 h 3114496"/>
              <a:gd name="-203" fmla="*/ 0 w 11405936"/>
              <a:gd name="-204" fmla="*/ 593558 h 3097055"/>
              <a:gd name="-205" fmla="*/ 2582779 w 11405936"/>
              <a:gd name="-206" fmla="*/ 3096125 h 3097055"/>
              <a:gd name="-207" fmla="*/ 5983705 w 11405936"/>
              <a:gd name="-208" fmla="*/ 898358 h 3097055"/>
              <a:gd name="-209" fmla="*/ 8614610 w 11405936"/>
              <a:gd name="-210" fmla="*/ 1876926 h 3097055"/>
              <a:gd name="-211" fmla="*/ 11405936 w 11405936"/>
              <a:gd name="-212" fmla="*/ 0 h 3097055"/>
              <a:gd name="-213" fmla="*/ 0 w 11405936"/>
              <a:gd name="-214" fmla="*/ 593558 h 3097055"/>
              <a:gd name="-215" fmla="*/ 2582779 w 11405936"/>
              <a:gd name="-216" fmla="*/ 3096125 h 3097055"/>
              <a:gd name="-217" fmla="*/ 5983705 w 11405936"/>
              <a:gd name="-218" fmla="*/ 898358 h 3097055"/>
              <a:gd name="-219" fmla="*/ 8614610 w 11405936"/>
              <a:gd name="-220" fmla="*/ 1876926 h 3097055"/>
              <a:gd name="-221" fmla="*/ 11405936 w 11405936"/>
              <a:gd name="-222" fmla="*/ 0 h 3097055"/>
            </a:gdLst>
            <a:ahLst/>
            <a:cxnLst>
              <a:cxn ang="0">
                <a:pos x="-213" y="-214"/>
              </a:cxn>
              <a:cxn ang="0">
                <a:pos x="-215" y="-216"/>
              </a:cxn>
              <a:cxn ang="0">
                <a:pos x="-217" y="-218"/>
              </a:cxn>
              <a:cxn ang="0">
                <a:pos x="-219" y="-220"/>
              </a:cxn>
              <a:cxn ang="0">
                <a:pos x="-221" y="-222"/>
              </a:cxn>
            </a:cxnLst>
            <a:rect l="l" t="t" r="r" b="b"/>
            <a:pathLst>
              <a:path w="11405936" h="3097055">
                <a:moveTo>
                  <a:pt x="0" y="593558"/>
                </a:moveTo>
                <a:cubicBezTo>
                  <a:pt x="504828" y="1331057"/>
                  <a:pt x="1585495" y="3045325"/>
                  <a:pt x="2582779" y="3096125"/>
                </a:cubicBezTo>
                <a:cubicBezTo>
                  <a:pt x="3580063" y="3146925"/>
                  <a:pt x="4978400" y="1101558"/>
                  <a:pt x="5983705" y="898358"/>
                </a:cubicBezTo>
                <a:cubicBezTo>
                  <a:pt x="6989010" y="695158"/>
                  <a:pt x="7710905" y="2026652"/>
                  <a:pt x="8614610" y="1876926"/>
                </a:cubicBezTo>
                <a:cubicBezTo>
                  <a:pt x="9518315" y="1727200"/>
                  <a:pt x="10459452" y="848894"/>
                  <a:pt x="11405936" y="0"/>
                </a:cubicBezTo>
              </a:path>
            </a:pathLst>
          </a:custGeom>
          <a:noFill/>
          <a:ln w="38100">
            <a:solidFill>
              <a:srgbClr val="ADADA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grpSp>
        <p:nvGrpSpPr>
          <p:cNvPr id="7" name="Group 8" descr="e7d195523061f1c0c1615b9df1bbdd2bfe6b1bbcaa762e9c9C6BA35F1A0C78CCDA02105FA2A3ED6FA48AA51DC85BCBAE83D32A89F2476AA5CBA224009A8F92CE7B9F49B81DAA96632FF23A8464D06BF09C32A9AB9F34BD8274C66503732A42B192E7BB20720E0874EFF1E83547F3E1DA3A397B61D3250581F993DAA4A8BADFE00000A12A69FC18A6"/>
          <p:cNvGrpSpPr/>
          <p:nvPr/>
        </p:nvGrpSpPr>
        <p:grpSpPr bwMode="auto">
          <a:xfrm rot="21317530">
            <a:off x="9817768" y="1991447"/>
            <a:ext cx="2222375" cy="1470689"/>
            <a:chOff x="0" y="0"/>
            <a:chExt cx="5983" cy="3960"/>
          </a:xfrm>
          <a:solidFill>
            <a:srgbClr val="FFC000"/>
          </a:solidFill>
        </p:grpSpPr>
        <p:sp>
          <p:nvSpPr>
            <p:cNvPr id="8" name="Freeform: Shape 9"/>
            <p:cNvSpPr/>
            <p:nvPr/>
          </p:nvSpPr>
          <p:spPr bwMode="auto">
            <a:xfrm>
              <a:off x="1890" y="88"/>
              <a:ext cx="3957" cy="3404"/>
            </a:xfrm>
            <a:custGeom>
              <a:avLst/>
              <a:gdLst>
                <a:gd name="T0" fmla="*/ 577 w 21600"/>
                <a:gd name="T1" fmla="*/ 11364 h 21600"/>
                <a:gd name="T2" fmla="*/ 0 w 21600"/>
                <a:gd name="T3" fmla="*/ 21600 h 21600"/>
                <a:gd name="T4" fmla="*/ 21600 w 21600"/>
                <a:gd name="T5" fmla="*/ 0 h 21600"/>
                <a:gd name="T6" fmla="*/ 577 w 21600"/>
                <a:gd name="T7" fmla="*/ 11364 h 21600"/>
                <a:gd name="T8" fmla="*/ 577 w 21600"/>
                <a:gd name="T9" fmla="*/ 11364 h 21600"/>
              </a:gdLst>
              <a:ahLst/>
              <a:cxnLst>
                <a:cxn ang="0">
                  <a:pos x="T0" y="T1"/>
                </a:cxn>
                <a:cxn ang="0">
                  <a:pos x="T2" y="T3"/>
                </a:cxn>
                <a:cxn ang="0">
                  <a:pos x="T4" y="T5"/>
                </a:cxn>
                <a:cxn ang="0">
                  <a:pos x="T6" y="T7"/>
                </a:cxn>
                <a:cxn ang="0">
                  <a:pos x="T8" y="T9"/>
                </a:cxn>
              </a:cxnLst>
              <a:rect l="0" t="0" r="r" b="b"/>
              <a:pathLst>
                <a:path w="21600" h="21600">
                  <a:moveTo>
                    <a:pt x="577" y="11364"/>
                  </a:moveTo>
                  <a:lnTo>
                    <a:pt x="0" y="21600"/>
                  </a:lnTo>
                  <a:lnTo>
                    <a:pt x="21600" y="0"/>
                  </a:lnTo>
                  <a:lnTo>
                    <a:pt x="577" y="11364"/>
                  </a:lnTo>
                  <a:close/>
                  <a:moveTo>
                    <a:pt x="577" y="11364"/>
                  </a:moveTo>
                </a:path>
              </a:pathLst>
            </a:custGeom>
            <a:solidFill>
              <a:srgbClr val="FFC000"/>
            </a:solidFill>
            <a:ln>
              <a:noFill/>
            </a:ln>
            <a:effectLst>
              <a:outerShdw blurRad="63500" algn="ctr"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3600" b="0" i="0" u="none" strike="noStrike" kern="1200" cap="none" spc="0" normalizeH="0" baseline="0" noProof="0">
                <a:ln>
                  <a:noFill/>
                </a:ln>
                <a:solidFill>
                  <a:prstClr val="white"/>
                </a:solidFill>
                <a:effectLst/>
                <a:uLnTx/>
                <a:uFillTx/>
                <a:cs typeface="+mn-ea"/>
                <a:sym typeface="+mn-lt"/>
              </a:endParaRPr>
            </a:p>
          </p:txBody>
        </p:sp>
        <p:sp>
          <p:nvSpPr>
            <p:cNvPr id="9" name="Freeform: Shape 10"/>
            <p:cNvSpPr/>
            <p:nvPr/>
          </p:nvSpPr>
          <p:spPr bwMode="auto">
            <a:xfrm>
              <a:off x="1862" y="79"/>
              <a:ext cx="4051" cy="3473"/>
            </a:xfrm>
            <a:custGeom>
              <a:avLst/>
              <a:gdLst>
                <a:gd name="T0" fmla="*/ 338 w 21600"/>
                <a:gd name="T1" fmla="*/ 10512 h 21600"/>
                <a:gd name="T2" fmla="*/ 0 w 21600"/>
                <a:gd name="T3" fmla="*/ 21600 h 21600"/>
                <a:gd name="T4" fmla="*/ 2612 w 21600"/>
                <a:gd name="T5" fmla="*/ 12113 h 21600"/>
                <a:gd name="T6" fmla="*/ 21600 w 21600"/>
                <a:gd name="T7" fmla="*/ 0 h 21600"/>
                <a:gd name="T8" fmla="*/ 14474 w 21600"/>
                <a:gd name="T9" fmla="*/ 1859 h 21600"/>
                <a:gd name="T10" fmla="*/ 338 w 21600"/>
                <a:gd name="T11" fmla="*/ 10512 h 21600"/>
                <a:gd name="T12" fmla="*/ 338 w 21600"/>
                <a:gd name="T13" fmla="*/ 10512 h 21600"/>
              </a:gdLst>
              <a:ahLst/>
              <a:cxnLst>
                <a:cxn ang="0">
                  <a:pos x="T0" y="T1"/>
                </a:cxn>
                <a:cxn ang="0">
                  <a:pos x="T2" y="T3"/>
                </a:cxn>
                <a:cxn ang="0">
                  <a:pos x="T4" y="T5"/>
                </a:cxn>
                <a:cxn ang="0">
                  <a:pos x="T6" y="T7"/>
                </a:cxn>
                <a:cxn ang="0">
                  <a:pos x="T8" y="T9"/>
                </a:cxn>
                <a:cxn ang="0">
                  <a:pos x="T10" y="T11"/>
                </a:cxn>
                <a:cxn ang="0">
                  <a:pos x="T12" y="T13"/>
                </a:cxn>
              </a:cxnLst>
              <a:rect l="0" t="0" r="r" b="b"/>
              <a:pathLst>
                <a:path w="21600" h="21600">
                  <a:moveTo>
                    <a:pt x="338" y="10512"/>
                  </a:moveTo>
                  <a:lnTo>
                    <a:pt x="0" y="21600"/>
                  </a:lnTo>
                  <a:lnTo>
                    <a:pt x="2612" y="12113"/>
                  </a:lnTo>
                  <a:lnTo>
                    <a:pt x="21600" y="0"/>
                  </a:lnTo>
                  <a:lnTo>
                    <a:pt x="14474" y="1859"/>
                  </a:lnTo>
                  <a:lnTo>
                    <a:pt x="338" y="10512"/>
                  </a:lnTo>
                  <a:close/>
                  <a:moveTo>
                    <a:pt x="338" y="10512"/>
                  </a:moveTo>
                </a:path>
              </a:pathLst>
            </a:custGeom>
            <a:solidFill>
              <a:srgbClr val="FFC000"/>
            </a:solidFill>
            <a:ln>
              <a:noFill/>
            </a:ln>
            <a:effectLst>
              <a:outerShdw blurRad="63500" algn="ctr"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3600" b="0" i="0" u="none" strike="noStrike" kern="1200" cap="none" spc="0" normalizeH="0" baseline="0" noProof="0">
                <a:ln>
                  <a:noFill/>
                </a:ln>
                <a:solidFill>
                  <a:prstClr val="white"/>
                </a:solidFill>
                <a:effectLst/>
                <a:uLnTx/>
                <a:uFillTx/>
                <a:cs typeface="+mn-ea"/>
                <a:sym typeface="+mn-lt"/>
              </a:endParaRPr>
            </a:p>
          </p:txBody>
        </p:sp>
        <p:sp>
          <p:nvSpPr>
            <p:cNvPr id="10" name="Freeform: Shape 11"/>
            <p:cNvSpPr/>
            <p:nvPr/>
          </p:nvSpPr>
          <p:spPr bwMode="auto">
            <a:xfrm>
              <a:off x="0" y="0"/>
              <a:ext cx="5983" cy="1874"/>
            </a:xfrm>
            <a:custGeom>
              <a:avLst/>
              <a:gdLst>
                <a:gd name="T0" fmla="*/ 0 w 21600"/>
                <a:gd name="T1" fmla="*/ 1 h 21600"/>
                <a:gd name="T2" fmla="*/ 40 w 21600"/>
                <a:gd name="T3" fmla="*/ 1 h 21600"/>
                <a:gd name="T4" fmla="*/ 127 w 21600"/>
                <a:gd name="T5" fmla="*/ 0 h 21600"/>
                <a:gd name="T6" fmla="*/ 0 w 21600"/>
                <a:gd name="T7" fmla="*/ 1 h 21600"/>
                <a:gd name="T8" fmla="*/ 0 w 21600"/>
                <a:gd name="T9" fmla="*/ 1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0" y="12991"/>
                  </a:moveTo>
                  <a:lnTo>
                    <a:pt x="6723" y="21600"/>
                  </a:lnTo>
                  <a:lnTo>
                    <a:pt x="21600" y="0"/>
                  </a:lnTo>
                  <a:lnTo>
                    <a:pt x="0" y="12991"/>
                  </a:lnTo>
                  <a:close/>
                  <a:moveTo>
                    <a:pt x="0" y="12991"/>
                  </a:moveTo>
                </a:path>
              </a:pathLst>
            </a:custGeom>
            <a:solidFill>
              <a:srgbClr val="FFC000"/>
            </a:solidFill>
            <a:ln>
              <a:noFill/>
            </a:ln>
            <a:effectLst>
              <a:outerShdw blurRad="63500" algn="ctr"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3600" b="0" i="0" u="none" strike="noStrike" kern="1200" cap="none" spc="0" normalizeH="0" baseline="0" noProof="0">
                <a:ln>
                  <a:noFill/>
                </a:ln>
                <a:solidFill>
                  <a:prstClr val="white"/>
                </a:solidFill>
                <a:effectLst/>
                <a:uLnTx/>
                <a:uFillTx/>
                <a:cs typeface="+mn-ea"/>
                <a:sym typeface="+mn-lt"/>
              </a:endParaRPr>
            </a:p>
          </p:txBody>
        </p:sp>
        <p:sp>
          <p:nvSpPr>
            <p:cNvPr id="11" name="Freeform: Shape 12"/>
            <p:cNvSpPr/>
            <p:nvPr/>
          </p:nvSpPr>
          <p:spPr bwMode="auto">
            <a:xfrm>
              <a:off x="2341" y="30"/>
              <a:ext cx="3565" cy="3930"/>
            </a:xfrm>
            <a:custGeom>
              <a:avLst/>
              <a:gdLst>
                <a:gd name="T0" fmla="*/ 0 w 21600"/>
                <a:gd name="T1" fmla="*/ 12 h 21600"/>
                <a:gd name="T2" fmla="*/ 16 w 21600"/>
                <a:gd name="T3" fmla="*/ 0 h 21600"/>
                <a:gd name="T4" fmla="*/ 6 w 21600"/>
                <a:gd name="T5" fmla="*/ 24 h 21600"/>
                <a:gd name="T6" fmla="*/ 0 w 21600"/>
                <a:gd name="T7" fmla="*/ 12 h 21600"/>
                <a:gd name="T8" fmla="*/ 0 w 21600"/>
                <a:gd name="T9" fmla="*/ 12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0" y="10747"/>
                  </a:moveTo>
                  <a:lnTo>
                    <a:pt x="21600" y="0"/>
                  </a:lnTo>
                  <a:lnTo>
                    <a:pt x="7562" y="21600"/>
                  </a:lnTo>
                  <a:lnTo>
                    <a:pt x="0" y="10747"/>
                  </a:lnTo>
                  <a:close/>
                  <a:moveTo>
                    <a:pt x="0" y="10747"/>
                  </a:moveTo>
                </a:path>
              </a:pathLst>
            </a:custGeom>
            <a:solidFill>
              <a:srgbClr val="FFC000"/>
            </a:solidFill>
            <a:ln>
              <a:noFill/>
            </a:ln>
            <a:effectLst>
              <a:outerShdw blurRad="63500" algn="ctr"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3600" b="0" i="0" u="none" strike="noStrike" kern="1200" cap="none" spc="0" normalizeH="0" baseline="0" noProof="0">
                <a:ln>
                  <a:noFill/>
                </a:ln>
                <a:solidFill>
                  <a:prstClr val="white"/>
                </a:solidFill>
                <a:effectLst/>
                <a:uLnTx/>
                <a:uFillTx/>
                <a:cs typeface="+mn-ea"/>
                <a:sym typeface="+mn-lt"/>
              </a:endParaRPr>
            </a:p>
          </p:txBody>
        </p:sp>
      </p:grpSp>
      <p:sp>
        <p:nvSpPr>
          <p:cNvPr id="12" name="椭圆 11" descr="e7d195523061f1c0c1615b9df1bbdd2bfe6b1bbcaa762e9c9C6BA35F1A0C78CCDA02105FA2A3ED6FA48AA51DC85BCBAE83D32A89F2476AA5CBA224009A8F92CE7B9F49B81DAA96632FF23A8464D06BF09C32A9AB9F34BD8274C66503732A42B192E7BB20720E0874EFF1E83547F3E1DA3A397B61D3250581F993DAA4A8BADFE00000A12A69FC18A6"/>
          <p:cNvSpPr/>
          <p:nvPr/>
        </p:nvSpPr>
        <p:spPr>
          <a:xfrm>
            <a:off x="1041400" y="3741918"/>
            <a:ext cx="647700" cy="647700"/>
          </a:xfrm>
          <a:prstGeom prst="ellipse">
            <a:avLst/>
          </a:prstGeom>
          <a:solidFill>
            <a:srgbClr val="0DB7B6"/>
          </a:solidFill>
          <a:ln w="28575">
            <a:solidFill>
              <a:srgbClr val="ADADA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800" b="0" i="0" u="none" strike="noStrike" kern="1200" cap="none" spc="0" normalizeH="0" baseline="0" noProof="0">
                <a:ln>
                  <a:noFill/>
                </a:ln>
                <a:solidFill>
                  <a:prstClr val="white"/>
                </a:solidFill>
                <a:effectLst/>
                <a:uLnTx/>
                <a:uFillTx/>
                <a:cs typeface="+mn-ea"/>
                <a:sym typeface="+mn-lt"/>
              </a:rPr>
              <a:t>1</a:t>
            </a: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13" name="椭圆 12" descr="e7d195523061f1c0c1615b9df1bbdd2bfe6b1bbcaa762e9c9C6BA35F1A0C78CCDA02105FA2A3ED6FA48AA51DC85BCBAE83D32A89F2476AA5CBA224009A8F92CE7B9F49B81DAA96632FF23A8464D06BF09C32A9AB9F34BD8274C66503732A42B192E7BB20720E0874EFF1E83547F3E1DA3A397B61D3250581F993DAA4A8BADFE00000A12A69FC18A6"/>
          <p:cNvSpPr/>
          <p:nvPr/>
        </p:nvSpPr>
        <p:spPr>
          <a:xfrm>
            <a:off x="3995472" y="4014197"/>
            <a:ext cx="647700" cy="647700"/>
          </a:xfrm>
          <a:prstGeom prst="ellipse">
            <a:avLst/>
          </a:prstGeom>
          <a:solidFill>
            <a:srgbClr val="FFC000"/>
          </a:solidFill>
          <a:ln w="28575">
            <a:solidFill>
              <a:srgbClr val="ADADA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800" b="0" i="0" u="none" strike="noStrike" kern="1200" cap="none" spc="0" normalizeH="0" baseline="0" noProof="0">
                <a:ln>
                  <a:noFill/>
                </a:ln>
                <a:solidFill>
                  <a:prstClr val="white"/>
                </a:solidFill>
                <a:effectLst/>
                <a:uLnTx/>
                <a:uFillTx/>
                <a:cs typeface="+mn-ea"/>
                <a:sym typeface="+mn-lt"/>
              </a:rPr>
              <a:t>2</a:t>
            </a: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14" name="椭圆 13" descr="e7d195523061f1c0c1615b9df1bbdd2bfe6b1bbcaa762e9c9C6BA35F1A0C78CCDA02105FA2A3ED6FA48AA51DC85BCBAE83D32A89F2476AA5CBA224009A8F92CE7B9F49B81DAA96632FF23A8464D06BF09C32A9AB9F34BD8274C66503732A42B192E7BB20720E0874EFF1E83547F3E1DA3A397B61D3250581F993DAA4A8BADFE00000A12A69FC18A6"/>
          <p:cNvSpPr/>
          <p:nvPr/>
        </p:nvSpPr>
        <p:spPr>
          <a:xfrm>
            <a:off x="6298016" y="2714341"/>
            <a:ext cx="647700" cy="647700"/>
          </a:xfrm>
          <a:prstGeom prst="ellipse">
            <a:avLst/>
          </a:prstGeom>
          <a:solidFill>
            <a:srgbClr val="0DB7B6"/>
          </a:solidFill>
          <a:ln w="28575">
            <a:solidFill>
              <a:srgbClr val="ADADA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800" b="0" i="0" u="none" strike="noStrike" kern="1200" cap="none" spc="0" normalizeH="0" baseline="0" noProof="0">
                <a:ln>
                  <a:noFill/>
                </a:ln>
                <a:solidFill>
                  <a:prstClr val="white"/>
                </a:solidFill>
                <a:effectLst/>
                <a:uLnTx/>
                <a:uFillTx/>
                <a:cs typeface="+mn-ea"/>
                <a:sym typeface="+mn-lt"/>
              </a:rPr>
              <a:t>3</a:t>
            </a: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15" name="椭圆 14" descr="e7d195523061f1c0c1615b9df1bbdd2bfe6b1bbcaa762e9c9C6BA35F1A0C78CCDA02105FA2A3ED6FA48AA51DC85BCBAE83D32A89F2476AA5CBA224009A8F92CE7B9F49B81DAA96632FF23A8464D06BF09C32A9AB9F34BD8274C66503732A42B192E7BB20720E0874EFF1E83547F3E1DA3A397B61D3250581F993DAA4A8BADFE00000A12A69FC18A6"/>
          <p:cNvSpPr/>
          <p:nvPr/>
        </p:nvSpPr>
        <p:spPr>
          <a:xfrm>
            <a:off x="8342716" y="3629871"/>
            <a:ext cx="647700" cy="647700"/>
          </a:xfrm>
          <a:prstGeom prst="ellipse">
            <a:avLst/>
          </a:prstGeom>
          <a:solidFill>
            <a:srgbClr val="FFC000"/>
          </a:solidFill>
          <a:ln w="28575">
            <a:solidFill>
              <a:srgbClr val="ADADA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800" b="0" i="0" u="none" strike="noStrike" kern="1200" cap="none" spc="0" normalizeH="0" baseline="0" noProof="0">
                <a:ln>
                  <a:noFill/>
                </a:ln>
                <a:solidFill>
                  <a:prstClr val="white"/>
                </a:solidFill>
                <a:effectLst/>
                <a:uLnTx/>
                <a:uFillTx/>
                <a:cs typeface="+mn-ea"/>
                <a:sym typeface="+mn-lt"/>
              </a:rPr>
              <a:t>4</a:t>
            </a:r>
            <a:endParaRPr kumimoji="0" lang="zh-CN" altLang="en-US" sz="1800" b="0" i="0" u="none" strike="noStrike" kern="1200" cap="none" spc="0" normalizeH="0" baseline="0" noProof="0">
              <a:ln>
                <a:noFill/>
              </a:ln>
              <a:solidFill>
                <a:prstClr val="white"/>
              </a:solidFill>
              <a:effectLst/>
              <a:uLnTx/>
              <a:uFillTx/>
              <a:cs typeface="+mn-ea"/>
              <a:sym typeface="+mn-lt"/>
            </a:endParaRPr>
          </a:p>
        </p:txBody>
      </p:sp>
      <p:grpSp>
        <p:nvGrpSpPr>
          <p:cNvPr id="16" name="组合 7"/>
          <p:cNvGrpSpPr/>
          <p:nvPr/>
        </p:nvGrpSpPr>
        <p:grpSpPr>
          <a:xfrm>
            <a:off x="1159617" y="2479878"/>
            <a:ext cx="3745476" cy="911019"/>
            <a:chOff x="3624780" y="2412339"/>
            <a:chExt cx="2133781" cy="911018"/>
          </a:xfrm>
        </p:grpSpPr>
        <p:sp>
          <p:nvSpPr>
            <p:cNvPr id="17" name="文本框 16"/>
            <p:cNvSpPr txBox="1"/>
            <p:nvPr/>
          </p:nvSpPr>
          <p:spPr>
            <a:xfrm>
              <a:off x="3624780" y="2412339"/>
              <a:ext cx="2133781" cy="400110"/>
            </a:xfrm>
            <a:prstGeom prst="rect">
              <a:avLst/>
            </a:prstGeom>
            <a:noFill/>
          </p:spPr>
          <p:txBody>
            <a:bodyPr wrap="square" rtlCol="0">
              <a:spAutoFit/>
              <a:scene3d>
                <a:camera prst="orthographicFront"/>
                <a:lightRig rig="threePt" dir="t"/>
              </a:scene3d>
              <a:sp3d contourW="12700"/>
            </a:bodyPr>
            <a:lstStyle/>
            <a:p>
              <a:pPr lvl="0">
                <a:defRPr/>
              </a:pPr>
              <a:r>
                <a:rPr lang="en-US" altLang="zh-CN" sz="2000" b="1" dirty="0">
                  <a:solidFill>
                    <a:prstClr val="black">
                      <a:lumMod val="75000"/>
                      <a:lumOff val="25000"/>
                    </a:prstClr>
                  </a:solidFill>
                  <a:cs typeface="+mn-ea"/>
                  <a:sym typeface="+mn-lt"/>
                </a:rPr>
                <a:t>1867 </a:t>
              </a:r>
              <a:r>
                <a:rPr lang="zh-CN" altLang="en-US" sz="2000" b="1" dirty="0">
                  <a:solidFill>
                    <a:prstClr val="black">
                      <a:lumMod val="75000"/>
                      <a:lumOff val="25000"/>
                    </a:prstClr>
                  </a:solidFill>
                  <a:cs typeface="+mn-ea"/>
                  <a:sym typeface="+mn-lt"/>
                </a:rPr>
                <a:t>年</a:t>
              </a:r>
              <a:r>
                <a:rPr lang="en-US" altLang="zh-CN" sz="2000" b="1" dirty="0">
                  <a:solidFill>
                    <a:prstClr val="black">
                      <a:lumMod val="75000"/>
                      <a:lumOff val="25000"/>
                    </a:prstClr>
                  </a:solidFill>
                  <a:cs typeface="+mn-ea"/>
                  <a:sym typeface="+mn-lt"/>
                </a:rPr>
                <a:t>1 </a:t>
              </a:r>
              <a:r>
                <a:rPr lang="zh-CN" altLang="en-US" sz="2000" b="1" dirty="0">
                  <a:solidFill>
                    <a:prstClr val="black">
                      <a:lumMod val="75000"/>
                      <a:lumOff val="25000"/>
                    </a:prstClr>
                  </a:solidFill>
                  <a:cs typeface="+mn-ea"/>
                  <a:sym typeface="+mn-lt"/>
                </a:rPr>
                <a:t>月</a:t>
              </a:r>
              <a:endParaRPr kumimoji="0" lang="zh-CN" altLang="en-US" sz="2000" b="1" i="0" u="none" strike="noStrike" kern="1200" cap="none" spc="0" normalizeH="0" baseline="0" noProof="0" dirty="0">
                <a:ln>
                  <a:noFill/>
                </a:ln>
                <a:solidFill>
                  <a:prstClr val="black">
                    <a:lumMod val="75000"/>
                    <a:lumOff val="25000"/>
                  </a:prstClr>
                </a:solidFill>
                <a:effectLst/>
                <a:uLnTx/>
                <a:uFillTx/>
                <a:cs typeface="+mn-ea"/>
                <a:sym typeface="+mn-lt"/>
              </a:endParaRPr>
            </a:p>
          </p:txBody>
        </p:sp>
        <p:sp>
          <p:nvSpPr>
            <p:cNvPr id="18" name="文本框 17"/>
            <p:cNvSpPr txBox="1"/>
            <p:nvPr/>
          </p:nvSpPr>
          <p:spPr>
            <a:xfrm>
              <a:off x="3624780" y="2750894"/>
              <a:ext cx="1831728" cy="572463"/>
            </a:xfrm>
            <a:prstGeom prst="rect">
              <a:avLst/>
            </a:prstGeom>
            <a:noFill/>
          </p:spPr>
          <p:txBody>
            <a:bodyPr wrap="square" rtlCol="0">
              <a:spAutoFit/>
              <a:scene3d>
                <a:camera prst="orthographicFront"/>
                <a:lightRig rig="threePt" dir="t"/>
              </a:scene3d>
              <a:sp3d contourW="12700"/>
            </a:bodyPr>
            <a:lstStyle/>
            <a:p>
              <a:pPr lvl="0">
                <a:lnSpc>
                  <a:spcPct val="130000"/>
                </a:lnSpc>
                <a:defRPr/>
              </a:pPr>
              <a:r>
                <a:rPr lang="zh-CN" altLang="en-US" sz="1200" dirty="0" smtClean="0">
                  <a:solidFill>
                    <a:prstClr val="black">
                      <a:lumMod val="85000"/>
                      <a:lumOff val="15000"/>
                    </a:prstClr>
                  </a:solidFill>
                  <a:cs typeface="+mn-ea"/>
                  <a:sym typeface="+mn-lt"/>
                </a:rPr>
                <a:t>开办</a:t>
              </a:r>
              <a:r>
                <a:rPr lang="zh-CN" altLang="en-US" sz="1200" dirty="0">
                  <a:solidFill>
                    <a:prstClr val="black">
                      <a:lumMod val="85000"/>
                      <a:lumOff val="15000"/>
                    </a:prstClr>
                  </a:solidFill>
                  <a:cs typeface="+mn-ea"/>
                  <a:sym typeface="+mn-lt"/>
                </a:rPr>
                <a:t>的福州马尾船政学堂标志着中国的</a:t>
              </a:r>
              <a:r>
                <a:rPr lang="zh-CN" altLang="en-US" sz="1200" dirty="0" smtClean="0">
                  <a:solidFill>
                    <a:prstClr val="black">
                      <a:lumMod val="85000"/>
                      <a:lumOff val="15000"/>
                    </a:prstClr>
                  </a:solidFill>
                  <a:cs typeface="+mn-ea"/>
                  <a:sym typeface="+mn-lt"/>
                </a:rPr>
                <a:t>职业教育</a:t>
              </a:r>
              <a:r>
                <a:rPr lang="zh-CN" altLang="en-US" sz="1200" dirty="0">
                  <a:solidFill>
                    <a:prstClr val="black">
                      <a:lumMod val="85000"/>
                      <a:lumOff val="15000"/>
                    </a:prstClr>
                  </a:solidFill>
                  <a:cs typeface="+mn-ea"/>
                  <a:sym typeface="+mn-lt"/>
                </a:rPr>
                <a:t>正式</a:t>
              </a:r>
              <a:r>
                <a:rPr lang="zh-CN" altLang="en-US" sz="1200" dirty="0" smtClean="0">
                  <a:solidFill>
                    <a:prstClr val="black">
                      <a:lumMod val="85000"/>
                      <a:lumOff val="15000"/>
                    </a:prstClr>
                  </a:solidFill>
                  <a:cs typeface="+mn-ea"/>
                  <a:sym typeface="+mn-lt"/>
                </a:rPr>
                <a:t>开始</a:t>
              </a:r>
              <a:endParaRPr kumimoji="0" lang="en-US" altLang="zh-CN" sz="1200" b="0" i="0" u="none" strike="noStrike" kern="1200" cap="none" spc="0" normalizeH="0" baseline="0" noProof="0" dirty="0">
                <a:ln>
                  <a:noFill/>
                </a:ln>
                <a:solidFill>
                  <a:prstClr val="black">
                    <a:lumMod val="85000"/>
                    <a:lumOff val="15000"/>
                  </a:prstClr>
                </a:solidFill>
                <a:effectLst/>
                <a:uLnTx/>
                <a:uFillTx/>
                <a:cs typeface="+mn-ea"/>
                <a:sym typeface="+mn-lt"/>
              </a:endParaRPr>
            </a:p>
          </p:txBody>
        </p:sp>
      </p:grpSp>
      <p:grpSp>
        <p:nvGrpSpPr>
          <p:cNvPr id="19" name="组合 7"/>
          <p:cNvGrpSpPr/>
          <p:nvPr/>
        </p:nvGrpSpPr>
        <p:grpSpPr>
          <a:xfrm>
            <a:off x="3521318" y="4936206"/>
            <a:ext cx="3424399" cy="1424860"/>
            <a:chOff x="3624780" y="2412339"/>
            <a:chExt cx="1950865" cy="964327"/>
          </a:xfrm>
        </p:grpSpPr>
        <p:sp>
          <p:nvSpPr>
            <p:cNvPr id="20" name="文本框 19"/>
            <p:cNvSpPr txBox="1"/>
            <p:nvPr/>
          </p:nvSpPr>
          <p:spPr>
            <a:xfrm>
              <a:off x="3624781" y="2412339"/>
              <a:ext cx="1950864" cy="479088"/>
            </a:xfrm>
            <a:prstGeom prst="rect">
              <a:avLst/>
            </a:prstGeom>
            <a:noFill/>
          </p:spPr>
          <p:txBody>
            <a:bodyPr wrap="square" rtlCol="0">
              <a:spAutoFit/>
              <a:scene3d>
                <a:camera prst="orthographicFront"/>
                <a:lightRig rig="threePt" dir="t"/>
              </a:scene3d>
              <a:sp3d contourW="12700"/>
            </a:bodyPr>
            <a:lstStyle/>
            <a:p>
              <a:pPr lvl="0">
                <a:defRPr/>
              </a:pPr>
              <a:r>
                <a:rPr lang="en-US" altLang="zh-CN" sz="2000" b="1" dirty="0">
                  <a:solidFill>
                    <a:prstClr val="black">
                      <a:lumMod val="75000"/>
                      <a:lumOff val="25000"/>
                    </a:prstClr>
                  </a:solidFill>
                  <a:cs typeface="+mn-ea"/>
                  <a:sym typeface="+mn-lt"/>
                </a:rPr>
                <a:t>19 </a:t>
              </a:r>
              <a:r>
                <a:rPr lang="zh-CN" altLang="en-US" sz="2000" b="1" dirty="0">
                  <a:solidFill>
                    <a:prstClr val="black">
                      <a:lumMod val="75000"/>
                      <a:lumOff val="25000"/>
                    </a:prstClr>
                  </a:solidFill>
                  <a:cs typeface="+mn-ea"/>
                  <a:sym typeface="+mn-lt"/>
                </a:rPr>
                <a:t>世纪</a:t>
              </a:r>
              <a:r>
                <a:rPr lang="en-US" altLang="zh-CN" sz="2000" b="1" dirty="0">
                  <a:solidFill>
                    <a:prstClr val="black">
                      <a:lumMod val="75000"/>
                      <a:lumOff val="25000"/>
                    </a:prstClr>
                  </a:solidFill>
                  <a:cs typeface="+mn-ea"/>
                  <a:sym typeface="+mn-lt"/>
                </a:rPr>
                <a:t>60 </a:t>
              </a:r>
              <a:r>
                <a:rPr lang="zh-CN" altLang="en-US" sz="2000" b="1" dirty="0">
                  <a:solidFill>
                    <a:prstClr val="black">
                      <a:lumMod val="75000"/>
                      <a:lumOff val="25000"/>
                    </a:prstClr>
                  </a:solidFill>
                  <a:cs typeface="+mn-ea"/>
                  <a:sym typeface="+mn-lt"/>
                </a:rPr>
                <a:t>年代我国开始出现实业教育</a:t>
              </a:r>
              <a:endParaRPr kumimoji="0" lang="zh-CN" altLang="en-US" sz="2000" b="1" i="0" u="none" strike="noStrike" kern="1200" cap="none" spc="0" normalizeH="0" baseline="0" noProof="0" dirty="0">
                <a:ln>
                  <a:noFill/>
                </a:ln>
                <a:solidFill>
                  <a:prstClr val="black">
                    <a:lumMod val="75000"/>
                    <a:lumOff val="25000"/>
                  </a:prstClr>
                </a:solidFill>
                <a:effectLst/>
                <a:uLnTx/>
                <a:uFillTx/>
                <a:cs typeface="+mn-ea"/>
                <a:sym typeface="+mn-lt"/>
              </a:endParaRPr>
            </a:p>
          </p:txBody>
        </p:sp>
        <p:sp>
          <p:nvSpPr>
            <p:cNvPr id="21" name="文本框 20"/>
            <p:cNvSpPr txBox="1"/>
            <p:nvPr/>
          </p:nvSpPr>
          <p:spPr>
            <a:xfrm>
              <a:off x="3624780" y="2826756"/>
              <a:ext cx="1831728" cy="549910"/>
            </a:xfrm>
            <a:prstGeom prst="rect">
              <a:avLst/>
            </a:prstGeom>
            <a:noFill/>
          </p:spPr>
          <p:txBody>
            <a:bodyPr wrap="square" rtlCol="0">
              <a:spAutoFit/>
              <a:scene3d>
                <a:camera prst="orthographicFront"/>
                <a:lightRig rig="threePt" dir="t"/>
              </a:scene3d>
              <a:sp3d contourW="12700"/>
            </a:bodyPr>
            <a:lstStyle/>
            <a:p>
              <a:pPr lvl="0">
                <a:lnSpc>
                  <a:spcPct val="130000"/>
                </a:lnSpc>
                <a:defRPr/>
              </a:pPr>
              <a:r>
                <a:rPr lang="en-US" altLang="zh-CN" sz="1200" dirty="0" smtClean="0">
                  <a:solidFill>
                    <a:prstClr val="black">
                      <a:lumMod val="85000"/>
                      <a:lumOff val="15000"/>
                    </a:prstClr>
                  </a:solidFill>
                  <a:cs typeface="+mn-ea"/>
                  <a:sym typeface="+mn-lt"/>
                </a:rPr>
                <a:t>1902 </a:t>
              </a:r>
              <a:r>
                <a:rPr lang="zh-CN" altLang="en-US" sz="1200" dirty="0">
                  <a:solidFill>
                    <a:prstClr val="black">
                      <a:lumMod val="85000"/>
                      <a:lumOff val="15000"/>
                    </a:prstClr>
                  </a:solidFill>
                  <a:cs typeface="+mn-ea"/>
                  <a:sym typeface="+mn-lt"/>
                </a:rPr>
                <a:t>年和</a:t>
              </a:r>
              <a:r>
                <a:rPr lang="en-US" altLang="zh-CN" sz="1200" dirty="0">
                  <a:solidFill>
                    <a:prstClr val="black">
                      <a:lumMod val="85000"/>
                      <a:lumOff val="15000"/>
                    </a:prstClr>
                  </a:solidFill>
                  <a:cs typeface="+mn-ea"/>
                  <a:sym typeface="+mn-lt"/>
                </a:rPr>
                <a:t>1903 </a:t>
              </a:r>
              <a:r>
                <a:rPr lang="zh-CN" altLang="en-US" sz="1200" dirty="0">
                  <a:solidFill>
                    <a:prstClr val="black">
                      <a:lumMod val="85000"/>
                      <a:lumOff val="15000"/>
                    </a:prstClr>
                  </a:solidFill>
                  <a:cs typeface="+mn-ea"/>
                  <a:sym typeface="+mn-lt"/>
                </a:rPr>
                <a:t>年产生了现代职业教育的</a:t>
              </a:r>
              <a:r>
                <a:rPr lang="zh-CN" altLang="en-US" sz="1200" dirty="0" smtClean="0">
                  <a:solidFill>
                    <a:prstClr val="black">
                      <a:lumMod val="85000"/>
                      <a:lumOff val="15000"/>
                    </a:prstClr>
                  </a:solidFill>
                  <a:cs typeface="+mn-ea"/>
                  <a:sym typeface="+mn-lt"/>
                </a:rPr>
                <a:t>学制体系</a:t>
              </a:r>
              <a:r>
                <a:rPr lang="en-US" altLang="zh-CN" sz="1200" dirty="0">
                  <a:solidFill>
                    <a:prstClr val="black">
                      <a:lumMod val="85000"/>
                      <a:lumOff val="15000"/>
                    </a:prstClr>
                  </a:solidFill>
                  <a:cs typeface="+mn-ea"/>
                  <a:sym typeface="+mn-lt"/>
                </a:rPr>
                <a:t>,</a:t>
              </a:r>
              <a:r>
                <a:rPr lang="zh-CN" altLang="en-US" sz="1200" dirty="0">
                  <a:solidFill>
                    <a:prstClr val="black">
                      <a:lumMod val="85000"/>
                      <a:lumOff val="15000"/>
                    </a:prstClr>
                  </a:solidFill>
                  <a:cs typeface="+mn-ea"/>
                  <a:sym typeface="+mn-lt"/>
                </a:rPr>
                <a:t>正式实施实业</a:t>
              </a:r>
              <a:r>
                <a:rPr lang="zh-CN" altLang="en-US" sz="1200" dirty="0" smtClean="0">
                  <a:solidFill>
                    <a:prstClr val="black">
                      <a:lumMod val="85000"/>
                      <a:lumOff val="15000"/>
                    </a:prstClr>
                  </a:solidFill>
                  <a:cs typeface="+mn-ea"/>
                  <a:sym typeface="+mn-lt"/>
                </a:rPr>
                <a:t>教育</a:t>
              </a:r>
              <a:endParaRPr lang="en-US" altLang="zh-CN" sz="1200" dirty="0" smtClean="0">
                <a:solidFill>
                  <a:prstClr val="black">
                    <a:lumMod val="85000"/>
                    <a:lumOff val="15000"/>
                  </a:prstClr>
                </a:solidFill>
                <a:cs typeface="+mn-ea"/>
                <a:sym typeface="+mn-lt"/>
              </a:endParaRPr>
            </a:p>
            <a:p>
              <a:pPr lvl="0">
                <a:lnSpc>
                  <a:spcPct val="130000"/>
                </a:lnSpc>
                <a:defRPr/>
              </a:pPr>
              <a:r>
                <a:rPr lang="zh-CN" altLang="en-US" sz="1200" dirty="0">
                  <a:solidFill>
                    <a:prstClr val="black">
                      <a:lumMod val="85000"/>
                      <a:lumOff val="15000"/>
                    </a:prstClr>
                  </a:solidFill>
                  <a:cs typeface="+mn-ea"/>
                  <a:sym typeface="+mn-lt"/>
                </a:rPr>
                <a:t>到</a:t>
              </a:r>
              <a:r>
                <a:rPr lang="en-US" altLang="zh-CN" sz="1200" dirty="0">
                  <a:solidFill>
                    <a:prstClr val="black">
                      <a:lumMod val="85000"/>
                      <a:lumOff val="15000"/>
                    </a:prstClr>
                  </a:solidFill>
                  <a:cs typeface="+mn-ea"/>
                  <a:sym typeface="+mn-lt"/>
                </a:rPr>
                <a:t>1909 </a:t>
              </a:r>
              <a:r>
                <a:rPr lang="zh-CN" altLang="en-US" sz="1200" dirty="0">
                  <a:solidFill>
                    <a:prstClr val="black">
                      <a:lumMod val="85000"/>
                      <a:lumOff val="15000"/>
                    </a:prstClr>
                  </a:solidFill>
                  <a:cs typeface="+mn-ea"/>
                  <a:sym typeface="+mn-lt"/>
                </a:rPr>
                <a:t>年</a:t>
              </a:r>
              <a:r>
                <a:rPr lang="en-US" altLang="zh-CN" sz="1200" dirty="0">
                  <a:solidFill>
                    <a:prstClr val="black">
                      <a:lumMod val="85000"/>
                      <a:lumOff val="15000"/>
                    </a:prstClr>
                  </a:solidFill>
                  <a:cs typeface="+mn-ea"/>
                  <a:sym typeface="+mn-lt"/>
                </a:rPr>
                <a:t>,</a:t>
              </a:r>
              <a:r>
                <a:rPr lang="zh-CN" altLang="en-US" sz="1200" dirty="0">
                  <a:solidFill>
                    <a:prstClr val="black">
                      <a:lumMod val="85000"/>
                      <a:lumOff val="15000"/>
                    </a:prstClr>
                  </a:solidFill>
                  <a:cs typeface="+mn-ea"/>
                  <a:sym typeface="+mn-lt"/>
                </a:rPr>
                <a:t>全国中等实业学堂达到</a:t>
              </a:r>
              <a:r>
                <a:rPr lang="en-US" altLang="zh-CN" sz="1200" dirty="0">
                  <a:solidFill>
                    <a:prstClr val="black">
                      <a:lumMod val="85000"/>
                      <a:lumOff val="15000"/>
                    </a:prstClr>
                  </a:solidFill>
                  <a:cs typeface="+mn-ea"/>
                  <a:sym typeface="+mn-lt"/>
                </a:rPr>
                <a:t>254 </a:t>
              </a:r>
              <a:r>
                <a:rPr lang="zh-CN" altLang="en-US" sz="1200" dirty="0">
                  <a:solidFill>
                    <a:prstClr val="black">
                      <a:lumMod val="85000"/>
                      <a:lumOff val="15000"/>
                    </a:prstClr>
                  </a:solidFill>
                  <a:cs typeface="+mn-ea"/>
                  <a:sym typeface="+mn-lt"/>
                </a:rPr>
                <a:t>所</a:t>
              </a:r>
              <a:endParaRPr kumimoji="0" lang="en-US" altLang="zh-CN" sz="1200" b="0" i="0" u="none" strike="noStrike" kern="1200" cap="none" spc="0" normalizeH="0" baseline="0" noProof="0" dirty="0">
                <a:ln>
                  <a:noFill/>
                </a:ln>
                <a:solidFill>
                  <a:prstClr val="black">
                    <a:lumMod val="85000"/>
                    <a:lumOff val="15000"/>
                  </a:prstClr>
                </a:solidFill>
                <a:effectLst/>
                <a:uLnTx/>
                <a:uFillTx/>
                <a:cs typeface="+mn-ea"/>
                <a:sym typeface="+mn-lt"/>
              </a:endParaRPr>
            </a:p>
          </p:txBody>
        </p:sp>
      </p:grpSp>
      <p:grpSp>
        <p:nvGrpSpPr>
          <p:cNvPr id="22" name="组合 7"/>
          <p:cNvGrpSpPr/>
          <p:nvPr/>
        </p:nvGrpSpPr>
        <p:grpSpPr>
          <a:xfrm>
            <a:off x="5898854" y="1609457"/>
            <a:ext cx="3745476" cy="1363836"/>
            <a:chOff x="3624780" y="2412339"/>
            <a:chExt cx="2133781" cy="1363835"/>
          </a:xfrm>
        </p:grpSpPr>
        <p:sp>
          <p:nvSpPr>
            <p:cNvPr id="23" name="文本框 22"/>
            <p:cNvSpPr txBox="1"/>
            <p:nvPr/>
          </p:nvSpPr>
          <p:spPr>
            <a:xfrm>
              <a:off x="3624780" y="2412339"/>
              <a:ext cx="2133781" cy="400110"/>
            </a:xfrm>
            <a:prstGeom prst="rect">
              <a:avLst/>
            </a:prstGeom>
            <a:noFill/>
          </p:spPr>
          <p:txBody>
            <a:bodyPr wrap="square" rtlCol="0">
              <a:spAutoFit/>
              <a:scene3d>
                <a:camera prst="orthographicFront"/>
                <a:lightRig rig="threePt" dir="t"/>
              </a:scene3d>
              <a:sp3d contourW="12700"/>
            </a:bodyPr>
            <a:lstStyle/>
            <a:p>
              <a:pPr lvl="0">
                <a:defRPr/>
              </a:pPr>
              <a:r>
                <a:rPr lang="zh-CN" altLang="en-US" sz="2000" b="1" dirty="0">
                  <a:solidFill>
                    <a:prstClr val="black">
                      <a:lumMod val="75000"/>
                      <a:lumOff val="25000"/>
                    </a:prstClr>
                  </a:solidFill>
                  <a:cs typeface="+mn-ea"/>
                  <a:sym typeface="+mn-lt"/>
                </a:rPr>
                <a:t>辛亥革命后</a:t>
              </a:r>
              <a:endParaRPr kumimoji="0" lang="zh-CN" altLang="en-US" sz="2000" b="1" i="0" u="none" strike="noStrike" kern="1200" cap="none" spc="0" normalizeH="0" baseline="0" noProof="0" dirty="0">
                <a:ln>
                  <a:noFill/>
                </a:ln>
                <a:solidFill>
                  <a:prstClr val="black">
                    <a:lumMod val="75000"/>
                    <a:lumOff val="25000"/>
                  </a:prstClr>
                </a:solidFill>
                <a:effectLst/>
                <a:uLnTx/>
                <a:uFillTx/>
                <a:cs typeface="+mn-ea"/>
                <a:sym typeface="+mn-lt"/>
              </a:endParaRPr>
            </a:p>
          </p:txBody>
        </p:sp>
        <p:sp>
          <p:nvSpPr>
            <p:cNvPr id="24" name="文本框 23"/>
            <p:cNvSpPr txBox="1"/>
            <p:nvPr/>
          </p:nvSpPr>
          <p:spPr>
            <a:xfrm>
              <a:off x="3624780" y="2750894"/>
              <a:ext cx="1831728" cy="1025280"/>
            </a:xfrm>
            <a:prstGeom prst="rect">
              <a:avLst/>
            </a:prstGeom>
            <a:noFill/>
          </p:spPr>
          <p:txBody>
            <a:bodyPr wrap="square" rtlCol="0">
              <a:spAutoFit/>
              <a:scene3d>
                <a:camera prst="orthographicFront"/>
                <a:lightRig rig="threePt" dir="t"/>
              </a:scene3d>
              <a:sp3d contourW="12700"/>
            </a:bodyPr>
            <a:lstStyle/>
            <a:p>
              <a:pPr lvl="0">
                <a:lnSpc>
                  <a:spcPct val="130000"/>
                </a:lnSpc>
                <a:defRPr/>
              </a:pPr>
              <a:r>
                <a:rPr lang="zh-CN" altLang="en-US" sz="1200" dirty="0">
                  <a:solidFill>
                    <a:prstClr val="black">
                      <a:lumMod val="85000"/>
                      <a:lumOff val="15000"/>
                    </a:prstClr>
                  </a:solidFill>
                  <a:cs typeface="+mn-ea"/>
                  <a:sym typeface="+mn-lt"/>
                </a:rPr>
                <a:t>以黄炎培</a:t>
              </a:r>
              <a:r>
                <a:rPr lang="zh-CN" altLang="en-US" sz="1200" dirty="0" smtClean="0">
                  <a:solidFill>
                    <a:prstClr val="black">
                      <a:lumMod val="85000"/>
                      <a:lumOff val="15000"/>
                    </a:prstClr>
                  </a:solidFill>
                  <a:cs typeface="+mn-ea"/>
                  <a:sym typeface="+mn-lt"/>
                </a:rPr>
                <a:t>为代表</a:t>
              </a:r>
              <a:r>
                <a:rPr lang="zh-CN" altLang="en-US" sz="1200" dirty="0">
                  <a:solidFill>
                    <a:prstClr val="black">
                      <a:lumMod val="85000"/>
                      <a:lumOff val="15000"/>
                    </a:prstClr>
                  </a:solidFill>
                  <a:cs typeface="+mn-ea"/>
                  <a:sym typeface="+mn-lt"/>
                </a:rPr>
                <a:t>的一大批职业教育先驱于</a:t>
              </a:r>
              <a:r>
                <a:rPr lang="en-US" altLang="zh-CN" sz="1200" dirty="0">
                  <a:solidFill>
                    <a:prstClr val="black">
                      <a:lumMod val="85000"/>
                      <a:lumOff val="15000"/>
                    </a:prstClr>
                  </a:solidFill>
                  <a:cs typeface="+mn-ea"/>
                  <a:sym typeface="+mn-lt"/>
                </a:rPr>
                <a:t>1917 </a:t>
              </a:r>
              <a:r>
                <a:rPr lang="zh-CN" altLang="en-US" sz="1200" dirty="0">
                  <a:solidFill>
                    <a:prstClr val="black">
                      <a:lumMod val="85000"/>
                      <a:lumOff val="15000"/>
                    </a:prstClr>
                  </a:solidFill>
                  <a:cs typeface="+mn-ea"/>
                  <a:sym typeface="+mn-lt"/>
                </a:rPr>
                <a:t>年成立了“中华职业教育社”</a:t>
              </a:r>
              <a:r>
                <a:rPr lang="en-US" altLang="zh-CN" sz="1200" dirty="0">
                  <a:solidFill>
                    <a:prstClr val="black">
                      <a:lumMod val="85000"/>
                      <a:lumOff val="15000"/>
                    </a:prstClr>
                  </a:solidFill>
                  <a:cs typeface="+mn-ea"/>
                  <a:sym typeface="+mn-lt"/>
                </a:rPr>
                <a:t>,</a:t>
              </a:r>
              <a:r>
                <a:rPr lang="zh-CN" altLang="en-US" sz="1200" dirty="0">
                  <a:solidFill>
                    <a:prstClr val="black">
                      <a:lumMod val="85000"/>
                      <a:lumOff val="15000"/>
                    </a:prstClr>
                  </a:solidFill>
                  <a:cs typeface="+mn-ea"/>
                  <a:sym typeface="+mn-lt"/>
                </a:rPr>
                <a:t>标志我国开始进入</a:t>
              </a:r>
              <a:r>
                <a:rPr lang="zh-CN" altLang="en-US" sz="1200" dirty="0" smtClean="0">
                  <a:solidFill>
                    <a:prstClr val="black">
                      <a:lumMod val="85000"/>
                      <a:lumOff val="15000"/>
                    </a:prstClr>
                  </a:solidFill>
                  <a:cs typeface="+mn-ea"/>
                  <a:sym typeface="+mn-lt"/>
                </a:rPr>
                <a:t>大力宣传</a:t>
              </a:r>
              <a:r>
                <a:rPr lang="zh-CN" altLang="en-US" sz="1200" dirty="0">
                  <a:solidFill>
                    <a:prstClr val="black">
                      <a:lumMod val="85000"/>
                      <a:lumOff val="15000"/>
                    </a:prstClr>
                  </a:solidFill>
                  <a:cs typeface="+mn-ea"/>
                  <a:sym typeface="+mn-lt"/>
                </a:rPr>
                <a:t>并努力推进职业教育的新时期</a:t>
              </a:r>
              <a:endParaRPr kumimoji="0" lang="en-US" altLang="zh-CN" sz="1200" b="0" i="0" u="none" strike="noStrike" kern="1200" cap="none" spc="0" normalizeH="0" baseline="0" noProof="0" dirty="0">
                <a:ln>
                  <a:noFill/>
                </a:ln>
                <a:solidFill>
                  <a:prstClr val="black">
                    <a:lumMod val="85000"/>
                    <a:lumOff val="15000"/>
                  </a:prstClr>
                </a:solidFill>
                <a:effectLst/>
                <a:uLnTx/>
                <a:uFillTx/>
                <a:cs typeface="+mn-ea"/>
                <a:sym typeface="+mn-lt"/>
              </a:endParaRPr>
            </a:p>
          </p:txBody>
        </p:sp>
      </p:grpSp>
      <p:grpSp>
        <p:nvGrpSpPr>
          <p:cNvPr id="25" name="组合 7"/>
          <p:cNvGrpSpPr/>
          <p:nvPr/>
        </p:nvGrpSpPr>
        <p:grpSpPr>
          <a:xfrm>
            <a:off x="8221489" y="4661897"/>
            <a:ext cx="3745476" cy="1871283"/>
            <a:chOff x="3624780" y="2412339"/>
            <a:chExt cx="2133781" cy="1871281"/>
          </a:xfrm>
        </p:grpSpPr>
        <p:sp>
          <p:nvSpPr>
            <p:cNvPr id="26" name="文本框 25"/>
            <p:cNvSpPr txBox="1"/>
            <p:nvPr/>
          </p:nvSpPr>
          <p:spPr>
            <a:xfrm>
              <a:off x="3624780" y="2412339"/>
              <a:ext cx="2133781" cy="400110"/>
            </a:xfrm>
            <a:prstGeom prst="rect">
              <a:avLst/>
            </a:prstGeom>
            <a:noFill/>
          </p:spPr>
          <p:txBody>
            <a:bodyPr wrap="square" rtlCol="0">
              <a:spAutoFit/>
              <a:scene3d>
                <a:camera prst="orthographicFront"/>
                <a:lightRig rig="threePt" dir="t"/>
              </a:scene3d>
              <a:sp3d contourW="12700"/>
            </a:bodyPr>
            <a:lstStyle/>
            <a:p>
              <a:pPr lvl="0">
                <a:defRPr/>
              </a:pPr>
              <a:r>
                <a:rPr lang="zh-CN" altLang="en-US" sz="2000" b="1" dirty="0">
                  <a:solidFill>
                    <a:prstClr val="black">
                      <a:lumMod val="75000"/>
                      <a:lumOff val="25000"/>
                    </a:prstClr>
                  </a:solidFill>
                  <a:cs typeface="+mn-ea"/>
                  <a:sym typeface="+mn-lt"/>
                </a:rPr>
                <a:t>新中国成立以后</a:t>
              </a:r>
              <a:endParaRPr kumimoji="0" lang="zh-CN" altLang="en-US" sz="2000" b="1" i="0" u="none" strike="noStrike" kern="1200" cap="none" spc="0" normalizeH="0" baseline="0" noProof="0" dirty="0">
                <a:ln>
                  <a:noFill/>
                </a:ln>
                <a:solidFill>
                  <a:prstClr val="black">
                    <a:lumMod val="75000"/>
                    <a:lumOff val="25000"/>
                  </a:prstClr>
                </a:solidFill>
                <a:effectLst/>
                <a:uLnTx/>
                <a:uFillTx/>
                <a:cs typeface="+mn-ea"/>
                <a:sym typeface="+mn-lt"/>
              </a:endParaRPr>
            </a:p>
          </p:txBody>
        </p:sp>
        <p:sp>
          <p:nvSpPr>
            <p:cNvPr id="27" name="文本框 26"/>
            <p:cNvSpPr txBox="1"/>
            <p:nvPr/>
          </p:nvSpPr>
          <p:spPr>
            <a:xfrm>
              <a:off x="3624780" y="2750894"/>
              <a:ext cx="1831728" cy="1532726"/>
            </a:xfrm>
            <a:prstGeom prst="rect">
              <a:avLst/>
            </a:prstGeom>
            <a:noFill/>
          </p:spPr>
          <p:txBody>
            <a:bodyPr wrap="square" rtlCol="0">
              <a:spAutoFit/>
              <a:scene3d>
                <a:camera prst="orthographicFront"/>
                <a:lightRig rig="threePt" dir="t"/>
              </a:scene3d>
              <a:sp3d contourW="12700"/>
            </a:bodyPr>
            <a:lstStyle/>
            <a:p>
              <a:pPr lvl="0">
                <a:lnSpc>
                  <a:spcPct val="130000"/>
                </a:lnSpc>
                <a:defRPr/>
              </a:pPr>
              <a:r>
                <a:rPr lang="zh-CN" altLang="en-US" sz="1200" dirty="0">
                  <a:solidFill>
                    <a:prstClr val="black">
                      <a:lumMod val="85000"/>
                      <a:lumOff val="15000"/>
                    </a:prstClr>
                  </a:solidFill>
                  <a:cs typeface="+mn-ea"/>
                  <a:sym typeface="+mn-lt"/>
                </a:rPr>
                <a:t>中等专业教育和技工教育获得空前发展</a:t>
              </a:r>
              <a:r>
                <a:rPr lang="en-US" altLang="zh-CN" sz="1200" dirty="0">
                  <a:solidFill>
                    <a:prstClr val="black">
                      <a:lumMod val="85000"/>
                      <a:lumOff val="15000"/>
                    </a:prstClr>
                  </a:solidFill>
                  <a:cs typeface="+mn-ea"/>
                  <a:sym typeface="+mn-lt"/>
                </a:rPr>
                <a:t>,</a:t>
              </a:r>
              <a:r>
                <a:rPr lang="zh-CN" altLang="en-US" sz="1200" dirty="0">
                  <a:solidFill>
                    <a:prstClr val="black">
                      <a:lumMod val="85000"/>
                      <a:lumOff val="15000"/>
                    </a:prstClr>
                  </a:solidFill>
                  <a:cs typeface="+mn-ea"/>
                  <a:sym typeface="+mn-lt"/>
                </a:rPr>
                <a:t>并明确成为新中国教育</a:t>
              </a:r>
              <a:r>
                <a:rPr lang="zh-CN" altLang="en-US" sz="1200" dirty="0" smtClean="0">
                  <a:solidFill>
                    <a:prstClr val="black">
                      <a:lumMod val="85000"/>
                      <a:lumOff val="15000"/>
                    </a:prstClr>
                  </a:solidFill>
                  <a:cs typeface="+mn-ea"/>
                  <a:sym typeface="+mn-lt"/>
                </a:rPr>
                <a:t>体系的</a:t>
              </a:r>
              <a:r>
                <a:rPr lang="zh-CN" altLang="en-US" sz="1200" dirty="0">
                  <a:solidFill>
                    <a:prstClr val="black">
                      <a:lumMod val="85000"/>
                      <a:lumOff val="15000"/>
                    </a:prstClr>
                  </a:solidFill>
                  <a:cs typeface="+mn-ea"/>
                  <a:sym typeface="+mn-lt"/>
                </a:rPr>
                <a:t>重要</a:t>
              </a:r>
              <a:r>
                <a:rPr lang="zh-CN" altLang="en-US" sz="1200" dirty="0" smtClean="0">
                  <a:solidFill>
                    <a:prstClr val="black">
                      <a:lumMod val="85000"/>
                      <a:lumOff val="15000"/>
                    </a:prstClr>
                  </a:solidFill>
                  <a:cs typeface="+mn-ea"/>
                  <a:sym typeface="+mn-lt"/>
                </a:rPr>
                <a:t>组成部分</a:t>
              </a:r>
              <a:endParaRPr lang="en-US" altLang="zh-CN" sz="1200" dirty="0" smtClean="0">
                <a:solidFill>
                  <a:prstClr val="black">
                    <a:lumMod val="85000"/>
                    <a:lumOff val="15000"/>
                  </a:prstClr>
                </a:solidFill>
                <a:cs typeface="+mn-ea"/>
                <a:sym typeface="+mn-lt"/>
              </a:endParaRPr>
            </a:p>
            <a:p>
              <a:pPr lvl="0">
                <a:lnSpc>
                  <a:spcPct val="130000"/>
                </a:lnSpc>
                <a:defRPr/>
              </a:pPr>
              <a:r>
                <a:rPr lang="zh-CN" altLang="en-US" sz="1200" dirty="0">
                  <a:solidFill>
                    <a:prstClr val="black">
                      <a:lumMod val="85000"/>
                      <a:lumOff val="15000"/>
                    </a:prstClr>
                  </a:solidFill>
                  <a:cs typeface="+mn-ea"/>
                  <a:sym typeface="+mn-lt"/>
                </a:rPr>
                <a:t>截至</a:t>
              </a:r>
              <a:r>
                <a:rPr lang="en-US" altLang="zh-CN" sz="1200" dirty="0">
                  <a:solidFill>
                    <a:prstClr val="black">
                      <a:lumMod val="85000"/>
                      <a:lumOff val="15000"/>
                    </a:prstClr>
                  </a:solidFill>
                  <a:cs typeface="+mn-ea"/>
                  <a:sym typeface="+mn-lt"/>
                </a:rPr>
                <a:t>2018 </a:t>
              </a:r>
              <a:r>
                <a:rPr lang="zh-CN" altLang="en-US" sz="1200" dirty="0">
                  <a:solidFill>
                    <a:prstClr val="black">
                      <a:lumMod val="85000"/>
                      <a:lumOff val="15000"/>
                    </a:prstClr>
                  </a:solidFill>
                  <a:cs typeface="+mn-ea"/>
                  <a:sym typeface="+mn-lt"/>
                </a:rPr>
                <a:t>年</a:t>
              </a:r>
              <a:r>
                <a:rPr lang="en-US" altLang="zh-CN" sz="1200" dirty="0">
                  <a:solidFill>
                    <a:prstClr val="black">
                      <a:lumMod val="85000"/>
                      <a:lumOff val="15000"/>
                    </a:prstClr>
                  </a:solidFill>
                  <a:cs typeface="+mn-ea"/>
                  <a:sym typeface="+mn-lt"/>
                </a:rPr>
                <a:t>,</a:t>
              </a:r>
              <a:r>
                <a:rPr lang="zh-CN" altLang="en-US" sz="1200" dirty="0">
                  <a:solidFill>
                    <a:prstClr val="black">
                      <a:lumMod val="85000"/>
                      <a:lumOff val="15000"/>
                    </a:prstClr>
                  </a:solidFill>
                  <a:cs typeface="+mn-ea"/>
                  <a:sym typeface="+mn-lt"/>
                </a:rPr>
                <a:t>全国</a:t>
              </a:r>
              <a:r>
                <a:rPr lang="zh-CN" altLang="en-US" sz="1200" dirty="0" smtClean="0">
                  <a:solidFill>
                    <a:prstClr val="black">
                      <a:lumMod val="85000"/>
                      <a:lumOff val="15000"/>
                    </a:prstClr>
                  </a:solidFill>
                  <a:cs typeface="+mn-ea"/>
                  <a:sym typeface="+mn-lt"/>
                </a:rPr>
                <a:t>共有高等</a:t>
              </a:r>
              <a:r>
                <a:rPr lang="zh-CN" altLang="en-US" sz="1200" dirty="0">
                  <a:solidFill>
                    <a:prstClr val="black">
                      <a:lumMod val="85000"/>
                      <a:lumOff val="15000"/>
                    </a:prstClr>
                  </a:solidFill>
                  <a:cs typeface="+mn-ea"/>
                  <a:sym typeface="+mn-lt"/>
                </a:rPr>
                <a:t>职业院校</a:t>
              </a:r>
              <a:r>
                <a:rPr lang="en-US" altLang="zh-CN" sz="1200" dirty="0">
                  <a:solidFill>
                    <a:prstClr val="black">
                      <a:lumMod val="85000"/>
                      <a:lumOff val="15000"/>
                    </a:prstClr>
                  </a:solidFill>
                  <a:cs typeface="+mn-ea"/>
                  <a:sym typeface="+mn-lt"/>
                </a:rPr>
                <a:t>1418 </a:t>
              </a:r>
              <a:r>
                <a:rPr lang="zh-CN" altLang="en-US" sz="1200" dirty="0">
                  <a:solidFill>
                    <a:prstClr val="black">
                      <a:lumMod val="85000"/>
                      <a:lumOff val="15000"/>
                    </a:prstClr>
                  </a:solidFill>
                  <a:cs typeface="+mn-ea"/>
                  <a:sym typeface="+mn-lt"/>
                </a:rPr>
                <a:t>所</a:t>
              </a:r>
              <a:r>
                <a:rPr lang="en-US" altLang="zh-CN" sz="1200" dirty="0">
                  <a:solidFill>
                    <a:prstClr val="black">
                      <a:lumMod val="85000"/>
                      <a:lumOff val="15000"/>
                    </a:prstClr>
                  </a:solidFill>
                  <a:cs typeface="+mn-ea"/>
                  <a:sym typeface="+mn-lt"/>
                </a:rPr>
                <a:t>,</a:t>
              </a:r>
              <a:r>
                <a:rPr lang="zh-CN" altLang="en-US" sz="1200" dirty="0">
                  <a:solidFill>
                    <a:prstClr val="black">
                      <a:lumMod val="85000"/>
                      <a:lumOff val="15000"/>
                    </a:prstClr>
                  </a:solidFill>
                  <a:cs typeface="+mn-ea"/>
                  <a:sym typeface="+mn-lt"/>
                </a:rPr>
                <a:t>在校生</a:t>
              </a:r>
              <a:r>
                <a:rPr lang="en-US" altLang="zh-CN" sz="1200" dirty="0">
                  <a:solidFill>
                    <a:prstClr val="black">
                      <a:lumMod val="85000"/>
                      <a:lumOff val="15000"/>
                    </a:prstClr>
                  </a:solidFill>
                  <a:cs typeface="+mn-ea"/>
                  <a:sym typeface="+mn-lt"/>
                </a:rPr>
                <a:t>1133.7 </a:t>
              </a:r>
              <a:r>
                <a:rPr lang="zh-CN" altLang="en-US" sz="1200" dirty="0">
                  <a:solidFill>
                    <a:prstClr val="black">
                      <a:lumMod val="85000"/>
                      <a:lumOff val="15000"/>
                    </a:prstClr>
                  </a:solidFill>
                  <a:cs typeface="+mn-ea"/>
                  <a:sym typeface="+mn-lt"/>
                </a:rPr>
                <a:t>万人</a:t>
              </a:r>
              <a:r>
                <a:rPr lang="en-US" altLang="zh-CN" sz="1200" dirty="0">
                  <a:solidFill>
                    <a:prstClr val="black">
                      <a:lumMod val="85000"/>
                      <a:lumOff val="15000"/>
                    </a:prstClr>
                  </a:solidFill>
                  <a:cs typeface="+mn-ea"/>
                  <a:sym typeface="+mn-lt"/>
                </a:rPr>
                <a:t>,</a:t>
              </a:r>
              <a:r>
                <a:rPr lang="zh-CN" altLang="en-US" sz="1200" dirty="0">
                  <a:solidFill>
                    <a:prstClr val="black">
                      <a:lumMod val="85000"/>
                      <a:lumOff val="15000"/>
                    </a:prstClr>
                  </a:solidFill>
                  <a:cs typeface="+mn-ea"/>
                  <a:sym typeface="+mn-lt"/>
                </a:rPr>
                <a:t>开设了近千个专业</a:t>
              </a:r>
              <a:r>
                <a:rPr lang="en-US" altLang="zh-CN" sz="1200" dirty="0">
                  <a:solidFill>
                    <a:prstClr val="black">
                      <a:lumMod val="85000"/>
                      <a:lumOff val="15000"/>
                    </a:prstClr>
                  </a:solidFill>
                  <a:cs typeface="+mn-ea"/>
                  <a:sym typeface="+mn-lt"/>
                </a:rPr>
                <a:t>,</a:t>
              </a:r>
              <a:r>
                <a:rPr lang="zh-CN" altLang="en-US" sz="1200" dirty="0">
                  <a:solidFill>
                    <a:prstClr val="black">
                      <a:lumMod val="85000"/>
                      <a:lumOff val="15000"/>
                    </a:prstClr>
                  </a:solidFill>
                  <a:cs typeface="+mn-ea"/>
                  <a:sym typeface="+mn-lt"/>
                </a:rPr>
                <a:t>近</a:t>
              </a:r>
              <a:r>
                <a:rPr lang="en-US" altLang="zh-CN" sz="1200" dirty="0">
                  <a:solidFill>
                    <a:prstClr val="black">
                      <a:lumMod val="85000"/>
                      <a:lumOff val="15000"/>
                    </a:prstClr>
                  </a:solidFill>
                  <a:cs typeface="+mn-ea"/>
                  <a:sym typeface="+mn-lt"/>
                </a:rPr>
                <a:t>30 </a:t>
              </a:r>
              <a:r>
                <a:rPr lang="zh-CN" altLang="en-US" sz="1200" dirty="0">
                  <a:solidFill>
                    <a:prstClr val="black">
                      <a:lumMod val="85000"/>
                      <a:lumOff val="15000"/>
                    </a:prstClr>
                  </a:solidFill>
                  <a:cs typeface="+mn-ea"/>
                  <a:sym typeface="+mn-lt"/>
                </a:rPr>
                <a:t>万个专业点</a:t>
              </a:r>
              <a:r>
                <a:rPr lang="en-US" altLang="zh-CN" sz="1200" dirty="0">
                  <a:solidFill>
                    <a:prstClr val="black">
                      <a:lumMod val="85000"/>
                      <a:lumOff val="15000"/>
                    </a:prstClr>
                  </a:solidFill>
                  <a:cs typeface="+mn-ea"/>
                  <a:sym typeface="+mn-lt"/>
                </a:rPr>
                <a:t>,</a:t>
              </a:r>
              <a:r>
                <a:rPr lang="zh-CN" altLang="en-US" sz="1200" dirty="0">
                  <a:solidFill>
                    <a:prstClr val="black">
                      <a:lumMod val="85000"/>
                      <a:lumOff val="15000"/>
                    </a:prstClr>
                  </a:solidFill>
                  <a:cs typeface="+mn-ea"/>
                  <a:sym typeface="+mn-lt"/>
                </a:rPr>
                <a:t>基本</a:t>
              </a:r>
              <a:r>
                <a:rPr lang="zh-CN" altLang="en-US" sz="1200" dirty="0" smtClean="0">
                  <a:solidFill>
                    <a:prstClr val="black">
                      <a:lumMod val="85000"/>
                      <a:lumOff val="15000"/>
                    </a:prstClr>
                  </a:solidFill>
                  <a:cs typeface="+mn-ea"/>
                  <a:sym typeface="+mn-lt"/>
                </a:rPr>
                <a:t>覆盖</a:t>
              </a:r>
              <a:r>
                <a:rPr lang="zh-CN" altLang="en-US" sz="1200" dirty="0">
                  <a:solidFill>
                    <a:prstClr val="black">
                      <a:lumMod val="85000"/>
                      <a:lumOff val="15000"/>
                    </a:prstClr>
                  </a:solidFill>
                  <a:cs typeface="+mn-ea"/>
                  <a:sym typeface="+mn-lt"/>
                </a:rPr>
                <a:t>了国民经济建设的各个领域</a:t>
              </a:r>
              <a:endParaRPr kumimoji="0" lang="en-US" altLang="zh-CN" sz="1200" b="0" i="0" u="none" strike="noStrike" kern="1200" cap="none" spc="0" normalizeH="0" baseline="0" noProof="0" dirty="0">
                <a:ln>
                  <a:noFill/>
                </a:ln>
                <a:solidFill>
                  <a:prstClr val="black">
                    <a:lumMod val="85000"/>
                    <a:lumOff val="15000"/>
                  </a:prstClr>
                </a:solidFill>
                <a:effectLst/>
                <a:uLnTx/>
                <a:uFillTx/>
                <a:cs typeface="+mn-ea"/>
                <a:sym typeface="+mn-lt"/>
              </a:endParaRPr>
            </a:p>
          </p:txBody>
        </p:sp>
      </p:grpSp>
      <p:sp>
        <p:nvSpPr>
          <p:cNvPr id="28" name="横卷形 27"/>
          <p:cNvSpPr/>
          <p:nvPr/>
        </p:nvSpPr>
        <p:spPr>
          <a:xfrm>
            <a:off x="792042" y="1058435"/>
            <a:ext cx="2625861" cy="703036"/>
          </a:xfrm>
          <a:prstGeom prst="horizontalScroll">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dirty="0" smtClean="0"/>
              <a:t>（三）我国的高职教育</a:t>
            </a:r>
            <a:endParaRPr lang="zh-CN" altLang="en-US" dirty="0"/>
          </a:p>
        </p:txBody>
      </p:sp>
    </p:spTree>
    <p:extLst>
      <p:ext uri="{BB962C8B-B14F-4D97-AF65-F5344CB8AC3E}">
        <p14:creationId xmlns:p14="http://schemas.microsoft.com/office/powerpoint/2010/main" val="30866078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0-#ppt_w/2"/>
                                          </p:val>
                                        </p:tav>
                                        <p:tav tm="100000">
                                          <p:val>
                                            <p:strVal val="#ppt_x"/>
                                          </p:val>
                                        </p:tav>
                                      </p:tavLst>
                                    </p:anim>
                                    <p:anim calcmode="lin" valueType="num">
                                      <p:cBhvr additive="base">
                                        <p:cTn id="8" dur="1000" fill="hold"/>
                                        <p:tgtEl>
                                          <p:spTgt spid="3"/>
                                        </p:tgtEl>
                                        <p:attrNameLst>
                                          <p:attrName>ppt_y</p:attrName>
                                        </p:attrNameLst>
                                      </p:cBhvr>
                                      <p:tavLst>
                                        <p:tav tm="0">
                                          <p:val>
                                            <p:strVal val="#ppt_y"/>
                                          </p:val>
                                        </p:tav>
                                        <p:tav tm="100000">
                                          <p:val>
                                            <p:strVal val="#ppt_y"/>
                                          </p:val>
                                        </p:tav>
                                      </p:tavLst>
                                    </p:anim>
                                  </p:childTnLst>
                                </p:cTn>
                              </p:par>
                              <p:par>
                                <p:cTn id="9" presetID="22" presetClass="entr" presetSubtype="8" fill="hold" nodeType="withEffect">
                                  <p:stCondLst>
                                    <p:cond delay="100"/>
                                  </p:stCondLst>
                                  <p:childTnLst>
                                    <p:set>
                                      <p:cBhvr>
                                        <p:cTn id="10" dur="1" fill="hold">
                                          <p:stCondLst>
                                            <p:cond delay="0"/>
                                          </p:stCondLst>
                                        </p:cTn>
                                        <p:tgtEl>
                                          <p:spTgt spid="2"/>
                                        </p:tgtEl>
                                        <p:attrNameLst>
                                          <p:attrName>style.visibility</p:attrName>
                                        </p:attrNameLst>
                                      </p:cBhvr>
                                      <p:to>
                                        <p:strVal val="visible"/>
                                      </p:to>
                                    </p:set>
                                    <p:animEffect transition="in" filter="wipe(left)">
                                      <p:cBhvr>
                                        <p:cTn id="11" dur="1000"/>
                                        <p:tgtEl>
                                          <p:spTgt spid="2"/>
                                        </p:tgtEl>
                                      </p:cBhvr>
                                    </p:animEffect>
                                  </p:childTnLst>
                                </p:cTn>
                              </p:par>
                              <p:par>
                                <p:cTn id="12" presetID="10" presetClass="entr" presetSubtype="0" fill="hold" grpId="0" nodeType="withEffect">
                                  <p:stCondLst>
                                    <p:cond delay="10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500"/>
                                        <p:tgtEl>
                                          <p:spTgt spid="5"/>
                                        </p:tgtEl>
                                      </p:cBhvr>
                                    </p:animEffect>
                                  </p:childTnLst>
                                </p:cTn>
                              </p:par>
                              <p:par>
                                <p:cTn id="15" presetID="19" presetClass="entr" presetSubtype="5" fill="hold" grpId="0" nodeType="withEffect">
                                  <p:stCondLst>
                                    <p:cond delay="100"/>
                                  </p:stCondLst>
                                  <p:iterate type="lt">
                                    <p:tmPct val="10000"/>
                                  </p:iterate>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strVal val="#ppt_w"/>
                                          </p:val>
                                        </p:tav>
                                        <p:tav tm="100000">
                                          <p:val>
                                            <p:strVal val="#ppt_w"/>
                                          </p:val>
                                        </p:tav>
                                      </p:tavLst>
                                    </p:anim>
                                    <p:anim calcmode="lin" valueType="num">
                                      <p:cBhvr>
                                        <p:cTn id="18" dur="500" fill="hold"/>
                                        <p:tgtEl>
                                          <p:spTgt spid="4"/>
                                        </p:tgtEl>
                                        <p:attrNameLst>
                                          <p:attrName>ppt_h</p:attrName>
                                        </p:attrNameLst>
                                      </p:cBhvr>
                                      <p:tavLst>
                                        <p:tav tm="0" fmla="#ppt_h*sin(2.5*pi*$)">
                                          <p:val>
                                            <p:fltVal val="0"/>
                                          </p:val>
                                        </p:tav>
                                        <p:tav tm="100000">
                                          <p:val>
                                            <p:fltVal val="1"/>
                                          </p:val>
                                        </p:tav>
                                      </p:tavLst>
                                    </p:anim>
                                  </p:childTnLst>
                                </p:cTn>
                              </p:par>
                            </p:childTnLst>
                          </p:cTn>
                        </p:par>
                        <p:par>
                          <p:cTn id="19" fill="hold">
                            <p:stCondLst>
                              <p:cond delay="1100"/>
                            </p:stCondLst>
                            <p:childTnLst>
                              <p:par>
                                <p:cTn id="20" presetID="22" presetClass="entr" presetSubtype="8"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left)">
                                      <p:cBhvr>
                                        <p:cTn id="22" dur="500"/>
                                        <p:tgtEl>
                                          <p:spTgt spid="6"/>
                                        </p:tgtEl>
                                      </p:cBhvr>
                                    </p:animEffect>
                                  </p:childTnLst>
                                </p:cTn>
                              </p:par>
                            </p:childTnLst>
                          </p:cTn>
                        </p:par>
                        <p:par>
                          <p:cTn id="23" fill="hold">
                            <p:stCondLst>
                              <p:cond delay="1600"/>
                            </p:stCondLst>
                            <p:childTnLst>
                              <p:par>
                                <p:cTn id="24" presetID="10" presetClass="entr" presetSubtype="0" fill="hold" nodeType="after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fade">
                                      <p:cBhvr>
                                        <p:cTn id="26" dur="500"/>
                                        <p:tgtEl>
                                          <p:spTgt spid="7"/>
                                        </p:tgtEl>
                                      </p:cBhvr>
                                    </p:animEffect>
                                  </p:childTnLst>
                                </p:cTn>
                              </p:par>
                            </p:childTnLst>
                          </p:cTn>
                        </p:par>
                        <p:par>
                          <p:cTn id="27" fill="hold">
                            <p:stCondLst>
                              <p:cond delay="2100"/>
                            </p:stCondLst>
                            <p:childTnLst>
                              <p:par>
                                <p:cTn id="28" presetID="31" presetClass="entr" presetSubtype="0" fill="hold" grpId="0" nodeType="afterEffect">
                                  <p:stCondLst>
                                    <p:cond delay="0"/>
                                  </p:stCondLst>
                                  <p:childTnLst>
                                    <p:set>
                                      <p:cBhvr>
                                        <p:cTn id="29" dur="1" fill="hold">
                                          <p:stCondLst>
                                            <p:cond delay="0"/>
                                          </p:stCondLst>
                                        </p:cTn>
                                        <p:tgtEl>
                                          <p:spTgt spid="12"/>
                                        </p:tgtEl>
                                        <p:attrNameLst>
                                          <p:attrName>style.visibility</p:attrName>
                                        </p:attrNameLst>
                                      </p:cBhvr>
                                      <p:to>
                                        <p:strVal val="visible"/>
                                      </p:to>
                                    </p:set>
                                    <p:anim calcmode="lin" valueType="num">
                                      <p:cBhvr>
                                        <p:cTn id="30" dur="1000" fill="hold"/>
                                        <p:tgtEl>
                                          <p:spTgt spid="12"/>
                                        </p:tgtEl>
                                        <p:attrNameLst>
                                          <p:attrName>ppt_w</p:attrName>
                                        </p:attrNameLst>
                                      </p:cBhvr>
                                      <p:tavLst>
                                        <p:tav tm="0">
                                          <p:val>
                                            <p:fltVal val="0"/>
                                          </p:val>
                                        </p:tav>
                                        <p:tav tm="100000">
                                          <p:val>
                                            <p:strVal val="#ppt_w"/>
                                          </p:val>
                                        </p:tav>
                                      </p:tavLst>
                                    </p:anim>
                                    <p:anim calcmode="lin" valueType="num">
                                      <p:cBhvr>
                                        <p:cTn id="31" dur="1000" fill="hold"/>
                                        <p:tgtEl>
                                          <p:spTgt spid="12"/>
                                        </p:tgtEl>
                                        <p:attrNameLst>
                                          <p:attrName>ppt_h</p:attrName>
                                        </p:attrNameLst>
                                      </p:cBhvr>
                                      <p:tavLst>
                                        <p:tav tm="0">
                                          <p:val>
                                            <p:fltVal val="0"/>
                                          </p:val>
                                        </p:tav>
                                        <p:tav tm="100000">
                                          <p:val>
                                            <p:strVal val="#ppt_h"/>
                                          </p:val>
                                        </p:tav>
                                      </p:tavLst>
                                    </p:anim>
                                    <p:anim calcmode="lin" valueType="num">
                                      <p:cBhvr>
                                        <p:cTn id="32" dur="1000" fill="hold"/>
                                        <p:tgtEl>
                                          <p:spTgt spid="12"/>
                                        </p:tgtEl>
                                        <p:attrNameLst>
                                          <p:attrName>style.rotation</p:attrName>
                                        </p:attrNameLst>
                                      </p:cBhvr>
                                      <p:tavLst>
                                        <p:tav tm="0">
                                          <p:val>
                                            <p:fltVal val="90"/>
                                          </p:val>
                                        </p:tav>
                                        <p:tav tm="100000">
                                          <p:val>
                                            <p:fltVal val="0"/>
                                          </p:val>
                                        </p:tav>
                                      </p:tavLst>
                                    </p:anim>
                                    <p:animEffect transition="in" filter="fade">
                                      <p:cBhvr>
                                        <p:cTn id="33" dur="1000"/>
                                        <p:tgtEl>
                                          <p:spTgt spid="12"/>
                                        </p:tgtEl>
                                      </p:cBhvr>
                                    </p:animEffect>
                                  </p:childTnLst>
                                </p:cTn>
                              </p:par>
                            </p:childTnLst>
                          </p:cTn>
                        </p:par>
                        <p:par>
                          <p:cTn id="34" fill="hold">
                            <p:stCondLst>
                              <p:cond delay="3100"/>
                            </p:stCondLst>
                            <p:childTnLst>
                              <p:par>
                                <p:cTn id="35" presetID="31" presetClass="entr" presetSubtype="0" fill="hold" grpId="0" nodeType="afterEffect">
                                  <p:stCondLst>
                                    <p:cond delay="0"/>
                                  </p:stCondLst>
                                  <p:childTnLst>
                                    <p:set>
                                      <p:cBhvr>
                                        <p:cTn id="36" dur="1" fill="hold">
                                          <p:stCondLst>
                                            <p:cond delay="0"/>
                                          </p:stCondLst>
                                        </p:cTn>
                                        <p:tgtEl>
                                          <p:spTgt spid="13"/>
                                        </p:tgtEl>
                                        <p:attrNameLst>
                                          <p:attrName>style.visibility</p:attrName>
                                        </p:attrNameLst>
                                      </p:cBhvr>
                                      <p:to>
                                        <p:strVal val="visible"/>
                                      </p:to>
                                    </p:set>
                                    <p:anim calcmode="lin" valueType="num">
                                      <p:cBhvr>
                                        <p:cTn id="37" dur="1000" fill="hold"/>
                                        <p:tgtEl>
                                          <p:spTgt spid="13"/>
                                        </p:tgtEl>
                                        <p:attrNameLst>
                                          <p:attrName>ppt_w</p:attrName>
                                        </p:attrNameLst>
                                      </p:cBhvr>
                                      <p:tavLst>
                                        <p:tav tm="0">
                                          <p:val>
                                            <p:fltVal val="0"/>
                                          </p:val>
                                        </p:tav>
                                        <p:tav tm="100000">
                                          <p:val>
                                            <p:strVal val="#ppt_w"/>
                                          </p:val>
                                        </p:tav>
                                      </p:tavLst>
                                    </p:anim>
                                    <p:anim calcmode="lin" valueType="num">
                                      <p:cBhvr>
                                        <p:cTn id="38" dur="1000" fill="hold"/>
                                        <p:tgtEl>
                                          <p:spTgt spid="13"/>
                                        </p:tgtEl>
                                        <p:attrNameLst>
                                          <p:attrName>ppt_h</p:attrName>
                                        </p:attrNameLst>
                                      </p:cBhvr>
                                      <p:tavLst>
                                        <p:tav tm="0">
                                          <p:val>
                                            <p:fltVal val="0"/>
                                          </p:val>
                                        </p:tav>
                                        <p:tav tm="100000">
                                          <p:val>
                                            <p:strVal val="#ppt_h"/>
                                          </p:val>
                                        </p:tav>
                                      </p:tavLst>
                                    </p:anim>
                                    <p:anim calcmode="lin" valueType="num">
                                      <p:cBhvr>
                                        <p:cTn id="39" dur="1000" fill="hold"/>
                                        <p:tgtEl>
                                          <p:spTgt spid="13"/>
                                        </p:tgtEl>
                                        <p:attrNameLst>
                                          <p:attrName>style.rotation</p:attrName>
                                        </p:attrNameLst>
                                      </p:cBhvr>
                                      <p:tavLst>
                                        <p:tav tm="0">
                                          <p:val>
                                            <p:fltVal val="90"/>
                                          </p:val>
                                        </p:tav>
                                        <p:tav tm="100000">
                                          <p:val>
                                            <p:fltVal val="0"/>
                                          </p:val>
                                        </p:tav>
                                      </p:tavLst>
                                    </p:anim>
                                    <p:animEffect transition="in" filter="fade">
                                      <p:cBhvr>
                                        <p:cTn id="40" dur="1000"/>
                                        <p:tgtEl>
                                          <p:spTgt spid="13"/>
                                        </p:tgtEl>
                                      </p:cBhvr>
                                    </p:animEffect>
                                  </p:childTnLst>
                                </p:cTn>
                              </p:par>
                            </p:childTnLst>
                          </p:cTn>
                        </p:par>
                        <p:par>
                          <p:cTn id="41" fill="hold">
                            <p:stCondLst>
                              <p:cond delay="4100"/>
                            </p:stCondLst>
                            <p:childTnLst>
                              <p:par>
                                <p:cTn id="42" presetID="31" presetClass="entr" presetSubtype="0" fill="hold" grpId="0" nodeType="afterEffect">
                                  <p:stCondLst>
                                    <p:cond delay="0"/>
                                  </p:stCondLst>
                                  <p:childTnLst>
                                    <p:set>
                                      <p:cBhvr>
                                        <p:cTn id="43" dur="1" fill="hold">
                                          <p:stCondLst>
                                            <p:cond delay="0"/>
                                          </p:stCondLst>
                                        </p:cTn>
                                        <p:tgtEl>
                                          <p:spTgt spid="14"/>
                                        </p:tgtEl>
                                        <p:attrNameLst>
                                          <p:attrName>style.visibility</p:attrName>
                                        </p:attrNameLst>
                                      </p:cBhvr>
                                      <p:to>
                                        <p:strVal val="visible"/>
                                      </p:to>
                                    </p:set>
                                    <p:anim calcmode="lin" valueType="num">
                                      <p:cBhvr>
                                        <p:cTn id="44" dur="1000" fill="hold"/>
                                        <p:tgtEl>
                                          <p:spTgt spid="14"/>
                                        </p:tgtEl>
                                        <p:attrNameLst>
                                          <p:attrName>ppt_w</p:attrName>
                                        </p:attrNameLst>
                                      </p:cBhvr>
                                      <p:tavLst>
                                        <p:tav tm="0">
                                          <p:val>
                                            <p:fltVal val="0"/>
                                          </p:val>
                                        </p:tav>
                                        <p:tav tm="100000">
                                          <p:val>
                                            <p:strVal val="#ppt_w"/>
                                          </p:val>
                                        </p:tav>
                                      </p:tavLst>
                                    </p:anim>
                                    <p:anim calcmode="lin" valueType="num">
                                      <p:cBhvr>
                                        <p:cTn id="45" dur="1000" fill="hold"/>
                                        <p:tgtEl>
                                          <p:spTgt spid="14"/>
                                        </p:tgtEl>
                                        <p:attrNameLst>
                                          <p:attrName>ppt_h</p:attrName>
                                        </p:attrNameLst>
                                      </p:cBhvr>
                                      <p:tavLst>
                                        <p:tav tm="0">
                                          <p:val>
                                            <p:fltVal val="0"/>
                                          </p:val>
                                        </p:tav>
                                        <p:tav tm="100000">
                                          <p:val>
                                            <p:strVal val="#ppt_h"/>
                                          </p:val>
                                        </p:tav>
                                      </p:tavLst>
                                    </p:anim>
                                    <p:anim calcmode="lin" valueType="num">
                                      <p:cBhvr>
                                        <p:cTn id="46" dur="1000" fill="hold"/>
                                        <p:tgtEl>
                                          <p:spTgt spid="14"/>
                                        </p:tgtEl>
                                        <p:attrNameLst>
                                          <p:attrName>style.rotation</p:attrName>
                                        </p:attrNameLst>
                                      </p:cBhvr>
                                      <p:tavLst>
                                        <p:tav tm="0">
                                          <p:val>
                                            <p:fltVal val="90"/>
                                          </p:val>
                                        </p:tav>
                                        <p:tav tm="100000">
                                          <p:val>
                                            <p:fltVal val="0"/>
                                          </p:val>
                                        </p:tav>
                                      </p:tavLst>
                                    </p:anim>
                                    <p:animEffect transition="in" filter="fade">
                                      <p:cBhvr>
                                        <p:cTn id="47" dur="1000"/>
                                        <p:tgtEl>
                                          <p:spTgt spid="14"/>
                                        </p:tgtEl>
                                      </p:cBhvr>
                                    </p:animEffect>
                                  </p:childTnLst>
                                </p:cTn>
                              </p:par>
                            </p:childTnLst>
                          </p:cTn>
                        </p:par>
                        <p:par>
                          <p:cTn id="48" fill="hold">
                            <p:stCondLst>
                              <p:cond delay="5100"/>
                            </p:stCondLst>
                            <p:childTnLst>
                              <p:par>
                                <p:cTn id="49" presetID="31" presetClass="entr" presetSubtype="0" fill="hold" grpId="0" nodeType="afterEffect">
                                  <p:stCondLst>
                                    <p:cond delay="0"/>
                                  </p:stCondLst>
                                  <p:childTnLst>
                                    <p:set>
                                      <p:cBhvr>
                                        <p:cTn id="50" dur="1" fill="hold">
                                          <p:stCondLst>
                                            <p:cond delay="0"/>
                                          </p:stCondLst>
                                        </p:cTn>
                                        <p:tgtEl>
                                          <p:spTgt spid="15"/>
                                        </p:tgtEl>
                                        <p:attrNameLst>
                                          <p:attrName>style.visibility</p:attrName>
                                        </p:attrNameLst>
                                      </p:cBhvr>
                                      <p:to>
                                        <p:strVal val="visible"/>
                                      </p:to>
                                    </p:set>
                                    <p:anim calcmode="lin" valueType="num">
                                      <p:cBhvr>
                                        <p:cTn id="51" dur="1000" fill="hold"/>
                                        <p:tgtEl>
                                          <p:spTgt spid="15"/>
                                        </p:tgtEl>
                                        <p:attrNameLst>
                                          <p:attrName>ppt_w</p:attrName>
                                        </p:attrNameLst>
                                      </p:cBhvr>
                                      <p:tavLst>
                                        <p:tav tm="0">
                                          <p:val>
                                            <p:fltVal val="0"/>
                                          </p:val>
                                        </p:tav>
                                        <p:tav tm="100000">
                                          <p:val>
                                            <p:strVal val="#ppt_w"/>
                                          </p:val>
                                        </p:tav>
                                      </p:tavLst>
                                    </p:anim>
                                    <p:anim calcmode="lin" valueType="num">
                                      <p:cBhvr>
                                        <p:cTn id="52" dur="1000" fill="hold"/>
                                        <p:tgtEl>
                                          <p:spTgt spid="15"/>
                                        </p:tgtEl>
                                        <p:attrNameLst>
                                          <p:attrName>ppt_h</p:attrName>
                                        </p:attrNameLst>
                                      </p:cBhvr>
                                      <p:tavLst>
                                        <p:tav tm="0">
                                          <p:val>
                                            <p:fltVal val="0"/>
                                          </p:val>
                                        </p:tav>
                                        <p:tav tm="100000">
                                          <p:val>
                                            <p:strVal val="#ppt_h"/>
                                          </p:val>
                                        </p:tav>
                                      </p:tavLst>
                                    </p:anim>
                                    <p:anim calcmode="lin" valueType="num">
                                      <p:cBhvr>
                                        <p:cTn id="53" dur="1000" fill="hold"/>
                                        <p:tgtEl>
                                          <p:spTgt spid="15"/>
                                        </p:tgtEl>
                                        <p:attrNameLst>
                                          <p:attrName>style.rotation</p:attrName>
                                        </p:attrNameLst>
                                      </p:cBhvr>
                                      <p:tavLst>
                                        <p:tav tm="0">
                                          <p:val>
                                            <p:fltVal val="90"/>
                                          </p:val>
                                        </p:tav>
                                        <p:tav tm="100000">
                                          <p:val>
                                            <p:fltVal val="0"/>
                                          </p:val>
                                        </p:tav>
                                      </p:tavLst>
                                    </p:anim>
                                    <p:animEffect transition="in" filter="fade">
                                      <p:cBhvr>
                                        <p:cTn id="54" dur="1000"/>
                                        <p:tgtEl>
                                          <p:spTgt spid="15"/>
                                        </p:tgtEl>
                                      </p:cBhvr>
                                    </p:animEffect>
                                  </p:childTnLst>
                                </p:cTn>
                              </p:par>
                            </p:childTnLst>
                          </p:cTn>
                        </p:par>
                        <p:par>
                          <p:cTn id="55" fill="hold">
                            <p:stCondLst>
                              <p:cond delay="6100"/>
                            </p:stCondLst>
                            <p:childTnLst>
                              <p:par>
                                <p:cTn id="56" presetID="12" presetClass="entr" presetSubtype="8" fill="hold" nodeType="afterEffect">
                                  <p:stCondLst>
                                    <p:cond delay="0"/>
                                  </p:stCondLst>
                                  <p:childTnLst>
                                    <p:set>
                                      <p:cBhvr>
                                        <p:cTn id="57" dur="1" fill="hold">
                                          <p:stCondLst>
                                            <p:cond delay="0"/>
                                          </p:stCondLst>
                                        </p:cTn>
                                        <p:tgtEl>
                                          <p:spTgt spid="16"/>
                                        </p:tgtEl>
                                        <p:attrNameLst>
                                          <p:attrName>style.visibility</p:attrName>
                                        </p:attrNameLst>
                                      </p:cBhvr>
                                      <p:to>
                                        <p:strVal val="visible"/>
                                      </p:to>
                                    </p:set>
                                    <p:anim calcmode="lin" valueType="num">
                                      <p:cBhvr additive="base">
                                        <p:cTn id="58" dur="500"/>
                                        <p:tgtEl>
                                          <p:spTgt spid="16"/>
                                        </p:tgtEl>
                                        <p:attrNameLst>
                                          <p:attrName>ppt_x</p:attrName>
                                        </p:attrNameLst>
                                      </p:cBhvr>
                                      <p:tavLst>
                                        <p:tav tm="0">
                                          <p:val>
                                            <p:strVal val="#ppt_x-#ppt_w*1.125000"/>
                                          </p:val>
                                        </p:tav>
                                        <p:tav tm="100000">
                                          <p:val>
                                            <p:strVal val="#ppt_x"/>
                                          </p:val>
                                        </p:tav>
                                      </p:tavLst>
                                    </p:anim>
                                    <p:animEffect transition="in" filter="wipe(right)">
                                      <p:cBhvr>
                                        <p:cTn id="59" dur="500"/>
                                        <p:tgtEl>
                                          <p:spTgt spid="16"/>
                                        </p:tgtEl>
                                      </p:cBhvr>
                                    </p:animEffect>
                                  </p:childTnLst>
                                </p:cTn>
                              </p:par>
                            </p:childTnLst>
                          </p:cTn>
                        </p:par>
                        <p:par>
                          <p:cTn id="60" fill="hold">
                            <p:stCondLst>
                              <p:cond delay="6600"/>
                            </p:stCondLst>
                            <p:childTnLst>
                              <p:par>
                                <p:cTn id="61" presetID="12" presetClass="entr" presetSubtype="8" fill="hold" nodeType="afterEffect">
                                  <p:stCondLst>
                                    <p:cond delay="0"/>
                                  </p:stCondLst>
                                  <p:childTnLst>
                                    <p:set>
                                      <p:cBhvr>
                                        <p:cTn id="62" dur="1" fill="hold">
                                          <p:stCondLst>
                                            <p:cond delay="0"/>
                                          </p:stCondLst>
                                        </p:cTn>
                                        <p:tgtEl>
                                          <p:spTgt spid="19"/>
                                        </p:tgtEl>
                                        <p:attrNameLst>
                                          <p:attrName>style.visibility</p:attrName>
                                        </p:attrNameLst>
                                      </p:cBhvr>
                                      <p:to>
                                        <p:strVal val="visible"/>
                                      </p:to>
                                    </p:set>
                                    <p:anim calcmode="lin" valueType="num">
                                      <p:cBhvr additive="base">
                                        <p:cTn id="63" dur="500"/>
                                        <p:tgtEl>
                                          <p:spTgt spid="19"/>
                                        </p:tgtEl>
                                        <p:attrNameLst>
                                          <p:attrName>ppt_x</p:attrName>
                                        </p:attrNameLst>
                                      </p:cBhvr>
                                      <p:tavLst>
                                        <p:tav tm="0">
                                          <p:val>
                                            <p:strVal val="#ppt_x-#ppt_w*1.125000"/>
                                          </p:val>
                                        </p:tav>
                                        <p:tav tm="100000">
                                          <p:val>
                                            <p:strVal val="#ppt_x"/>
                                          </p:val>
                                        </p:tav>
                                      </p:tavLst>
                                    </p:anim>
                                    <p:animEffect transition="in" filter="wipe(right)">
                                      <p:cBhvr>
                                        <p:cTn id="64" dur="500"/>
                                        <p:tgtEl>
                                          <p:spTgt spid="19"/>
                                        </p:tgtEl>
                                      </p:cBhvr>
                                    </p:animEffect>
                                  </p:childTnLst>
                                </p:cTn>
                              </p:par>
                            </p:childTnLst>
                          </p:cTn>
                        </p:par>
                        <p:par>
                          <p:cTn id="65" fill="hold">
                            <p:stCondLst>
                              <p:cond delay="7100"/>
                            </p:stCondLst>
                            <p:childTnLst>
                              <p:par>
                                <p:cTn id="66" presetID="12" presetClass="entr" presetSubtype="8" fill="hold" nodeType="afterEffect">
                                  <p:stCondLst>
                                    <p:cond delay="0"/>
                                  </p:stCondLst>
                                  <p:childTnLst>
                                    <p:set>
                                      <p:cBhvr>
                                        <p:cTn id="67" dur="1" fill="hold">
                                          <p:stCondLst>
                                            <p:cond delay="0"/>
                                          </p:stCondLst>
                                        </p:cTn>
                                        <p:tgtEl>
                                          <p:spTgt spid="22"/>
                                        </p:tgtEl>
                                        <p:attrNameLst>
                                          <p:attrName>style.visibility</p:attrName>
                                        </p:attrNameLst>
                                      </p:cBhvr>
                                      <p:to>
                                        <p:strVal val="visible"/>
                                      </p:to>
                                    </p:set>
                                    <p:anim calcmode="lin" valueType="num">
                                      <p:cBhvr additive="base">
                                        <p:cTn id="68" dur="500"/>
                                        <p:tgtEl>
                                          <p:spTgt spid="22"/>
                                        </p:tgtEl>
                                        <p:attrNameLst>
                                          <p:attrName>ppt_x</p:attrName>
                                        </p:attrNameLst>
                                      </p:cBhvr>
                                      <p:tavLst>
                                        <p:tav tm="0">
                                          <p:val>
                                            <p:strVal val="#ppt_x-#ppt_w*1.125000"/>
                                          </p:val>
                                        </p:tav>
                                        <p:tav tm="100000">
                                          <p:val>
                                            <p:strVal val="#ppt_x"/>
                                          </p:val>
                                        </p:tav>
                                      </p:tavLst>
                                    </p:anim>
                                    <p:animEffect transition="in" filter="wipe(right)">
                                      <p:cBhvr>
                                        <p:cTn id="69" dur="500"/>
                                        <p:tgtEl>
                                          <p:spTgt spid="22"/>
                                        </p:tgtEl>
                                      </p:cBhvr>
                                    </p:animEffect>
                                  </p:childTnLst>
                                </p:cTn>
                              </p:par>
                            </p:childTnLst>
                          </p:cTn>
                        </p:par>
                        <p:par>
                          <p:cTn id="70" fill="hold">
                            <p:stCondLst>
                              <p:cond delay="7600"/>
                            </p:stCondLst>
                            <p:childTnLst>
                              <p:par>
                                <p:cTn id="71" presetID="12" presetClass="entr" presetSubtype="8" fill="hold" nodeType="afterEffect">
                                  <p:stCondLst>
                                    <p:cond delay="0"/>
                                  </p:stCondLst>
                                  <p:childTnLst>
                                    <p:set>
                                      <p:cBhvr>
                                        <p:cTn id="72" dur="1" fill="hold">
                                          <p:stCondLst>
                                            <p:cond delay="0"/>
                                          </p:stCondLst>
                                        </p:cTn>
                                        <p:tgtEl>
                                          <p:spTgt spid="25"/>
                                        </p:tgtEl>
                                        <p:attrNameLst>
                                          <p:attrName>style.visibility</p:attrName>
                                        </p:attrNameLst>
                                      </p:cBhvr>
                                      <p:to>
                                        <p:strVal val="visible"/>
                                      </p:to>
                                    </p:set>
                                    <p:anim calcmode="lin" valueType="num">
                                      <p:cBhvr additive="base">
                                        <p:cTn id="73" dur="500"/>
                                        <p:tgtEl>
                                          <p:spTgt spid="25"/>
                                        </p:tgtEl>
                                        <p:attrNameLst>
                                          <p:attrName>ppt_x</p:attrName>
                                        </p:attrNameLst>
                                      </p:cBhvr>
                                      <p:tavLst>
                                        <p:tav tm="0">
                                          <p:val>
                                            <p:strVal val="#ppt_x-#ppt_w*1.125000"/>
                                          </p:val>
                                        </p:tav>
                                        <p:tav tm="100000">
                                          <p:val>
                                            <p:strVal val="#ppt_x"/>
                                          </p:val>
                                        </p:tav>
                                      </p:tavLst>
                                    </p:anim>
                                    <p:animEffect transition="in" filter="wipe(right)">
                                      <p:cBhvr>
                                        <p:cTn id="74"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animBg="1"/>
      <p:bldP spid="6" grpId="0" animBg="1"/>
      <p:bldP spid="12" grpId="0" animBg="1"/>
      <p:bldP spid="13" grpId="0" animBg="1"/>
      <p:bldP spid="14" grpId="0" animBg="1"/>
      <p:bldP spid="15"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flipV="1">
            <a:off x="738254" y="868543"/>
            <a:ext cx="10395051" cy="4534"/>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3" name="Freeform 6"/>
          <p:cNvSpPr>
            <a:spLocks noEditPoints="1"/>
          </p:cNvSpPr>
          <p:nvPr/>
        </p:nvSpPr>
        <p:spPr bwMode="auto">
          <a:xfrm>
            <a:off x="11133306" y="445563"/>
            <a:ext cx="413807" cy="427514"/>
          </a:xfrm>
          <a:custGeom>
            <a:avLst/>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chemeClr val="tx1">
                <a:lumMod val="65000"/>
                <a:lumOff val="35000"/>
              </a:schemeClr>
            </a:solidFill>
            <a:prstDash val="solid"/>
            <a:round/>
          </a:ln>
          <a:extLst>
            <a:ext uri="{909E8E84-426E-40DD-AFC4-6F175D3DCCD1}">
              <a14:hiddenFill xmlns:a14="http://schemas.microsoft.com/office/drawing/2010/main">
                <a:solidFill>
                  <a:srgbClr val="FFFFFF"/>
                </a:solidFill>
              </a14:hiddenFill>
            </a:ext>
          </a:extLst>
        </p:spPr>
        <p:txBody>
          <a:bodyPr vert="horz" wrap="square" lIns="89770" tIns="44885" rIns="89770" bIns="44885"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560" b="0" i="0" u="none" strike="noStrike" kern="1200" cap="none" spc="0" normalizeH="0" baseline="0" noProof="0">
              <a:ln>
                <a:noFill/>
              </a:ln>
              <a:solidFill>
                <a:prstClr val="black"/>
              </a:solidFill>
              <a:effectLst/>
              <a:uLnTx/>
              <a:uFillTx/>
              <a:cs typeface="+mn-ea"/>
              <a:sym typeface="+mn-lt"/>
            </a:endParaRPr>
          </a:p>
        </p:txBody>
      </p:sp>
      <p:sp>
        <p:nvSpPr>
          <p:cNvPr id="4" name="TextBox 90"/>
          <p:cNvSpPr txBox="1"/>
          <p:nvPr/>
        </p:nvSpPr>
        <p:spPr>
          <a:xfrm>
            <a:off x="1317822" y="255912"/>
            <a:ext cx="5071403" cy="598983"/>
          </a:xfrm>
          <a:prstGeom prst="rect">
            <a:avLst/>
          </a:prstGeom>
          <a:noFill/>
        </p:spPr>
        <p:txBody>
          <a:bodyPr wrap="square" lIns="105509" tIns="52755" rIns="105509" bIns="52755" rtlCol="0">
            <a:spAutoFit/>
          </a:bodyPr>
          <a:lstStyle/>
          <a:p>
            <a:pPr lvl="0">
              <a:defRPr/>
            </a:pPr>
            <a:r>
              <a:rPr lang="zh-CN" altLang="en-US" sz="3200" b="1" dirty="0">
                <a:solidFill>
                  <a:prstClr val="black">
                    <a:lumMod val="75000"/>
                    <a:lumOff val="25000"/>
                  </a:prstClr>
                </a:solidFill>
                <a:cs typeface="+mn-ea"/>
                <a:sym typeface="+mn-lt"/>
              </a:rPr>
              <a:t>一、我要了解的高职教育</a:t>
            </a:r>
          </a:p>
        </p:txBody>
      </p:sp>
      <p:sp>
        <p:nvSpPr>
          <p:cNvPr id="5" name="椭圆 4"/>
          <p:cNvSpPr/>
          <p:nvPr/>
        </p:nvSpPr>
        <p:spPr>
          <a:xfrm>
            <a:off x="792042" y="380144"/>
            <a:ext cx="350520" cy="350520"/>
          </a:xfrm>
          <a:prstGeom prst="ellipse">
            <a:avLst/>
          </a:prstGeom>
          <a:solidFill>
            <a:srgbClr val="0DB7B6"/>
          </a:solidFill>
          <a:ln w="12700">
            <a:solidFill>
              <a:schemeClr val="bg1"/>
            </a:solidFill>
          </a:ln>
          <a:effectLst>
            <a:outerShdw blurRad="254000" dist="127000" dir="5400000" algn="t"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6" name="图文框 5"/>
          <p:cNvSpPr/>
          <p:nvPr/>
        </p:nvSpPr>
        <p:spPr>
          <a:xfrm>
            <a:off x="1830959" y="2077630"/>
            <a:ext cx="3598992" cy="4047962"/>
          </a:xfrm>
          <a:prstGeom prst="frame">
            <a:avLst>
              <a:gd name="adj1" fmla="val 5062"/>
            </a:avLst>
          </a:prstGeom>
          <a:solidFill>
            <a:srgbClr val="0DB7B6"/>
          </a:solidFill>
          <a:ln>
            <a:noFill/>
          </a:ln>
          <a:effectLst>
            <a:outerShdw blurRad="63500" algn="ctr"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3600" b="0" i="0" u="none" strike="noStrike" kern="1200" cap="none" spc="0" normalizeH="0" baseline="0" noProof="0">
              <a:ln>
                <a:noFill/>
              </a:ln>
              <a:solidFill>
                <a:prstClr val="white"/>
              </a:solidFill>
              <a:effectLst/>
              <a:uLnTx/>
              <a:uFillTx/>
              <a:cs typeface="+mn-ea"/>
              <a:sym typeface="+mn-lt"/>
            </a:endParaRPr>
          </a:p>
        </p:txBody>
      </p:sp>
      <p:sp>
        <p:nvSpPr>
          <p:cNvPr id="7" name="图文框 6"/>
          <p:cNvSpPr/>
          <p:nvPr/>
        </p:nvSpPr>
        <p:spPr>
          <a:xfrm>
            <a:off x="6389225" y="2077630"/>
            <a:ext cx="3598993" cy="4047962"/>
          </a:xfrm>
          <a:prstGeom prst="frame">
            <a:avLst>
              <a:gd name="adj1" fmla="val 5062"/>
            </a:avLst>
          </a:prstGeom>
          <a:solidFill>
            <a:srgbClr val="FFC000"/>
          </a:solidFill>
          <a:ln>
            <a:noFill/>
          </a:ln>
          <a:effectLst>
            <a:outerShdw blurRad="63500" algn="ctr"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3600" b="0" i="0" u="none" strike="noStrike" kern="1200" cap="none" spc="0" normalizeH="0" baseline="0" noProof="0">
              <a:ln>
                <a:noFill/>
              </a:ln>
              <a:solidFill>
                <a:prstClr val="white"/>
              </a:solidFill>
              <a:effectLst/>
              <a:uLnTx/>
              <a:uFillTx/>
              <a:cs typeface="+mn-ea"/>
              <a:sym typeface="+mn-lt"/>
            </a:endParaRPr>
          </a:p>
        </p:txBody>
      </p:sp>
      <p:grpSp>
        <p:nvGrpSpPr>
          <p:cNvPr id="9" name="组合 8"/>
          <p:cNvGrpSpPr/>
          <p:nvPr/>
        </p:nvGrpSpPr>
        <p:grpSpPr>
          <a:xfrm>
            <a:off x="2072849" y="3727217"/>
            <a:ext cx="3135160" cy="2078329"/>
            <a:chOff x="1964420" y="3427468"/>
            <a:chExt cx="3074195" cy="1165844"/>
          </a:xfrm>
        </p:grpSpPr>
        <p:sp>
          <p:nvSpPr>
            <p:cNvPr id="10" name="文本框 9"/>
            <p:cNvSpPr txBox="1"/>
            <p:nvPr/>
          </p:nvSpPr>
          <p:spPr>
            <a:xfrm>
              <a:off x="1964420" y="3748847"/>
              <a:ext cx="2978509" cy="844465"/>
            </a:xfrm>
            <a:prstGeom prst="rect">
              <a:avLst/>
            </a:prstGeom>
            <a:noFill/>
          </p:spPr>
          <p:txBody>
            <a:bodyPr wrap="square" rtlCol="0">
              <a:spAutoFit/>
            </a:bodyPr>
            <a:lstStyle/>
            <a:p>
              <a:pPr lvl="0">
                <a:lnSpc>
                  <a:spcPct val="130000"/>
                </a:lnSpc>
                <a:defRPr/>
              </a:pPr>
              <a:r>
                <a:rPr lang="zh-CN" altLang="en-US" sz="1200" dirty="0">
                  <a:solidFill>
                    <a:prstClr val="black">
                      <a:lumMod val="85000"/>
                      <a:lumOff val="15000"/>
                    </a:prstClr>
                  </a:solidFill>
                  <a:cs typeface="+mn-ea"/>
                  <a:sym typeface="+mn-lt"/>
                </a:rPr>
                <a:t>为了应对挑战、顺应国家要求</a:t>
              </a:r>
              <a:r>
                <a:rPr lang="en-US" altLang="zh-CN" sz="1200" dirty="0">
                  <a:solidFill>
                    <a:prstClr val="black">
                      <a:lumMod val="85000"/>
                      <a:lumOff val="15000"/>
                    </a:prstClr>
                  </a:solidFill>
                  <a:cs typeface="+mn-ea"/>
                  <a:sym typeface="+mn-lt"/>
                </a:rPr>
                <a:t>,</a:t>
              </a:r>
              <a:r>
                <a:rPr lang="zh-CN" altLang="en-US" sz="1200" dirty="0">
                  <a:solidFill>
                    <a:prstClr val="black">
                      <a:lumMod val="85000"/>
                      <a:lumOff val="15000"/>
                    </a:prstClr>
                  </a:solidFill>
                  <a:cs typeface="+mn-ea"/>
                  <a:sym typeface="+mn-lt"/>
                </a:rPr>
                <a:t>教育部正式发布了</a:t>
              </a:r>
              <a:r>
                <a:rPr lang="en-US" altLang="zh-CN" sz="1200" dirty="0">
                  <a:solidFill>
                    <a:prstClr val="black">
                      <a:lumMod val="85000"/>
                      <a:lumOff val="15000"/>
                    </a:prstClr>
                  </a:solidFill>
                  <a:cs typeface="+mn-ea"/>
                  <a:sym typeface="+mn-lt"/>
                </a:rPr>
                <a:t>《</a:t>
              </a:r>
              <a:r>
                <a:rPr lang="zh-CN" altLang="en-US" sz="1200" dirty="0">
                  <a:solidFill>
                    <a:prstClr val="black">
                      <a:lumMod val="85000"/>
                      <a:lumOff val="15000"/>
                    </a:prstClr>
                  </a:solidFill>
                  <a:cs typeface="+mn-ea"/>
                  <a:sym typeface="+mn-lt"/>
                </a:rPr>
                <a:t>高等</a:t>
              </a:r>
              <a:r>
                <a:rPr lang="zh-CN" altLang="en-US" sz="1200" dirty="0" smtClean="0">
                  <a:solidFill>
                    <a:prstClr val="black">
                      <a:lumMod val="85000"/>
                      <a:lumOff val="15000"/>
                    </a:prstClr>
                  </a:solidFill>
                  <a:cs typeface="+mn-ea"/>
                  <a:sym typeface="+mn-lt"/>
                </a:rPr>
                <a:t>职业教育</a:t>
              </a:r>
              <a:r>
                <a:rPr lang="zh-CN" altLang="en-US" sz="1200" dirty="0">
                  <a:solidFill>
                    <a:prstClr val="black">
                      <a:lumMod val="85000"/>
                      <a:lumOff val="15000"/>
                    </a:prstClr>
                  </a:solidFill>
                  <a:cs typeface="+mn-ea"/>
                  <a:sym typeface="+mn-lt"/>
                </a:rPr>
                <a:t>创新发展行动计划</a:t>
              </a:r>
              <a:r>
                <a:rPr lang="en-US" altLang="zh-CN" sz="1200" dirty="0">
                  <a:solidFill>
                    <a:prstClr val="black">
                      <a:lumMod val="85000"/>
                      <a:lumOff val="15000"/>
                    </a:prstClr>
                  </a:solidFill>
                  <a:cs typeface="+mn-ea"/>
                  <a:sym typeface="+mn-lt"/>
                </a:rPr>
                <a:t>(2015-2018 </a:t>
              </a:r>
              <a:r>
                <a:rPr lang="zh-CN" altLang="en-US" sz="1200" dirty="0">
                  <a:solidFill>
                    <a:prstClr val="black">
                      <a:lumMod val="85000"/>
                      <a:lumOff val="15000"/>
                    </a:prstClr>
                  </a:solidFill>
                  <a:cs typeface="+mn-ea"/>
                  <a:sym typeface="+mn-lt"/>
                </a:rPr>
                <a:t>年</a:t>
              </a:r>
              <a:r>
                <a:rPr lang="en-US" altLang="zh-CN" sz="1200" dirty="0">
                  <a:solidFill>
                    <a:prstClr val="black">
                      <a:lumMod val="85000"/>
                      <a:lumOff val="15000"/>
                    </a:prstClr>
                  </a:solidFill>
                  <a:cs typeface="+mn-ea"/>
                  <a:sym typeface="+mn-lt"/>
                </a:rPr>
                <a:t>)》(</a:t>
              </a:r>
              <a:r>
                <a:rPr lang="zh-CN" altLang="en-US" sz="1200" dirty="0">
                  <a:solidFill>
                    <a:prstClr val="black">
                      <a:lumMod val="85000"/>
                      <a:lumOff val="15000"/>
                    </a:prstClr>
                  </a:solidFill>
                  <a:cs typeface="+mn-ea"/>
                  <a:sym typeface="+mn-lt"/>
                </a:rPr>
                <a:t>以下简称</a:t>
              </a:r>
              <a:r>
                <a:rPr lang="en-US" altLang="zh-CN" sz="1200" dirty="0">
                  <a:solidFill>
                    <a:prstClr val="black">
                      <a:lumMod val="85000"/>
                      <a:lumOff val="15000"/>
                    </a:prstClr>
                  </a:solidFill>
                  <a:cs typeface="+mn-ea"/>
                  <a:sym typeface="+mn-lt"/>
                </a:rPr>
                <a:t>《</a:t>
              </a:r>
              <a:r>
                <a:rPr lang="zh-CN" altLang="en-US" sz="1200" dirty="0">
                  <a:solidFill>
                    <a:prstClr val="black">
                      <a:lumMod val="85000"/>
                      <a:lumOff val="15000"/>
                    </a:prstClr>
                  </a:solidFill>
                  <a:cs typeface="+mn-ea"/>
                  <a:sym typeface="+mn-lt"/>
                </a:rPr>
                <a:t>行动计划</a:t>
              </a:r>
              <a:r>
                <a:rPr lang="en-US" altLang="zh-CN" sz="1200" dirty="0">
                  <a:solidFill>
                    <a:prstClr val="black">
                      <a:lumMod val="85000"/>
                      <a:lumOff val="15000"/>
                    </a:prstClr>
                  </a:solidFill>
                  <a:cs typeface="+mn-ea"/>
                  <a:sym typeface="+mn-lt"/>
                </a:rPr>
                <a:t>》),</a:t>
              </a:r>
              <a:r>
                <a:rPr lang="zh-CN" altLang="en-US" sz="1200" dirty="0">
                  <a:solidFill>
                    <a:prstClr val="black">
                      <a:lumMod val="85000"/>
                      <a:lumOff val="15000"/>
                    </a:prstClr>
                  </a:solidFill>
                  <a:cs typeface="+mn-ea"/>
                  <a:sym typeface="+mn-lt"/>
                </a:rPr>
                <a:t>描绘了今后一个</a:t>
              </a:r>
              <a:r>
                <a:rPr lang="zh-CN" altLang="en-US" sz="1200" dirty="0" smtClean="0">
                  <a:solidFill>
                    <a:prstClr val="black">
                      <a:lumMod val="85000"/>
                      <a:lumOff val="15000"/>
                    </a:prstClr>
                  </a:solidFill>
                  <a:cs typeface="+mn-ea"/>
                  <a:sym typeface="+mn-lt"/>
                </a:rPr>
                <a:t>时期内</a:t>
              </a:r>
              <a:r>
                <a:rPr lang="en-US" altLang="zh-CN" sz="1200" dirty="0">
                  <a:solidFill>
                    <a:prstClr val="black">
                      <a:lumMod val="85000"/>
                      <a:lumOff val="15000"/>
                    </a:prstClr>
                  </a:solidFill>
                  <a:cs typeface="+mn-ea"/>
                  <a:sym typeface="+mn-lt"/>
                </a:rPr>
                <a:t>,</a:t>
              </a:r>
              <a:r>
                <a:rPr lang="zh-CN" altLang="en-US" sz="1200" dirty="0">
                  <a:solidFill>
                    <a:prstClr val="black">
                      <a:lumMod val="85000"/>
                      <a:lumOff val="15000"/>
                    </a:prstClr>
                  </a:solidFill>
                  <a:cs typeface="+mn-ea"/>
                  <a:sym typeface="+mn-lt"/>
                </a:rPr>
                <a:t>我国高等职业教育界发展的路线图</a:t>
              </a:r>
              <a:r>
                <a:rPr lang="en-US" altLang="zh-CN" sz="1200" dirty="0">
                  <a:solidFill>
                    <a:prstClr val="black">
                      <a:lumMod val="85000"/>
                      <a:lumOff val="15000"/>
                    </a:prstClr>
                  </a:solidFill>
                  <a:cs typeface="+mn-ea"/>
                  <a:sym typeface="+mn-lt"/>
                </a:rPr>
                <a:t>,</a:t>
              </a:r>
              <a:r>
                <a:rPr lang="zh-CN" altLang="en-US" sz="1200" dirty="0">
                  <a:solidFill>
                    <a:prstClr val="black">
                      <a:lumMod val="85000"/>
                      <a:lumOff val="15000"/>
                    </a:prstClr>
                  </a:solidFill>
                  <a:cs typeface="+mn-ea"/>
                  <a:sym typeface="+mn-lt"/>
                </a:rPr>
                <a:t>使高职教育面向“十三五”布局改革发展</a:t>
              </a:r>
              <a:r>
                <a:rPr lang="zh-CN" altLang="en-US" sz="1200" dirty="0" smtClean="0">
                  <a:solidFill>
                    <a:prstClr val="black">
                      <a:lumMod val="85000"/>
                      <a:lumOff val="15000"/>
                    </a:prstClr>
                  </a:solidFill>
                  <a:cs typeface="+mn-ea"/>
                  <a:sym typeface="+mn-lt"/>
                </a:rPr>
                <a:t>有章可循</a:t>
              </a:r>
              <a:endParaRPr kumimoji="0" lang="en-US" altLang="zh-CN" sz="1200" b="0" i="0" u="none" strike="noStrike" kern="1200" cap="none" spc="0" normalizeH="0" baseline="0" noProof="0" dirty="0">
                <a:ln>
                  <a:noFill/>
                </a:ln>
                <a:solidFill>
                  <a:prstClr val="black">
                    <a:lumMod val="85000"/>
                    <a:lumOff val="15000"/>
                  </a:prstClr>
                </a:solidFill>
                <a:effectLst/>
                <a:uLnTx/>
                <a:uFillTx/>
                <a:cs typeface="+mn-ea"/>
                <a:sym typeface="+mn-lt"/>
              </a:endParaRPr>
            </a:p>
          </p:txBody>
        </p:sp>
        <p:sp>
          <p:nvSpPr>
            <p:cNvPr id="11" name="文本框 10"/>
            <p:cNvSpPr txBox="1"/>
            <p:nvPr/>
          </p:nvSpPr>
          <p:spPr>
            <a:xfrm>
              <a:off x="1964420" y="3427468"/>
              <a:ext cx="3074195" cy="362561"/>
            </a:xfrm>
            <a:prstGeom prst="rect">
              <a:avLst/>
            </a:prstGeom>
            <a:noFill/>
          </p:spPr>
          <p:txBody>
            <a:bodyPr wrap="square" rtlCol="0">
              <a:spAutoFit/>
            </a:bodyPr>
            <a:lstStyle>
              <a:defPPr>
                <a:defRPr lang="en-US"/>
              </a:defPPr>
              <a:lvl1pPr algn="ctr">
                <a:defRPr sz="2800" b="1">
                  <a:gradFill flip="none" rotWithShape="1">
                    <a:gsLst>
                      <a:gs pos="0">
                        <a:schemeClr val="tx1"/>
                      </a:gs>
                      <a:gs pos="100000">
                        <a:schemeClr val="accent2"/>
                      </a:gs>
                    </a:gsLst>
                    <a:lin ang="5400000" scaled="1"/>
                    <a:tileRect/>
                  </a:gradFill>
                </a:defRPr>
              </a:lvl1pPr>
            </a:lstStyle>
            <a:p>
              <a:pPr lvl="0" algn="l">
                <a:defRPr/>
              </a:pPr>
              <a:r>
                <a:rPr lang="en-US" altLang="zh-CN" sz="1800" dirty="0">
                  <a:solidFill>
                    <a:prstClr val="black">
                      <a:lumMod val="75000"/>
                      <a:lumOff val="25000"/>
                    </a:prstClr>
                  </a:solidFill>
                  <a:cs typeface="+mn-ea"/>
                  <a:sym typeface="+mn-lt"/>
                </a:rPr>
                <a:t>1.</a:t>
              </a:r>
              <a:r>
                <a:rPr lang="zh-CN" altLang="en-US" sz="1800" dirty="0">
                  <a:solidFill>
                    <a:prstClr val="black">
                      <a:lumMod val="75000"/>
                      <a:lumOff val="25000"/>
                    </a:prstClr>
                  </a:solidFill>
                  <a:cs typeface="+mn-ea"/>
                  <a:sym typeface="+mn-lt"/>
                </a:rPr>
                <a:t>党和政府高度重视发展高职教育</a:t>
              </a:r>
              <a:endParaRPr kumimoji="0" lang="zh-CN" altLang="en-US" sz="1800" b="1" i="0" u="none" strike="noStrike" kern="1200" cap="none" spc="0" normalizeH="0" baseline="0" noProof="0" dirty="0">
                <a:ln>
                  <a:noFill/>
                </a:ln>
                <a:solidFill>
                  <a:prstClr val="black">
                    <a:lumMod val="75000"/>
                    <a:lumOff val="25000"/>
                  </a:prstClr>
                </a:solidFill>
                <a:effectLst/>
                <a:uLnTx/>
                <a:uFillTx/>
                <a:cs typeface="+mn-ea"/>
                <a:sym typeface="+mn-lt"/>
              </a:endParaRPr>
            </a:p>
          </p:txBody>
        </p:sp>
      </p:grpSp>
      <p:grpSp>
        <p:nvGrpSpPr>
          <p:cNvPr id="12" name="组合 11"/>
          <p:cNvGrpSpPr/>
          <p:nvPr/>
        </p:nvGrpSpPr>
        <p:grpSpPr>
          <a:xfrm>
            <a:off x="6652397" y="3760471"/>
            <a:ext cx="3104162" cy="1786407"/>
            <a:chOff x="1964419" y="3427468"/>
            <a:chExt cx="3058585" cy="1162773"/>
          </a:xfrm>
        </p:grpSpPr>
        <p:sp>
          <p:nvSpPr>
            <p:cNvPr id="13" name="文本框 12"/>
            <p:cNvSpPr txBox="1"/>
            <p:nvPr/>
          </p:nvSpPr>
          <p:spPr>
            <a:xfrm>
              <a:off x="1964419" y="3748847"/>
              <a:ext cx="3058584" cy="841394"/>
            </a:xfrm>
            <a:prstGeom prst="rect">
              <a:avLst/>
            </a:prstGeom>
            <a:noFill/>
          </p:spPr>
          <p:txBody>
            <a:bodyPr wrap="square" rtlCol="0">
              <a:spAutoFit/>
            </a:bodyPr>
            <a:lstStyle/>
            <a:p>
              <a:pPr lvl="0">
                <a:lnSpc>
                  <a:spcPct val="130000"/>
                </a:lnSpc>
                <a:defRPr/>
              </a:pPr>
              <a:r>
                <a:rPr lang="zh-CN" altLang="en-US" sz="1200" dirty="0">
                  <a:solidFill>
                    <a:prstClr val="black">
                      <a:lumMod val="85000"/>
                      <a:lumOff val="15000"/>
                    </a:prstClr>
                  </a:solidFill>
                  <a:cs typeface="+mn-ea"/>
                  <a:sym typeface="+mn-lt"/>
                </a:rPr>
                <a:t>当前</a:t>
              </a:r>
              <a:r>
                <a:rPr lang="en-US" altLang="zh-CN" sz="1200" dirty="0">
                  <a:solidFill>
                    <a:prstClr val="black">
                      <a:lumMod val="85000"/>
                      <a:lumOff val="15000"/>
                    </a:prstClr>
                  </a:solidFill>
                  <a:cs typeface="+mn-ea"/>
                  <a:sym typeface="+mn-lt"/>
                </a:rPr>
                <a:t>,</a:t>
              </a:r>
              <a:r>
                <a:rPr lang="zh-CN" altLang="en-US" sz="1200" dirty="0">
                  <a:solidFill>
                    <a:prstClr val="black">
                      <a:lumMod val="85000"/>
                      <a:lumOff val="15000"/>
                    </a:prstClr>
                  </a:solidFill>
                  <a:cs typeface="+mn-ea"/>
                  <a:sym typeface="+mn-lt"/>
                </a:rPr>
                <a:t>国家对高素质技术技能人才的需求比以往任何时候都更为迫切</a:t>
              </a:r>
              <a:r>
                <a:rPr lang="en-US" altLang="zh-CN" sz="1200" dirty="0">
                  <a:solidFill>
                    <a:prstClr val="black">
                      <a:lumMod val="85000"/>
                      <a:lumOff val="15000"/>
                    </a:prstClr>
                  </a:solidFill>
                  <a:cs typeface="+mn-ea"/>
                  <a:sym typeface="+mn-lt"/>
                </a:rPr>
                <a:t>,</a:t>
              </a:r>
              <a:r>
                <a:rPr lang="zh-CN" altLang="en-US" sz="1200" dirty="0">
                  <a:solidFill>
                    <a:prstClr val="black">
                      <a:lumMod val="85000"/>
                      <a:lumOff val="15000"/>
                    </a:prstClr>
                  </a:solidFill>
                  <a:cs typeface="+mn-ea"/>
                  <a:sym typeface="+mn-lt"/>
                </a:rPr>
                <a:t>要保持中</a:t>
              </a:r>
              <a:r>
                <a:rPr lang="zh-CN" altLang="en-US" sz="1200" dirty="0" smtClean="0">
                  <a:solidFill>
                    <a:prstClr val="black">
                      <a:lumMod val="85000"/>
                      <a:lumOff val="15000"/>
                    </a:prstClr>
                  </a:solidFill>
                  <a:cs typeface="+mn-ea"/>
                  <a:sym typeface="+mn-lt"/>
                </a:rPr>
                <a:t>高速增长</a:t>
              </a:r>
              <a:r>
                <a:rPr lang="en-US" altLang="zh-CN" sz="1200" dirty="0">
                  <a:solidFill>
                    <a:prstClr val="black">
                      <a:lumMod val="85000"/>
                      <a:lumOff val="15000"/>
                    </a:prstClr>
                  </a:solidFill>
                  <a:cs typeface="+mn-ea"/>
                  <a:sym typeface="+mn-lt"/>
                </a:rPr>
                <a:t>,</a:t>
              </a:r>
              <a:r>
                <a:rPr lang="zh-CN" altLang="en-US" sz="1200" dirty="0">
                  <a:solidFill>
                    <a:prstClr val="black">
                      <a:lumMod val="85000"/>
                      <a:lumOff val="15000"/>
                    </a:prstClr>
                  </a:solidFill>
                  <a:cs typeface="+mn-ea"/>
                  <a:sym typeface="+mn-lt"/>
                </a:rPr>
                <a:t>打造大众创业、万众创新</a:t>
              </a:r>
              <a:r>
                <a:rPr lang="en-US" altLang="zh-CN" sz="1200" dirty="0">
                  <a:solidFill>
                    <a:prstClr val="black">
                      <a:lumMod val="85000"/>
                      <a:lumOff val="15000"/>
                    </a:prstClr>
                  </a:solidFill>
                  <a:cs typeface="+mn-ea"/>
                  <a:sym typeface="+mn-lt"/>
                </a:rPr>
                <a:t>,</a:t>
              </a:r>
              <a:r>
                <a:rPr lang="zh-CN" altLang="en-US" sz="1200" dirty="0">
                  <a:solidFill>
                    <a:prstClr val="black">
                      <a:lumMod val="85000"/>
                      <a:lumOff val="15000"/>
                    </a:prstClr>
                  </a:solidFill>
                  <a:cs typeface="+mn-ea"/>
                  <a:sym typeface="+mn-lt"/>
                </a:rPr>
                <a:t>破解就业难题</a:t>
              </a:r>
              <a:r>
                <a:rPr lang="en-US" altLang="zh-CN" sz="1200" dirty="0">
                  <a:solidFill>
                    <a:prstClr val="black">
                      <a:lumMod val="85000"/>
                      <a:lumOff val="15000"/>
                    </a:prstClr>
                  </a:solidFill>
                  <a:cs typeface="+mn-ea"/>
                  <a:sym typeface="+mn-lt"/>
                </a:rPr>
                <a:t>,</a:t>
              </a:r>
              <a:r>
                <a:rPr lang="zh-CN" altLang="en-US" sz="1200" dirty="0">
                  <a:solidFill>
                    <a:prstClr val="black">
                      <a:lumMod val="85000"/>
                      <a:lumOff val="15000"/>
                    </a:prstClr>
                  </a:solidFill>
                  <a:cs typeface="+mn-ea"/>
                  <a:sym typeface="+mn-lt"/>
                </a:rPr>
                <a:t>改善民生</a:t>
              </a:r>
              <a:r>
                <a:rPr lang="en-US" altLang="zh-CN" sz="1200" dirty="0">
                  <a:solidFill>
                    <a:prstClr val="black">
                      <a:lumMod val="85000"/>
                      <a:lumOff val="15000"/>
                    </a:prstClr>
                  </a:solidFill>
                  <a:cs typeface="+mn-ea"/>
                  <a:sym typeface="+mn-lt"/>
                </a:rPr>
                <a:t>,</a:t>
              </a:r>
              <a:r>
                <a:rPr lang="zh-CN" altLang="en-US" sz="1200" dirty="0">
                  <a:solidFill>
                    <a:prstClr val="black">
                      <a:lumMod val="85000"/>
                      <a:lumOff val="15000"/>
                    </a:prstClr>
                  </a:solidFill>
                  <a:cs typeface="+mn-ea"/>
                  <a:sym typeface="+mn-lt"/>
                </a:rPr>
                <a:t>需要一大批拔尖创新人才</a:t>
              </a:r>
              <a:r>
                <a:rPr lang="en-US" altLang="zh-CN" sz="1200" dirty="0">
                  <a:solidFill>
                    <a:prstClr val="black">
                      <a:lumMod val="85000"/>
                      <a:lumOff val="15000"/>
                    </a:prstClr>
                  </a:solidFill>
                  <a:cs typeface="+mn-ea"/>
                  <a:sym typeface="+mn-lt"/>
                </a:rPr>
                <a:t>,</a:t>
              </a:r>
              <a:r>
                <a:rPr lang="zh-CN" altLang="en-US" sz="1200" dirty="0">
                  <a:solidFill>
                    <a:prstClr val="black">
                      <a:lumMod val="85000"/>
                      <a:lumOff val="15000"/>
                    </a:prstClr>
                  </a:solidFill>
                  <a:cs typeface="+mn-ea"/>
                  <a:sym typeface="+mn-lt"/>
                </a:rPr>
                <a:t>更需</a:t>
              </a:r>
            </a:p>
            <a:p>
              <a:pPr lvl="0">
                <a:lnSpc>
                  <a:spcPct val="130000"/>
                </a:lnSpc>
                <a:defRPr/>
              </a:pPr>
              <a:r>
                <a:rPr lang="zh-CN" altLang="en-US" sz="1200" dirty="0">
                  <a:solidFill>
                    <a:prstClr val="black">
                      <a:lumMod val="85000"/>
                      <a:lumOff val="15000"/>
                    </a:prstClr>
                  </a:solidFill>
                  <a:cs typeface="+mn-ea"/>
                  <a:sym typeface="+mn-lt"/>
                </a:rPr>
                <a:t>要数以亿计的一线技术技能</a:t>
              </a:r>
              <a:r>
                <a:rPr lang="zh-CN" altLang="en-US" sz="1200" dirty="0" smtClean="0">
                  <a:solidFill>
                    <a:prstClr val="black">
                      <a:lumMod val="85000"/>
                      <a:lumOff val="15000"/>
                    </a:prstClr>
                  </a:solidFill>
                  <a:cs typeface="+mn-ea"/>
                  <a:sym typeface="+mn-lt"/>
                </a:rPr>
                <a:t>人才</a:t>
              </a:r>
              <a:endParaRPr kumimoji="0" lang="en-US" altLang="zh-CN" sz="1200" b="0" i="0" u="none" strike="noStrike" kern="1200" cap="none" spc="0" normalizeH="0" baseline="0" noProof="0" dirty="0">
                <a:ln>
                  <a:noFill/>
                </a:ln>
                <a:solidFill>
                  <a:prstClr val="black">
                    <a:lumMod val="85000"/>
                    <a:lumOff val="15000"/>
                  </a:prstClr>
                </a:solidFill>
                <a:effectLst/>
                <a:uLnTx/>
                <a:uFillTx/>
                <a:cs typeface="+mn-ea"/>
                <a:sym typeface="+mn-lt"/>
              </a:endParaRPr>
            </a:p>
          </p:txBody>
        </p:sp>
        <p:sp>
          <p:nvSpPr>
            <p:cNvPr id="14" name="文本框 13"/>
            <p:cNvSpPr txBox="1"/>
            <p:nvPr/>
          </p:nvSpPr>
          <p:spPr>
            <a:xfrm>
              <a:off x="1964421" y="3427468"/>
              <a:ext cx="3058583" cy="369332"/>
            </a:xfrm>
            <a:prstGeom prst="rect">
              <a:avLst/>
            </a:prstGeom>
            <a:noFill/>
          </p:spPr>
          <p:txBody>
            <a:bodyPr wrap="square" rtlCol="0">
              <a:spAutoFit/>
            </a:bodyPr>
            <a:lstStyle>
              <a:defPPr>
                <a:defRPr lang="en-US"/>
              </a:defPPr>
              <a:lvl1pPr algn="ctr">
                <a:defRPr sz="2800" b="1">
                  <a:gradFill flip="none" rotWithShape="1">
                    <a:gsLst>
                      <a:gs pos="0">
                        <a:schemeClr val="tx1"/>
                      </a:gs>
                      <a:gs pos="100000">
                        <a:schemeClr val="accent2"/>
                      </a:gs>
                    </a:gsLst>
                    <a:lin ang="5400000" scaled="1"/>
                    <a:tileRect/>
                  </a:gradFill>
                </a:defRPr>
              </a:lvl1pPr>
            </a:lstStyle>
            <a:p>
              <a:pPr lvl="0" algn="l">
                <a:defRPr/>
              </a:pPr>
              <a:r>
                <a:rPr lang="en-US" altLang="zh-CN" sz="1800" dirty="0">
                  <a:solidFill>
                    <a:prstClr val="black">
                      <a:lumMod val="75000"/>
                      <a:lumOff val="25000"/>
                    </a:prstClr>
                  </a:solidFill>
                  <a:cs typeface="+mn-ea"/>
                  <a:sym typeface="+mn-lt"/>
                </a:rPr>
                <a:t>2.“</a:t>
              </a:r>
              <a:r>
                <a:rPr lang="zh-CN" altLang="en-US" sz="1800" dirty="0">
                  <a:solidFill>
                    <a:prstClr val="black">
                      <a:lumMod val="75000"/>
                      <a:lumOff val="25000"/>
                    </a:prstClr>
                  </a:solidFill>
                  <a:cs typeface="+mn-ea"/>
                  <a:sym typeface="+mn-lt"/>
                </a:rPr>
                <a:t>技术蓝领”缺口大</a:t>
              </a:r>
              <a:endParaRPr kumimoji="0" lang="zh-CN" altLang="en-US" sz="1800" b="1" i="0" u="none" strike="noStrike" kern="1200" cap="none" spc="0" normalizeH="0" baseline="0" noProof="0" dirty="0">
                <a:ln>
                  <a:noFill/>
                </a:ln>
                <a:solidFill>
                  <a:prstClr val="black">
                    <a:lumMod val="75000"/>
                    <a:lumOff val="25000"/>
                  </a:prstClr>
                </a:solidFill>
                <a:effectLst/>
                <a:uLnTx/>
                <a:uFillTx/>
                <a:cs typeface="+mn-ea"/>
                <a:sym typeface="+mn-lt"/>
              </a:endParaRPr>
            </a:p>
          </p:txBody>
        </p:sp>
      </p:grpSp>
      <p:sp>
        <p:nvSpPr>
          <p:cNvPr id="18" name="椭圆 14"/>
          <p:cNvSpPr/>
          <p:nvPr/>
        </p:nvSpPr>
        <p:spPr>
          <a:xfrm>
            <a:off x="2136348" y="2786411"/>
            <a:ext cx="646464" cy="550519"/>
          </a:xfrm>
          <a:custGeom>
            <a:avLst/>
            <a:gdLst>
              <a:gd name="connsiteX0" fmla="*/ 303714 w 607639"/>
              <a:gd name="connsiteY0" fmla="*/ 173520 h 517456"/>
              <a:gd name="connsiteX1" fmla="*/ 337586 w 607639"/>
              <a:gd name="connsiteY1" fmla="*/ 207321 h 517456"/>
              <a:gd name="connsiteX2" fmla="*/ 303714 w 607639"/>
              <a:gd name="connsiteY2" fmla="*/ 241122 h 517456"/>
              <a:gd name="connsiteX3" fmla="*/ 269842 w 607639"/>
              <a:gd name="connsiteY3" fmla="*/ 207321 h 517456"/>
              <a:gd name="connsiteX4" fmla="*/ 303714 w 607639"/>
              <a:gd name="connsiteY4" fmla="*/ 173520 h 517456"/>
              <a:gd name="connsiteX5" fmla="*/ 303758 w 607639"/>
              <a:gd name="connsiteY5" fmla="*/ 139994 h 517456"/>
              <a:gd name="connsiteX6" fmla="*/ 236373 w 607639"/>
              <a:gd name="connsiteY6" fmla="*/ 207277 h 517456"/>
              <a:gd name="connsiteX7" fmla="*/ 303758 w 607639"/>
              <a:gd name="connsiteY7" fmla="*/ 274559 h 517456"/>
              <a:gd name="connsiteX8" fmla="*/ 371054 w 607639"/>
              <a:gd name="connsiteY8" fmla="*/ 207277 h 517456"/>
              <a:gd name="connsiteX9" fmla="*/ 303758 w 607639"/>
              <a:gd name="connsiteY9" fmla="*/ 139994 h 517456"/>
              <a:gd name="connsiteX10" fmla="*/ 282839 w 607639"/>
              <a:gd name="connsiteY10" fmla="*/ 68801 h 517456"/>
              <a:gd name="connsiteX11" fmla="*/ 303669 w 607639"/>
              <a:gd name="connsiteY11" fmla="*/ 68801 h 517456"/>
              <a:gd name="connsiteX12" fmla="*/ 303847 w 607639"/>
              <a:gd name="connsiteY12" fmla="*/ 68801 h 517456"/>
              <a:gd name="connsiteX13" fmla="*/ 324588 w 607639"/>
              <a:gd name="connsiteY13" fmla="*/ 68801 h 517456"/>
              <a:gd name="connsiteX14" fmla="*/ 327703 w 607639"/>
              <a:gd name="connsiteY14" fmla="*/ 99465 h 517456"/>
              <a:gd name="connsiteX15" fmla="*/ 363221 w 607639"/>
              <a:gd name="connsiteY15" fmla="*/ 114219 h 517456"/>
              <a:gd name="connsiteX16" fmla="*/ 387166 w 607639"/>
              <a:gd name="connsiteY16" fmla="*/ 94665 h 517456"/>
              <a:gd name="connsiteX17" fmla="*/ 416541 w 607639"/>
              <a:gd name="connsiteY17" fmla="*/ 124085 h 517456"/>
              <a:gd name="connsiteX18" fmla="*/ 396958 w 607639"/>
              <a:gd name="connsiteY18" fmla="*/ 147993 h 517456"/>
              <a:gd name="connsiteX19" fmla="*/ 411645 w 607639"/>
              <a:gd name="connsiteY19" fmla="*/ 183457 h 517456"/>
              <a:gd name="connsiteX20" fmla="*/ 442445 w 607639"/>
              <a:gd name="connsiteY20" fmla="*/ 186479 h 517456"/>
              <a:gd name="connsiteX21" fmla="*/ 442445 w 607639"/>
              <a:gd name="connsiteY21" fmla="*/ 228075 h 517456"/>
              <a:gd name="connsiteX22" fmla="*/ 411645 w 607639"/>
              <a:gd name="connsiteY22" fmla="*/ 231185 h 517456"/>
              <a:gd name="connsiteX23" fmla="*/ 396958 w 607639"/>
              <a:gd name="connsiteY23" fmla="*/ 266649 h 517456"/>
              <a:gd name="connsiteX24" fmla="*/ 416541 w 607639"/>
              <a:gd name="connsiteY24" fmla="*/ 290558 h 517456"/>
              <a:gd name="connsiteX25" fmla="*/ 387166 w 607639"/>
              <a:gd name="connsiteY25" fmla="*/ 319977 h 517456"/>
              <a:gd name="connsiteX26" fmla="*/ 363221 w 607639"/>
              <a:gd name="connsiteY26" fmla="*/ 300423 h 517456"/>
              <a:gd name="connsiteX27" fmla="*/ 327703 w 607639"/>
              <a:gd name="connsiteY27" fmla="*/ 315177 h 517456"/>
              <a:gd name="connsiteX28" fmla="*/ 324588 w 607639"/>
              <a:gd name="connsiteY28" fmla="*/ 345841 h 517456"/>
              <a:gd name="connsiteX29" fmla="*/ 303847 w 607639"/>
              <a:gd name="connsiteY29" fmla="*/ 345841 h 517456"/>
              <a:gd name="connsiteX30" fmla="*/ 303669 w 607639"/>
              <a:gd name="connsiteY30" fmla="*/ 345841 h 517456"/>
              <a:gd name="connsiteX31" fmla="*/ 282839 w 607639"/>
              <a:gd name="connsiteY31" fmla="*/ 345841 h 517456"/>
              <a:gd name="connsiteX32" fmla="*/ 279813 w 607639"/>
              <a:gd name="connsiteY32" fmla="*/ 315177 h 517456"/>
              <a:gd name="connsiteX33" fmla="*/ 244295 w 607639"/>
              <a:gd name="connsiteY33" fmla="*/ 300423 h 517456"/>
              <a:gd name="connsiteX34" fmla="*/ 220350 w 607639"/>
              <a:gd name="connsiteY34" fmla="*/ 319977 h 517456"/>
              <a:gd name="connsiteX35" fmla="*/ 190886 w 607639"/>
              <a:gd name="connsiteY35" fmla="*/ 290558 h 517456"/>
              <a:gd name="connsiteX36" fmla="*/ 210558 w 607639"/>
              <a:gd name="connsiteY36" fmla="*/ 266649 h 517456"/>
              <a:gd name="connsiteX37" fmla="*/ 195782 w 607639"/>
              <a:gd name="connsiteY37" fmla="*/ 231185 h 517456"/>
              <a:gd name="connsiteX38" fmla="*/ 164982 w 607639"/>
              <a:gd name="connsiteY38" fmla="*/ 228075 h 517456"/>
              <a:gd name="connsiteX39" fmla="*/ 164982 w 607639"/>
              <a:gd name="connsiteY39" fmla="*/ 186568 h 517456"/>
              <a:gd name="connsiteX40" fmla="*/ 195782 w 607639"/>
              <a:gd name="connsiteY40" fmla="*/ 183457 h 517456"/>
              <a:gd name="connsiteX41" fmla="*/ 210558 w 607639"/>
              <a:gd name="connsiteY41" fmla="*/ 147993 h 517456"/>
              <a:gd name="connsiteX42" fmla="*/ 190886 w 607639"/>
              <a:gd name="connsiteY42" fmla="*/ 124085 h 517456"/>
              <a:gd name="connsiteX43" fmla="*/ 220350 w 607639"/>
              <a:gd name="connsiteY43" fmla="*/ 94665 h 517456"/>
              <a:gd name="connsiteX44" fmla="*/ 244295 w 607639"/>
              <a:gd name="connsiteY44" fmla="*/ 114219 h 517456"/>
              <a:gd name="connsiteX45" fmla="*/ 279813 w 607639"/>
              <a:gd name="connsiteY45" fmla="*/ 99465 h 517456"/>
              <a:gd name="connsiteX46" fmla="*/ 38005 w 607639"/>
              <a:gd name="connsiteY46" fmla="*/ 37951 h 517456"/>
              <a:gd name="connsiteX47" fmla="*/ 38005 w 607639"/>
              <a:gd name="connsiteY47" fmla="*/ 376049 h 517456"/>
              <a:gd name="connsiteX48" fmla="*/ 569634 w 607639"/>
              <a:gd name="connsiteY48" fmla="*/ 376049 h 517456"/>
              <a:gd name="connsiteX49" fmla="*/ 569634 w 607639"/>
              <a:gd name="connsiteY49" fmla="*/ 37951 h 517456"/>
              <a:gd name="connsiteX50" fmla="*/ 28482 w 607639"/>
              <a:gd name="connsiteY50" fmla="*/ 0 h 517456"/>
              <a:gd name="connsiteX51" fmla="*/ 579157 w 607639"/>
              <a:gd name="connsiteY51" fmla="*/ 0 h 517456"/>
              <a:gd name="connsiteX52" fmla="*/ 607639 w 607639"/>
              <a:gd name="connsiteY52" fmla="*/ 28441 h 517456"/>
              <a:gd name="connsiteX53" fmla="*/ 607639 w 607639"/>
              <a:gd name="connsiteY53" fmla="*/ 385559 h 517456"/>
              <a:gd name="connsiteX54" fmla="*/ 579157 w 607639"/>
              <a:gd name="connsiteY54" fmla="*/ 414000 h 517456"/>
              <a:gd name="connsiteX55" fmla="*/ 351304 w 607639"/>
              <a:gd name="connsiteY55" fmla="*/ 414000 h 517456"/>
              <a:gd name="connsiteX56" fmla="*/ 351304 w 607639"/>
              <a:gd name="connsiteY56" fmla="*/ 479593 h 517456"/>
              <a:gd name="connsiteX57" fmla="*/ 437906 w 607639"/>
              <a:gd name="connsiteY57" fmla="*/ 479593 h 517456"/>
              <a:gd name="connsiteX58" fmla="*/ 437906 w 607639"/>
              <a:gd name="connsiteY58" fmla="*/ 517456 h 517456"/>
              <a:gd name="connsiteX59" fmla="*/ 169733 w 607639"/>
              <a:gd name="connsiteY59" fmla="*/ 517456 h 517456"/>
              <a:gd name="connsiteX60" fmla="*/ 169733 w 607639"/>
              <a:gd name="connsiteY60" fmla="*/ 479593 h 517456"/>
              <a:gd name="connsiteX61" fmla="*/ 256335 w 607639"/>
              <a:gd name="connsiteY61" fmla="*/ 479593 h 517456"/>
              <a:gd name="connsiteX62" fmla="*/ 256335 w 607639"/>
              <a:gd name="connsiteY62" fmla="*/ 414000 h 517456"/>
              <a:gd name="connsiteX63" fmla="*/ 28482 w 607639"/>
              <a:gd name="connsiteY63" fmla="*/ 414000 h 517456"/>
              <a:gd name="connsiteX64" fmla="*/ 0 w 607639"/>
              <a:gd name="connsiteY64" fmla="*/ 385559 h 517456"/>
              <a:gd name="connsiteX65" fmla="*/ 0 w 607639"/>
              <a:gd name="connsiteY65" fmla="*/ 28441 h 517456"/>
              <a:gd name="connsiteX66" fmla="*/ 28482 w 607639"/>
              <a:gd name="connsiteY66" fmla="*/ 0 h 517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607639" h="517456">
                <a:moveTo>
                  <a:pt x="303714" y="173520"/>
                </a:moveTo>
                <a:cubicBezTo>
                  <a:pt x="322421" y="173520"/>
                  <a:pt x="337586" y="188653"/>
                  <a:pt x="337586" y="207321"/>
                </a:cubicBezTo>
                <a:cubicBezTo>
                  <a:pt x="337586" y="225989"/>
                  <a:pt x="322421" y="241122"/>
                  <a:pt x="303714" y="241122"/>
                </a:cubicBezTo>
                <a:cubicBezTo>
                  <a:pt x="285007" y="241122"/>
                  <a:pt x="269842" y="225989"/>
                  <a:pt x="269842" y="207321"/>
                </a:cubicBezTo>
                <a:cubicBezTo>
                  <a:pt x="269842" y="188653"/>
                  <a:pt x="285007" y="173520"/>
                  <a:pt x="303714" y="173520"/>
                </a:cubicBezTo>
                <a:close/>
                <a:moveTo>
                  <a:pt x="303758" y="139994"/>
                </a:moveTo>
                <a:cubicBezTo>
                  <a:pt x="266549" y="139994"/>
                  <a:pt x="236373" y="170125"/>
                  <a:pt x="236373" y="207277"/>
                </a:cubicBezTo>
                <a:cubicBezTo>
                  <a:pt x="236373" y="244517"/>
                  <a:pt x="266549" y="274559"/>
                  <a:pt x="303758" y="274559"/>
                </a:cubicBezTo>
                <a:cubicBezTo>
                  <a:pt x="340967" y="274559"/>
                  <a:pt x="371054" y="244517"/>
                  <a:pt x="371054" y="207277"/>
                </a:cubicBezTo>
                <a:cubicBezTo>
                  <a:pt x="371054" y="170125"/>
                  <a:pt x="340967" y="139994"/>
                  <a:pt x="303758" y="139994"/>
                </a:cubicBezTo>
                <a:close/>
                <a:moveTo>
                  <a:pt x="282839" y="68801"/>
                </a:moveTo>
                <a:lnTo>
                  <a:pt x="303669" y="68801"/>
                </a:lnTo>
                <a:lnTo>
                  <a:pt x="303847" y="68801"/>
                </a:lnTo>
                <a:lnTo>
                  <a:pt x="324588" y="68801"/>
                </a:lnTo>
                <a:lnTo>
                  <a:pt x="327703" y="99465"/>
                </a:lnTo>
                <a:cubicBezTo>
                  <a:pt x="340522" y="102309"/>
                  <a:pt x="352450" y="107375"/>
                  <a:pt x="363221" y="114219"/>
                </a:cubicBezTo>
                <a:lnTo>
                  <a:pt x="387166" y="94665"/>
                </a:lnTo>
                <a:lnTo>
                  <a:pt x="416541" y="124085"/>
                </a:lnTo>
                <a:lnTo>
                  <a:pt x="396958" y="147993"/>
                </a:lnTo>
                <a:cubicBezTo>
                  <a:pt x="403812" y="158748"/>
                  <a:pt x="408797" y="170658"/>
                  <a:pt x="411645" y="183457"/>
                </a:cubicBezTo>
                <a:lnTo>
                  <a:pt x="442445" y="186479"/>
                </a:lnTo>
                <a:lnTo>
                  <a:pt x="442445" y="228075"/>
                </a:lnTo>
                <a:lnTo>
                  <a:pt x="411645" y="231185"/>
                </a:lnTo>
                <a:cubicBezTo>
                  <a:pt x="408886" y="243984"/>
                  <a:pt x="403812" y="255894"/>
                  <a:pt x="396958" y="266649"/>
                </a:cubicBezTo>
                <a:lnTo>
                  <a:pt x="416541" y="290558"/>
                </a:lnTo>
                <a:lnTo>
                  <a:pt x="387166" y="319977"/>
                </a:lnTo>
                <a:lnTo>
                  <a:pt x="363221" y="300423"/>
                </a:lnTo>
                <a:cubicBezTo>
                  <a:pt x="352450" y="307267"/>
                  <a:pt x="340522" y="312333"/>
                  <a:pt x="327703" y="315177"/>
                </a:cubicBezTo>
                <a:lnTo>
                  <a:pt x="324588" y="345841"/>
                </a:lnTo>
                <a:lnTo>
                  <a:pt x="303847" y="345841"/>
                </a:lnTo>
                <a:lnTo>
                  <a:pt x="303669" y="345841"/>
                </a:lnTo>
                <a:lnTo>
                  <a:pt x="282839" y="345841"/>
                </a:lnTo>
                <a:lnTo>
                  <a:pt x="279813" y="315177"/>
                </a:lnTo>
                <a:cubicBezTo>
                  <a:pt x="266994" y="312333"/>
                  <a:pt x="254977" y="307267"/>
                  <a:pt x="244295" y="300423"/>
                </a:cubicBezTo>
                <a:lnTo>
                  <a:pt x="220350" y="319977"/>
                </a:lnTo>
                <a:lnTo>
                  <a:pt x="190886" y="290558"/>
                </a:lnTo>
                <a:lnTo>
                  <a:pt x="210558" y="266649"/>
                </a:lnTo>
                <a:cubicBezTo>
                  <a:pt x="203704" y="255894"/>
                  <a:pt x="198630" y="243984"/>
                  <a:pt x="195782" y="231185"/>
                </a:cubicBezTo>
                <a:lnTo>
                  <a:pt x="164982" y="228075"/>
                </a:lnTo>
                <a:lnTo>
                  <a:pt x="164982" y="186568"/>
                </a:lnTo>
                <a:lnTo>
                  <a:pt x="195782" y="183457"/>
                </a:lnTo>
                <a:cubicBezTo>
                  <a:pt x="198630" y="170658"/>
                  <a:pt x="203704" y="158748"/>
                  <a:pt x="210558" y="147993"/>
                </a:cubicBezTo>
                <a:lnTo>
                  <a:pt x="190886" y="124085"/>
                </a:lnTo>
                <a:lnTo>
                  <a:pt x="220350" y="94665"/>
                </a:lnTo>
                <a:lnTo>
                  <a:pt x="244295" y="114219"/>
                </a:lnTo>
                <a:cubicBezTo>
                  <a:pt x="254977" y="107375"/>
                  <a:pt x="266905" y="102309"/>
                  <a:pt x="279813" y="99465"/>
                </a:cubicBezTo>
                <a:close/>
                <a:moveTo>
                  <a:pt x="38005" y="37951"/>
                </a:moveTo>
                <a:lnTo>
                  <a:pt x="38005" y="376049"/>
                </a:lnTo>
                <a:lnTo>
                  <a:pt x="569634" y="376049"/>
                </a:lnTo>
                <a:lnTo>
                  <a:pt x="569634" y="37951"/>
                </a:lnTo>
                <a:close/>
                <a:moveTo>
                  <a:pt x="28482" y="0"/>
                </a:moveTo>
                <a:lnTo>
                  <a:pt x="579157" y="0"/>
                </a:lnTo>
                <a:cubicBezTo>
                  <a:pt x="594822" y="0"/>
                  <a:pt x="607639" y="12799"/>
                  <a:pt x="607639" y="28441"/>
                </a:cubicBezTo>
                <a:lnTo>
                  <a:pt x="607639" y="385559"/>
                </a:lnTo>
                <a:cubicBezTo>
                  <a:pt x="607639" y="401202"/>
                  <a:pt x="594822" y="414000"/>
                  <a:pt x="579157" y="414000"/>
                </a:cubicBezTo>
                <a:lnTo>
                  <a:pt x="351304" y="414000"/>
                </a:lnTo>
                <a:lnTo>
                  <a:pt x="351304" y="479593"/>
                </a:lnTo>
                <a:lnTo>
                  <a:pt x="437906" y="479593"/>
                </a:lnTo>
                <a:lnTo>
                  <a:pt x="437906" y="517456"/>
                </a:lnTo>
                <a:lnTo>
                  <a:pt x="169733" y="517456"/>
                </a:lnTo>
                <a:lnTo>
                  <a:pt x="169733" y="479593"/>
                </a:lnTo>
                <a:lnTo>
                  <a:pt x="256335" y="479593"/>
                </a:lnTo>
                <a:lnTo>
                  <a:pt x="256335" y="414000"/>
                </a:lnTo>
                <a:lnTo>
                  <a:pt x="28482" y="414000"/>
                </a:lnTo>
                <a:cubicBezTo>
                  <a:pt x="12817" y="414000"/>
                  <a:pt x="0" y="401202"/>
                  <a:pt x="0" y="385559"/>
                </a:cubicBezTo>
                <a:lnTo>
                  <a:pt x="0" y="28441"/>
                </a:lnTo>
                <a:cubicBezTo>
                  <a:pt x="0" y="12799"/>
                  <a:pt x="12817" y="0"/>
                  <a:pt x="28482" y="0"/>
                </a:cubicBezTo>
                <a:close/>
              </a:path>
            </a:pathLst>
          </a:custGeom>
          <a:solidFill>
            <a:srgbClr val="0DB7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19" name="椭圆 15"/>
          <p:cNvSpPr/>
          <p:nvPr/>
        </p:nvSpPr>
        <p:spPr>
          <a:xfrm>
            <a:off x="6739695" y="2782571"/>
            <a:ext cx="598869" cy="646465"/>
          </a:xfrm>
          <a:custGeom>
            <a:avLst/>
            <a:gdLst>
              <a:gd name="connsiteX0" fmla="*/ 250789 w 563817"/>
              <a:gd name="connsiteY0" fmla="*/ 546529 h 608627"/>
              <a:gd name="connsiteX1" fmla="*/ 313028 w 563817"/>
              <a:gd name="connsiteY1" fmla="*/ 546529 h 608627"/>
              <a:gd name="connsiteX2" fmla="*/ 313028 w 563817"/>
              <a:gd name="connsiteY2" fmla="*/ 577578 h 608627"/>
              <a:gd name="connsiteX3" fmla="*/ 281909 w 563817"/>
              <a:gd name="connsiteY3" fmla="*/ 608627 h 608627"/>
              <a:gd name="connsiteX4" fmla="*/ 250789 w 563817"/>
              <a:gd name="connsiteY4" fmla="*/ 577578 h 608627"/>
              <a:gd name="connsiteX5" fmla="*/ 464320 w 563817"/>
              <a:gd name="connsiteY5" fmla="*/ 405681 h 608627"/>
              <a:gd name="connsiteX6" fmla="*/ 526488 w 563817"/>
              <a:gd name="connsiteY6" fmla="*/ 405681 h 608627"/>
              <a:gd name="connsiteX7" fmla="*/ 526488 w 563817"/>
              <a:gd name="connsiteY7" fmla="*/ 577572 h 608627"/>
              <a:gd name="connsiteX8" fmla="*/ 495404 w 563817"/>
              <a:gd name="connsiteY8" fmla="*/ 608627 h 608627"/>
              <a:gd name="connsiteX9" fmla="*/ 464320 w 563817"/>
              <a:gd name="connsiteY9" fmla="*/ 577572 h 608627"/>
              <a:gd name="connsiteX10" fmla="*/ 233217 w 563817"/>
              <a:gd name="connsiteY10" fmla="*/ 343583 h 608627"/>
              <a:gd name="connsiteX11" fmla="*/ 330600 w 563817"/>
              <a:gd name="connsiteY11" fmla="*/ 343583 h 608627"/>
              <a:gd name="connsiteX12" fmla="*/ 350357 w 563817"/>
              <a:gd name="connsiteY12" fmla="*/ 363308 h 608627"/>
              <a:gd name="connsiteX13" fmla="*/ 350357 w 563817"/>
              <a:gd name="connsiteY13" fmla="*/ 485538 h 608627"/>
              <a:gd name="connsiteX14" fmla="*/ 330600 w 563817"/>
              <a:gd name="connsiteY14" fmla="*/ 505107 h 608627"/>
              <a:gd name="connsiteX15" fmla="*/ 233217 w 563817"/>
              <a:gd name="connsiteY15" fmla="*/ 505107 h 608627"/>
              <a:gd name="connsiteX16" fmla="*/ 213460 w 563817"/>
              <a:gd name="connsiteY16" fmla="*/ 485538 h 608627"/>
              <a:gd name="connsiteX17" fmla="*/ 213460 w 563817"/>
              <a:gd name="connsiteY17" fmla="*/ 363308 h 608627"/>
              <a:gd name="connsiteX18" fmla="*/ 233217 w 563817"/>
              <a:gd name="connsiteY18" fmla="*/ 343583 h 608627"/>
              <a:gd name="connsiteX19" fmla="*/ 37329 w 563817"/>
              <a:gd name="connsiteY19" fmla="*/ 314722 h 608627"/>
              <a:gd name="connsiteX20" fmla="*/ 99497 w 563817"/>
              <a:gd name="connsiteY20" fmla="*/ 314722 h 608627"/>
              <a:gd name="connsiteX21" fmla="*/ 99497 w 563817"/>
              <a:gd name="connsiteY21" fmla="*/ 577575 h 608627"/>
              <a:gd name="connsiteX22" fmla="*/ 68413 w 563817"/>
              <a:gd name="connsiteY22" fmla="*/ 608627 h 608627"/>
              <a:gd name="connsiteX23" fmla="*/ 37329 w 563817"/>
              <a:gd name="connsiteY23" fmla="*/ 577575 h 608627"/>
              <a:gd name="connsiteX24" fmla="*/ 446737 w 563817"/>
              <a:gd name="connsiteY24" fmla="*/ 202946 h 608627"/>
              <a:gd name="connsiteX25" fmla="*/ 544226 w 563817"/>
              <a:gd name="connsiteY25" fmla="*/ 202946 h 608627"/>
              <a:gd name="connsiteX26" fmla="*/ 563817 w 563817"/>
              <a:gd name="connsiteY26" fmla="*/ 222507 h 608627"/>
              <a:gd name="connsiteX27" fmla="*/ 563817 w 563817"/>
              <a:gd name="connsiteY27" fmla="*/ 344684 h 608627"/>
              <a:gd name="connsiteX28" fmla="*/ 544226 w 563817"/>
              <a:gd name="connsiteY28" fmla="*/ 364400 h 608627"/>
              <a:gd name="connsiteX29" fmla="*/ 446737 w 563817"/>
              <a:gd name="connsiteY29" fmla="*/ 364400 h 608627"/>
              <a:gd name="connsiteX30" fmla="*/ 426991 w 563817"/>
              <a:gd name="connsiteY30" fmla="*/ 344684 h 608627"/>
              <a:gd name="connsiteX31" fmla="*/ 426991 w 563817"/>
              <a:gd name="connsiteY31" fmla="*/ 222507 h 608627"/>
              <a:gd name="connsiteX32" fmla="*/ 446737 w 563817"/>
              <a:gd name="connsiteY32" fmla="*/ 202946 h 608627"/>
              <a:gd name="connsiteX33" fmla="*/ 19591 w 563817"/>
              <a:gd name="connsiteY33" fmla="*/ 111776 h 608627"/>
              <a:gd name="connsiteX34" fmla="*/ 117080 w 563817"/>
              <a:gd name="connsiteY34" fmla="*/ 111776 h 608627"/>
              <a:gd name="connsiteX35" fmla="*/ 136826 w 563817"/>
              <a:gd name="connsiteY35" fmla="*/ 131501 h 608627"/>
              <a:gd name="connsiteX36" fmla="*/ 136826 w 563817"/>
              <a:gd name="connsiteY36" fmla="*/ 253576 h 608627"/>
              <a:gd name="connsiteX37" fmla="*/ 117080 w 563817"/>
              <a:gd name="connsiteY37" fmla="*/ 273300 h 608627"/>
              <a:gd name="connsiteX38" fmla="*/ 19591 w 563817"/>
              <a:gd name="connsiteY38" fmla="*/ 273300 h 608627"/>
              <a:gd name="connsiteX39" fmla="*/ 0 w 563817"/>
              <a:gd name="connsiteY39" fmla="*/ 253576 h 608627"/>
              <a:gd name="connsiteX40" fmla="*/ 0 w 563817"/>
              <a:gd name="connsiteY40" fmla="*/ 131501 h 608627"/>
              <a:gd name="connsiteX41" fmla="*/ 19591 w 563817"/>
              <a:gd name="connsiteY41" fmla="*/ 111776 h 608627"/>
              <a:gd name="connsiteX42" fmla="*/ 495404 w 563817"/>
              <a:gd name="connsiteY42" fmla="*/ 0 h 608627"/>
              <a:gd name="connsiteX43" fmla="*/ 526488 w 563817"/>
              <a:gd name="connsiteY43" fmla="*/ 31049 h 608627"/>
              <a:gd name="connsiteX44" fmla="*/ 526488 w 563817"/>
              <a:gd name="connsiteY44" fmla="*/ 161454 h 608627"/>
              <a:gd name="connsiteX45" fmla="*/ 464320 w 563817"/>
              <a:gd name="connsiteY45" fmla="*/ 161454 h 608627"/>
              <a:gd name="connsiteX46" fmla="*/ 464320 w 563817"/>
              <a:gd name="connsiteY46" fmla="*/ 31049 h 608627"/>
              <a:gd name="connsiteX47" fmla="*/ 495404 w 563817"/>
              <a:gd name="connsiteY47" fmla="*/ 0 h 608627"/>
              <a:gd name="connsiteX48" fmla="*/ 281909 w 563817"/>
              <a:gd name="connsiteY48" fmla="*/ 0 h 608627"/>
              <a:gd name="connsiteX49" fmla="*/ 313028 w 563817"/>
              <a:gd name="connsiteY49" fmla="*/ 31053 h 608627"/>
              <a:gd name="connsiteX50" fmla="*/ 313028 w 563817"/>
              <a:gd name="connsiteY50" fmla="*/ 302302 h 608627"/>
              <a:gd name="connsiteX51" fmla="*/ 250789 w 563817"/>
              <a:gd name="connsiteY51" fmla="*/ 302302 h 608627"/>
              <a:gd name="connsiteX52" fmla="*/ 250789 w 563817"/>
              <a:gd name="connsiteY52" fmla="*/ 31053 h 608627"/>
              <a:gd name="connsiteX53" fmla="*/ 281909 w 563817"/>
              <a:gd name="connsiteY53" fmla="*/ 0 h 608627"/>
              <a:gd name="connsiteX54" fmla="*/ 68413 w 563817"/>
              <a:gd name="connsiteY54" fmla="*/ 0 h 608627"/>
              <a:gd name="connsiteX55" fmla="*/ 99497 w 563817"/>
              <a:gd name="connsiteY55" fmla="*/ 31061 h 608627"/>
              <a:gd name="connsiteX56" fmla="*/ 99497 w 563817"/>
              <a:gd name="connsiteY56" fmla="*/ 70354 h 608627"/>
              <a:gd name="connsiteX57" fmla="*/ 37329 w 563817"/>
              <a:gd name="connsiteY57" fmla="*/ 70354 h 608627"/>
              <a:gd name="connsiteX58" fmla="*/ 37329 w 563817"/>
              <a:gd name="connsiteY58" fmla="*/ 31061 h 608627"/>
              <a:gd name="connsiteX59" fmla="*/ 68413 w 563817"/>
              <a:gd name="connsiteY59" fmla="*/ 0 h 6086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563817" h="608627">
                <a:moveTo>
                  <a:pt x="250789" y="546529"/>
                </a:moveTo>
                <a:lnTo>
                  <a:pt x="313028" y="546529"/>
                </a:lnTo>
                <a:lnTo>
                  <a:pt x="313028" y="577578"/>
                </a:lnTo>
                <a:cubicBezTo>
                  <a:pt x="313028" y="594655"/>
                  <a:pt x="299024" y="608627"/>
                  <a:pt x="281909" y="608627"/>
                </a:cubicBezTo>
                <a:cubicBezTo>
                  <a:pt x="264793" y="608627"/>
                  <a:pt x="250789" y="594655"/>
                  <a:pt x="250789" y="577578"/>
                </a:cubicBezTo>
                <a:close/>
                <a:moveTo>
                  <a:pt x="464320" y="405681"/>
                </a:moveTo>
                <a:lnTo>
                  <a:pt x="526488" y="405681"/>
                </a:lnTo>
                <a:lnTo>
                  <a:pt x="526488" y="577572"/>
                </a:lnTo>
                <a:cubicBezTo>
                  <a:pt x="526488" y="594652"/>
                  <a:pt x="512656" y="608627"/>
                  <a:pt x="495404" y="608627"/>
                </a:cubicBezTo>
                <a:cubicBezTo>
                  <a:pt x="478308" y="608627"/>
                  <a:pt x="464320" y="594652"/>
                  <a:pt x="464320" y="577572"/>
                </a:cubicBezTo>
                <a:close/>
                <a:moveTo>
                  <a:pt x="233217" y="343583"/>
                </a:moveTo>
                <a:lnTo>
                  <a:pt x="330600" y="343583"/>
                </a:lnTo>
                <a:cubicBezTo>
                  <a:pt x="341490" y="343583"/>
                  <a:pt x="350357" y="352436"/>
                  <a:pt x="350357" y="363308"/>
                </a:cubicBezTo>
                <a:lnTo>
                  <a:pt x="350357" y="485538"/>
                </a:lnTo>
                <a:cubicBezTo>
                  <a:pt x="350357" y="496410"/>
                  <a:pt x="341490" y="505107"/>
                  <a:pt x="330600" y="505107"/>
                </a:cubicBezTo>
                <a:lnTo>
                  <a:pt x="233217" y="505107"/>
                </a:lnTo>
                <a:cubicBezTo>
                  <a:pt x="222327" y="505107"/>
                  <a:pt x="213460" y="496410"/>
                  <a:pt x="213460" y="485538"/>
                </a:cubicBezTo>
                <a:lnTo>
                  <a:pt x="213460" y="363308"/>
                </a:lnTo>
                <a:cubicBezTo>
                  <a:pt x="213460" y="352436"/>
                  <a:pt x="222327" y="343583"/>
                  <a:pt x="233217" y="343583"/>
                </a:cubicBezTo>
                <a:close/>
                <a:moveTo>
                  <a:pt x="37329" y="314722"/>
                </a:moveTo>
                <a:lnTo>
                  <a:pt x="99497" y="314722"/>
                </a:lnTo>
                <a:lnTo>
                  <a:pt x="99497" y="577575"/>
                </a:lnTo>
                <a:cubicBezTo>
                  <a:pt x="99497" y="594654"/>
                  <a:pt x="85509" y="608627"/>
                  <a:pt x="68413" y="608627"/>
                </a:cubicBezTo>
                <a:cubicBezTo>
                  <a:pt x="51161" y="608627"/>
                  <a:pt x="37329" y="594654"/>
                  <a:pt x="37329" y="577575"/>
                </a:cubicBezTo>
                <a:close/>
                <a:moveTo>
                  <a:pt x="446737" y="202946"/>
                </a:moveTo>
                <a:lnTo>
                  <a:pt x="544226" y="202946"/>
                </a:lnTo>
                <a:cubicBezTo>
                  <a:pt x="555110" y="202946"/>
                  <a:pt x="563817" y="211640"/>
                  <a:pt x="563817" y="222507"/>
                </a:cubicBezTo>
                <a:lnTo>
                  <a:pt x="563817" y="344684"/>
                </a:lnTo>
                <a:cubicBezTo>
                  <a:pt x="563817" y="355551"/>
                  <a:pt x="555110" y="364400"/>
                  <a:pt x="544226" y="364400"/>
                </a:cubicBezTo>
                <a:lnTo>
                  <a:pt x="446737" y="364400"/>
                </a:lnTo>
                <a:cubicBezTo>
                  <a:pt x="435854" y="364400"/>
                  <a:pt x="426991" y="355551"/>
                  <a:pt x="426991" y="344684"/>
                </a:cubicBezTo>
                <a:lnTo>
                  <a:pt x="426991" y="222507"/>
                </a:lnTo>
                <a:cubicBezTo>
                  <a:pt x="426991" y="211640"/>
                  <a:pt x="435854" y="202946"/>
                  <a:pt x="446737" y="202946"/>
                </a:cubicBezTo>
                <a:close/>
                <a:moveTo>
                  <a:pt x="19591" y="111776"/>
                </a:moveTo>
                <a:lnTo>
                  <a:pt x="117080" y="111776"/>
                </a:lnTo>
                <a:cubicBezTo>
                  <a:pt x="127963" y="111776"/>
                  <a:pt x="136826" y="120629"/>
                  <a:pt x="136826" y="131501"/>
                </a:cubicBezTo>
                <a:lnTo>
                  <a:pt x="136826" y="253576"/>
                </a:lnTo>
                <a:cubicBezTo>
                  <a:pt x="136826" y="264447"/>
                  <a:pt x="127963" y="273300"/>
                  <a:pt x="117080" y="273300"/>
                </a:cubicBezTo>
                <a:lnTo>
                  <a:pt x="19591" y="273300"/>
                </a:lnTo>
                <a:cubicBezTo>
                  <a:pt x="8707" y="273300"/>
                  <a:pt x="0" y="264447"/>
                  <a:pt x="0" y="253576"/>
                </a:cubicBezTo>
                <a:lnTo>
                  <a:pt x="0" y="131501"/>
                </a:lnTo>
                <a:cubicBezTo>
                  <a:pt x="0" y="120629"/>
                  <a:pt x="8707" y="111776"/>
                  <a:pt x="19591" y="111776"/>
                </a:cubicBezTo>
                <a:close/>
                <a:moveTo>
                  <a:pt x="495404" y="0"/>
                </a:moveTo>
                <a:cubicBezTo>
                  <a:pt x="512656" y="0"/>
                  <a:pt x="526488" y="13972"/>
                  <a:pt x="526488" y="31049"/>
                </a:cubicBezTo>
                <a:lnTo>
                  <a:pt x="526488" y="161454"/>
                </a:lnTo>
                <a:lnTo>
                  <a:pt x="464320" y="161454"/>
                </a:lnTo>
                <a:lnTo>
                  <a:pt x="464320" y="31049"/>
                </a:lnTo>
                <a:cubicBezTo>
                  <a:pt x="464320" y="13972"/>
                  <a:pt x="478308" y="0"/>
                  <a:pt x="495404" y="0"/>
                </a:cubicBezTo>
                <a:close/>
                <a:moveTo>
                  <a:pt x="281909" y="0"/>
                </a:moveTo>
                <a:cubicBezTo>
                  <a:pt x="299024" y="0"/>
                  <a:pt x="313028" y="13974"/>
                  <a:pt x="313028" y="31053"/>
                </a:cubicBezTo>
                <a:lnTo>
                  <a:pt x="313028" y="302302"/>
                </a:lnTo>
                <a:lnTo>
                  <a:pt x="250789" y="302302"/>
                </a:lnTo>
                <a:lnTo>
                  <a:pt x="250789" y="31053"/>
                </a:lnTo>
                <a:cubicBezTo>
                  <a:pt x="250789" y="13974"/>
                  <a:pt x="264793" y="0"/>
                  <a:pt x="281909" y="0"/>
                </a:cubicBezTo>
                <a:close/>
                <a:moveTo>
                  <a:pt x="68413" y="0"/>
                </a:moveTo>
                <a:cubicBezTo>
                  <a:pt x="85509" y="0"/>
                  <a:pt x="99497" y="13978"/>
                  <a:pt x="99497" y="31061"/>
                </a:cubicBezTo>
                <a:lnTo>
                  <a:pt x="99497" y="70354"/>
                </a:lnTo>
                <a:lnTo>
                  <a:pt x="37329" y="70354"/>
                </a:lnTo>
                <a:lnTo>
                  <a:pt x="37329" y="31061"/>
                </a:lnTo>
                <a:cubicBezTo>
                  <a:pt x="37329" y="13978"/>
                  <a:pt x="51161" y="0"/>
                  <a:pt x="68413" y="0"/>
                </a:cubicBez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21" name="横卷形 20"/>
          <p:cNvSpPr/>
          <p:nvPr/>
        </p:nvSpPr>
        <p:spPr>
          <a:xfrm>
            <a:off x="792042" y="1058435"/>
            <a:ext cx="3078622" cy="703036"/>
          </a:xfrm>
          <a:prstGeom prst="horizontalScroll">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dirty="0" smtClean="0"/>
              <a:t>（四）高职教育的光明前景</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0-#ppt_w/2"/>
                                          </p:val>
                                        </p:tav>
                                        <p:tav tm="100000">
                                          <p:val>
                                            <p:strVal val="#ppt_x"/>
                                          </p:val>
                                        </p:tav>
                                      </p:tavLst>
                                    </p:anim>
                                    <p:anim calcmode="lin" valueType="num">
                                      <p:cBhvr additive="base">
                                        <p:cTn id="8" dur="1000" fill="hold"/>
                                        <p:tgtEl>
                                          <p:spTgt spid="3"/>
                                        </p:tgtEl>
                                        <p:attrNameLst>
                                          <p:attrName>ppt_y</p:attrName>
                                        </p:attrNameLst>
                                      </p:cBhvr>
                                      <p:tavLst>
                                        <p:tav tm="0">
                                          <p:val>
                                            <p:strVal val="#ppt_y"/>
                                          </p:val>
                                        </p:tav>
                                        <p:tav tm="100000">
                                          <p:val>
                                            <p:strVal val="#ppt_y"/>
                                          </p:val>
                                        </p:tav>
                                      </p:tavLst>
                                    </p:anim>
                                  </p:childTnLst>
                                </p:cTn>
                              </p:par>
                              <p:par>
                                <p:cTn id="9" presetID="22" presetClass="entr" presetSubtype="8" fill="hold" nodeType="withEffect">
                                  <p:stCondLst>
                                    <p:cond delay="100"/>
                                  </p:stCondLst>
                                  <p:childTnLst>
                                    <p:set>
                                      <p:cBhvr>
                                        <p:cTn id="10" dur="1" fill="hold">
                                          <p:stCondLst>
                                            <p:cond delay="0"/>
                                          </p:stCondLst>
                                        </p:cTn>
                                        <p:tgtEl>
                                          <p:spTgt spid="2"/>
                                        </p:tgtEl>
                                        <p:attrNameLst>
                                          <p:attrName>style.visibility</p:attrName>
                                        </p:attrNameLst>
                                      </p:cBhvr>
                                      <p:to>
                                        <p:strVal val="visible"/>
                                      </p:to>
                                    </p:set>
                                    <p:animEffect transition="in" filter="wipe(left)">
                                      <p:cBhvr>
                                        <p:cTn id="11" dur="1000"/>
                                        <p:tgtEl>
                                          <p:spTgt spid="2"/>
                                        </p:tgtEl>
                                      </p:cBhvr>
                                    </p:animEffect>
                                  </p:childTnLst>
                                </p:cTn>
                              </p:par>
                              <p:par>
                                <p:cTn id="12" presetID="10" presetClass="entr" presetSubtype="0" fill="hold" grpId="0" nodeType="withEffect">
                                  <p:stCondLst>
                                    <p:cond delay="10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500"/>
                                        <p:tgtEl>
                                          <p:spTgt spid="5"/>
                                        </p:tgtEl>
                                      </p:cBhvr>
                                    </p:animEffect>
                                  </p:childTnLst>
                                </p:cTn>
                              </p:par>
                              <p:par>
                                <p:cTn id="15" presetID="19" presetClass="entr" presetSubtype="5" fill="hold" grpId="0" nodeType="withEffect">
                                  <p:stCondLst>
                                    <p:cond delay="100"/>
                                  </p:stCondLst>
                                  <p:iterate type="lt">
                                    <p:tmPct val="10000"/>
                                  </p:iterate>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strVal val="#ppt_w"/>
                                          </p:val>
                                        </p:tav>
                                        <p:tav tm="100000">
                                          <p:val>
                                            <p:strVal val="#ppt_w"/>
                                          </p:val>
                                        </p:tav>
                                      </p:tavLst>
                                    </p:anim>
                                    <p:anim calcmode="lin" valueType="num">
                                      <p:cBhvr>
                                        <p:cTn id="18" dur="500" fill="hold"/>
                                        <p:tgtEl>
                                          <p:spTgt spid="4"/>
                                        </p:tgtEl>
                                        <p:attrNameLst>
                                          <p:attrName>ppt_h</p:attrName>
                                        </p:attrNameLst>
                                      </p:cBhvr>
                                      <p:tavLst>
                                        <p:tav tm="0" fmla="#ppt_h*sin(2.5*pi*$)">
                                          <p:val>
                                            <p:fltVal val="0"/>
                                          </p:val>
                                        </p:tav>
                                        <p:tav tm="100000">
                                          <p:val>
                                            <p:fltVal val="1"/>
                                          </p:val>
                                        </p:tav>
                                      </p:tavLst>
                                    </p:anim>
                                  </p:childTnLst>
                                </p:cTn>
                              </p:par>
                            </p:childTnLst>
                          </p:cTn>
                        </p:par>
                        <p:par>
                          <p:cTn id="19" fill="hold">
                            <p:stCondLst>
                              <p:cond delay="1100"/>
                            </p:stCondLst>
                            <p:childTnLst>
                              <p:par>
                                <p:cTn id="20" presetID="2" presetClass="entr" presetSubtype="2"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additive="base">
                                        <p:cTn id="22" dur="500" fill="hold"/>
                                        <p:tgtEl>
                                          <p:spTgt spid="6"/>
                                        </p:tgtEl>
                                        <p:attrNameLst>
                                          <p:attrName>ppt_x</p:attrName>
                                        </p:attrNameLst>
                                      </p:cBhvr>
                                      <p:tavLst>
                                        <p:tav tm="0">
                                          <p:val>
                                            <p:strVal val="1+#ppt_w/2"/>
                                          </p:val>
                                        </p:tav>
                                        <p:tav tm="100000">
                                          <p:val>
                                            <p:strVal val="#ppt_x"/>
                                          </p:val>
                                        </p:tav>
                                      </p:tavLst>
                                    </p:anim>
                                    <p:anim calcmode="lin" valueType="num">
                                      <p:cBhvr additive="base">
                                        <p:cTn id="23" dur="500" fill="hold"/>
                                        <p:tgtEl>
                                          <p:spTgt spid="6"/>
                                        </p:tgtEl>
                                        <p:attrNameLst>
                                          <p:attrName>ppt_y</p:attrName>
                                        </p:attrNameLst>
                                      </p:cBhvr>
                                      <p:tavLst>
                                        <p:tav tm="0">
                                          <p:val>
                                            <p:strVal val="#ppt_y"/>
                                          </p:val>
                                        </p:tav>
                                        <p:tav tm="100000">
                                          <p:val>
                                            <p:strVal val="#ppt_y"/>
                                          </p:val>
                                        </p:tav>
                                      </p:tavLst>
                                    </p:anim>
                                  </p:childTnLst>
                                </p:cTn>
                              </p:par>
                              <p:par>
                                <p:cTn id="24" presetID="2" presetClass="entr" presetSubtype="2" fill="hold" grpId="0" nodeType="withEffect">
                                  <p:stCondLst>
                                    <p:cond delay="0"/>
                                  </p:stCondLst>
                                  <p:childTnLst>
                                    <p:set>
                                      <p:cBhvr>
                                        <p:cTn id="25" dur="1" fill="hold">
                                          <p:stCondLst>
                                            <p:cond delay="0"/>
                                          </p:stCondLst>
                                        </p:cTn>
                                        <p:tgtEl>
                                          <p:spTgt spid="7"/>
                                        </p:tgtEl>
                                        <p:attrNameLst>
                                          <p:attrName>style.visibility</p:attrName>
                                        </p:attrNameLst>
                                      </p:cBhvr>
                                      <p:to>
                                        <p:strVal val="visible"/>
                                      </p:to>
                                    </p:set>
                                    <p:anim calcmode="lin" valueType="num">
                                      <p:cBhvr additive="base">
                                        <p:cTn id="26" dur="500" fill="hold"/>
                                        <p:tgtEl>
                                          <p:spTgt spid="7"/>
                                        </p:tgtEl>
                                        <p:attrNameLst>
                                          <p:attrName>ppt_x</p:attrName>
                                        </p:attrNameLst>
                                      </p:cBhvr>
                                      <p:tavLst>
                                        <p:tav tm="0">
                                          <p:val>
                                            <p:strVal val="1+#ppt_w/2"/>
                                          </p:val>
                                        </p:tav>
                                        <p:tav tm="100000">
                                          <p:val>
                                            <p:strVal val="#ppt_x"/>
                                          </p:val>
                                        </p:tav>
                                      </p:tavLst>
                                    </p:anim>
                                    <p:anim calcmode="lin" valueType="num">
                                      <p:cBhvr additive="base">
                                        <p:cTn id="27" dur="500" fill="hold"/>
                                        <p:tgtEl>
                                          <p:spTgt spid="7"/>
                                        </p:tgtEl>
                                        <p:attrNameLst>
                                          <p:attrName>ppt_y</p:attrName>
                                        </p:attrNameLst>
                                      </p:cBhvr>
                                      <p:tavLst>
                                        <p:tav tm="0">
                                          <p:val>
                                            <p:strVal val="#ppt_y"/>
                                          </p:val>
                                        </p:tav>
                                        <p:tav tm="100000">
                                          <p:val>
                                            <p:strVal val="#ppt_y"/>
                                          </p:val>
                                        </p:tav>
                                      </p:tavLst>
                                    </p:anim>
                                  </p:childTnLst>
                                </p:cTn>
                              </p:par>
                            </p:childTnLst>
                          </p:cTn>
                        </p:par>
                        <p:par>
                          <p:cTn id="28" fill="hold">
                            <p:stCondLst>
                              <p:cond delay="1600"/>
                            </p:stCondLst>
                            <p:childTnLst>
                              <p:par>
                                <p:cTn id="29" presetID="10" presetClass="entr" presetSubtype="0" fill="hold" grpId="0" nodeType="afterEffect">
                                  <p:stCondLst>
                                    <p:cond delay="0"/>
                                  </p:stCondLst>
                                  <p:childTnLst>
                                    <p:set>
                                      <p:cBhvr>
                                        <p:cTn id="30" dur="1" fill="hold">
                                          <p:stCondLst>
                                            <p:cond delay="0"/>
                                          </p:stCondLst>
                                        </p:cTn>
                                        <p:tgtEl>
                                          <p:spTgt spid="18"/>
                                        </p:tgtEl>
                                        <p:attrNameLst>
                                          <p:attrName>style.visibility</p:attrName>
                                        </p:attrNameLst>
                                      </p:cBhvr>
                                      <p:to>
                                        <p:strVal val="visible"/>
                                      </p:to>
                                    </p:set>
                                    <p:anim calcmode="lin" valueType="num">
                                      <p:cBhvr>
                                        <p:cTn id="31" dur="500" fill="hold"/>
                                        <p:tgtEl>
                                          <p:spTgt spid="18"/>
                                        </p:tgtEl>
                                        <p:attrNameLst>
                                          <p:attrName>ppt_w</p:attrName>
                                        </p:attrNameLst>
                                      </p:cBhvr>
                                      <p:tavLst>
                                        <p:tav tm="0">
                                          <p:val>
                                            <p:fltVal val="0"/>
                                          </p:val>
                                        </p:tav>
                                        <p:tav tm="100000">
                                          <p:val>
                                            <p:strVal val="#ppt_w"/>
                                          </p:val>
                                        </p:tav>
                                      </p:tavLst>
                                    </p:anim>
                                    <p:anim calcmode="lin" valueType="num">
                                      <p:cBhvr>
                                        <p:cTn id="32" dur="500" fill="hold"/>
                                        <p:tgtEl>
                                          <p:spTgt spid="18"/>
                                        </p:tgtEl>
                                        <p:attrNameLst>
                                          <p:attrName>ppt_h</p:attrName>
                                        </p:attrNameLst>
                                      </p:cBhvr>
                                      <p:tavLst>
                                        <p:tav tm="0">
                                          <p:val>
                                            <p:fltVal val="0"/>
                                          </p:val>
                                        </p:tav>
                                        <p:tav tm="100000">
                                          <p:val>
                                            <p:strVal val="#ppt_h"/>
                                          </p:val>
                                        </p:tav>
                                      </p:tavLst>
                                    </p:anim>
                                    <p:animEffect transition="in" filter="fade">
                                      <p:cBhvr>
                                        <p:cTn id="33" dur="500"/>
                                        <p:tgtEl>
                                          <p:spTgt spid="18"/>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19"/>
                                        </p:tgtEl>
                                        <p:attrNameLst>
                                          <p:attrName>style.visibility</p:attrName>
                                        </p:attrNameLst>
                                      </p:cBhvr>
                                      <p:to>
                                        <p:strVal val="visible"/>
                                      </p:to>
                                    </p:set>
                                    <p:anim calcmode="lin" valueType="num">
                                      <p:cBhvr>
                                        <p:cTn id="36" dur="500" fill="hold"/>
                                        <p:tgtEl>
                                          <p:spTgt spid="19"/>
                                        </p:tgtEl>
                                        <p:attrNameLst>
                                          <p:attrName>ppt_w</p:attrName>
                                        </p:attrNameLst>
                                      </p:cBhvr>
                                      <p:tavLst>
                                        <p:tav tm="0">
                                          <p:val>
                                            <p:fltVal val="0"/>
                                          </p:val>
                                        </p:tav>
                                        <p:tav tm="100000">
                                          <p:val>
                                            <p:strVal val="#ppt_w"/>
                                          </p:val>
                                        </p:tav>
                                      </p:tavLst>
                                    </p:anim>
                                    <p:anim calcmode="lin" valueType="num">
                                      <p:cBhvr>
                                        <p:cTn id="37" dur="500" fill="hold"/>
                                        <p:tgtEl>
                                          <p:spTgt spid="19"/>
                                        </p:tgtEl>
                                        <p:attrNameLst>
                                          <p:attrName>ppt_h</p:attrName>
                                        </p:attrNameLst>
                                      </p:cBhvr>
                                      <p:tavLst>
                                        <p:tav tm="0">
                                          <p:val>
                                            <p:fltVal val="0"/>
                                          </p:val>
                                        </p:tav>
                                        <p:tav tm="100000">
                                          <p:val>
                                            <p:strVal val="#ppt_h"/>
                                          </p:val>
                                        </p:tav>
                                      </p:tavLst>
                                    </p:anim>
                                    <p:animEffect transition="in" filter="fade">
                                      <p:cBhvr>
                                        <p:cTn id="38" dur="500"/>
                                        <p:tgtEl>
                                          <p:spTgt spid="19"/>
                                        </p:tgtEl>
                                      </p:cBhvr>
                                    </p:animEffect>
                                  </p:childTnLst>
                                </p:cTn>
                              </p:par>
                            </p:childTnLst>
                          </p:cTn>
                        </p:par>
                        <p:par>
                          <p:cTn id="39" fill="hold">
                            <p:stCondLst>
                              <p:cond delay="2100"/>
                            </p:stCondLst>
                            <p:childTnLst>
                              <p:par>
                                <p:cTn id="40" presetID="22" presetClass="entr" presetSubtype="1" fill="hold" nodeType="after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wipe(up)">
                                      <p:cBhvr>
                                        <p:cTn id="42" dur="500"/>
                                        <p:tgtEl>
                                          <p:spTgt spid="9"/>
                                        </p:tgtEl>
                                      </p:cBhvr>
                                    </p:animEffect>
                                  </p:childTnLst>
                                </p:cTn>
                              </p:par>
                            </p:childTnLst>
                          </p:cTn>
                        </p:par>
                        <p:par>
                          <p:cTn id="43" fill="hold">
                            <p:stCondLst>
                              <p:cond delay="2600"/>
                            </p:stCondLst>
                            <p:childTnLst>
                              <p:par>
                                <p:cTn id="44" presetID="22" presetClass="entr" presetSubtype="1" fill="hold" nodeType="afterEffect">
                                  <p:stCondLst>
                                    <p:cond delay="0"/>
                                  </p:stCondLst>
                                  <p:childTnLst>
                                    <p:set>
                                      <p:cBhvr>
                                        <p:cTn id="45" dur="1" fill="hold">
                                          <p:stCondLst>
                                            <p:cond delay="0"/>
                                          </p:stCondLst>
                                        </p:cTn>
                                        <p:tgtEl>
                                          <p:spTgt spid="12"/>
                                        </p:tgtEl>
                                        <p:attrNameLst>
                                          <p:attrName>style.visibility</p:attrName>
                                        </p:attrNameLst>
                                      </p:cBhvr>
                                      <p:to>
                                        <p:strVal val="visible"/>
                                      </p:to>
                                    </p:set>
                                    <p:animEffect transition="in" filter="wipe(up)">
                                      <p:cBhvr>
                                        <p:cTn id="4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animBg="1"/>
      <p:bldP spid="6" grpId="0" animBg="1"/>
      <p:bldP spid="7" grpId="0" animBg="1"/>
      <p:bldP spid="18" grpId="0" animBg="1"/>
      <p:bldP spid="19"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flipV="1">
            <a:off x="738254" y="868543"/>
            <a:ext cx="10395051" cy="4534"/>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3" name="Freeform 6"/>
          <p:cNvSpPr>
            <a:spLocks noEditPoints="1"/>
          </p:cNvSpPr>
          <p:nvPr/>
        </p:nvSpPr>
        <p:spPr bwMode="auto">
          <a:xfrm>
            <a:off x="11133306" y="445563"/>
            <a:ext cx="413807" cy="427514"/>
          </a:xfrm>
          <a:custGeom>
            <a:avLst/>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chemeClr val="tx1">
                <a:lumMod val="65000"/>
                <a:lumOff val="35000"/>
              </a:schemeClr>
            </a:solidFill>
            <a:prstDash val="solid"/>
            <a:round/>
          </a:ln>
          <a:extLst>
            <a:ext uri="{909E8E84-426E-40DD-AFC4-6F175D3DCCD1}">
              <a14:hiddenFill xmlns:a14="http://schemas.microsoft.com/office/drawing/2010/main">
                <a:solidFill>
                  <a:srgbClr val="FFFFFF"/>
                </a:solidFill>
              </a14:hiddenFill>
            </a:ext>
          </a:extLst>
        </p:spPr>
        <p:txBody>
          <a:bodyPr vert="horz" wrap="square" lIns="89770" tIns="44885" rIns="89770" bIns="44885"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560" b="0" i="0" u="none" strike="noStrike" kern="1200" cap="none" spc="0" normalizeH="0" baseline="0" noProof="0">
              <a:ln>
                <a:noFill/>
              </a:ln>
              <a:solidFill>
                <a:prstClr val="black"/>
              </a:solidFill>
              <a:effectLst/>
              <a:uLnTx/>
              <a:uFillTx/>
              <a:cs typeface="+mn-ea"/>
              <a:sym typeface="+mn-lt"/>
            </a:endParaRPr>
          </a:p>
        </p:txBody>
      </p:sp>
      <p:sp>
        <p:nvSpPr>
          <p:cNvPr id="4" name="TextBox 90"/>
          <p:cNvSpPr txBox="1"/>
          <p:nvPr/>
        </p:nvSpPr>
        <p:spPr>
          <a:xfrm>
            <a:off x="1317822" y="255912"/>
            <a:ext cx="5834416" cy="598983"/>
          </a:xfrm>
          <a:prstGeom prst="rect">
            <a:avLst/>
          </a:prstGeom>
          <a:noFill/>
        </p:spPr>
        <p:txBody>
          <a:bodyPr wrap="square" lIns="105509" tIns="52755" rIns="105509" bIns="52755"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3200" b="1" dirty="0">
                <a:solidFill>
                  <a:prstClr val="black">
                    <a:lumMod val="75000"/>
                    <a:lumOff val="25000"/>
                  </a:prstClr>
                </a:solidFill>
                <a:cs typeface="+mn-ea"/>
                <a:sym typeface="+mn-lt"/>
              </a:rPr>
              <a:t>二</a:t>
            </a:r>
            <a:r>
              <a:rPr kumimoji="0" lang="zh-CN" altLang="en-US" sz="3200" b="1" i="0" u="none" strike="noStrike" kern="1200" cap="none" spc="0" normalizeH="0" baseline="0" noProof="0" dirty="0" smtClean="0">
                <a:ln>
                  <a:noFill/>
                </a:ln>
                <a:solidFill>
                  <a:prstClr val="black">
                    <a:lumMod val="75000"/>
                    <a:lumOff val="25000"/>
                  </a:prstClr>
                </a:solidFill>
                <a:effectLst/>
                <a:uLnTx/>
                <a:uFillTx/>
                <a:cs typeface="+mn-ea"/>
                <a:sym typeface="+mn-lt"/>
              </a:rPr>
              <a:t>、高职教育的特色与优势</a:t>
            </a:r>
            <a:endParaRPr kumimoji="0" lang="zh-CN" altLang="en-US" sz="3200" b="1" i="0" u="none" strike="noStrike" kern="1200" cap="none" spc="0" normalizeH="0" baseline="0" noProof="0" dirty="0">
              <a:ln>
                <a:noFill/>
              </a:ln>
              <a:solidFill>
                <a:prstClr val="black">
                  <a:lumMod val="75000"/>
                  <a:lumOff val="25000"/>
                </a:prstClr>
              </a:solidFill>
              <a:effectLst/>
              <a:uLnTx/>
              <a:uFillTx/>
              <a:cs typeface="+mn-ea"/>
              <a:sym typeface="+mn-lt"/>
            </a:endParaRPr>
          </a:p>
        </p:txBody>
      </p:sp>
      <p:sp>
        <p:nvSpPr>
          <p:cNvPr id="5" name="椭圆 4"/>
          <p:cNvSpPr/>
          <p:nvPr/>
        </p:nvSpPr>
        <p:spPr>
          <a:xfrm>
            <a:off x="792042" y="380144"/>
            <a:ext cx="350520" cy="350520"/>
          </a:xfrm>
          <a:prstGeom prst="ellipse">
            <a:avLst/>
          </a:prstGeom>
          <a:solidFill>
            <a:srgbClr val="0DB7B6"/>
          </a:solidFill>
          <a:ln w="12700">
            <a:solidFill>
              <a:schemeClr val="bg1"/>
            </a:solidFill>
          </a:ln>
          <a:effectLst>
            <a:outerShdw blurRad="254000" dist="127000" dir="5400000" algn="t"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6" name="矩形 5"/>
          <p:cNvSpPr/>
          <p:nvPr/>
        </p:nvSpPr>
        <p:spPr>
          <a:xfrm>
            <a:off x="-504825" y="3580360"/>
            <a:ext cx="13201650" cy="72000"/>
          </a:xfrm>
          <a:prstGeom prst="rect">
            <a:avLst/>
          </a:prstGeom>
          <a:gradFill flip="none" rotWithShape="1">
            <a:gsLst>
              <a:gs pos="0">
                <a:sysClr val="window" lastClr="FFFFFF"/>
              </a:gs>
              <a:gs pos="100000">
                <a:srgbClr val="DBDBDB"/>
              </a:gs>
            </a:gsLst>
            <a:lin ang="18900000" scaled="1"/>
            <a:tileRect/>
          </a:gradFill>
          <a:ln w="38100" cap="flat" cmpd="sng" algn="ctr">
            <a:gradFill flip="none" rotWithShape="1">
              <a:gsLst>
                <a:gs pos="0">
                  <a:srgbClr val="DBDBDB"/>
                </a:gs>
                <a:gs pos="100000">
                  <a:sysClr val="window" lastClr="FFFFFF"/>
                </a:gs>
              </a:gsLst>
              <a:lin ang="18900000" scaled="1"/>
              <a:tileRect/>
            </a:gradFill>
            <a:prstDash val="solid"/>
            <a:miter lim="800000"/>
          </a:ln>
          <a:effectLst>
            <a:outerShdw blurRad="698500" dist="190500" dir="8100000" algn="tr" rotWithShape="0">
              <a:prstClr val="black">
                <a:alpha val="30000"/>
              </a:prst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0" cap="none" spc="0" normalizeH="0" baseline="0" noProof="0">
              <a:ln>
                <a:noFill/>
              </a:ln>
              <a:solidFill>
                <a:prstClr val="white"/>
              </a:solidFill>
              <a:effectLst/>
              <a:uLnTx/>
              <a:uFillTx/>
              <a:cs typeface="+mn-ea"/>
              <a:sym typeface="+mn-lt"/>
            </a:endParaRPr>
          </a:p>
        </p:txBody>
      </p:sp>
      <p:sp>
        <p:nvSpPr>
          <p:cNvPr id="7" name="矩形: 圆角 6"/>
          <p:cNvSpPr/>
          <p:nvPr/>
        </p:nvSpPr>
        <p:spPr>
          <a:xfrm rot="2700000">
            <a:off x="2266927" y="3171838"/>
            <a:ext cx="889044" cy="889044"/>
          </a:xfrm>
          <a:prstGeom prst="roundRect">
            <a:avLst/>
          </a:prstGeom>
          <a:solidFill>
            <a:srgbClr val="FFC000"/>
          </a:solidFill>
          <a:ln>
            <a:noFill/>
          </a:ln>
          <a:effectLst>
            <a:outerShdw blurRad="63500" algn="ctr"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3600" b="0" i="0" u="none" strike="noStrike" kern="1200" cap="none" spc="0" normalizeH="0" baseline="0" noProof="0">
              <a:ln>
                <a:noFill/>
              </a:ln>
              <a:solidFill>
                <a:prstClr val="white"/>
              </a:solidFill>
              <a:effectLst/>
              <a:uLnTx/>
              <a:uFillTx/>
              <a:cs typeface="+mn-ea"/>
              <a:sym typeface="+mn-lt"/>
            </a:endParaRPr>
          </a:p>
        </p:txBody>
      </p:sp>
      <p:sp>
        <p:nvSpPr>
          <p:cNvPr id="8" name="矩形: 圆角 7"/>
          <p:cNvSpPr/>
          <p:nvPr/>
        </p:nvSpPr>
        <p:spPr>
          <a:xfrm rot="2700000">
            <a:off x="4512714" y="3171838"/>
            <a:ext cx="889044" cy="889044"/>
          </a:xfrm>
          <a:prstGeom prst="roundRect">
            <a:avLst/>
          </a:prstGeom>
          <a:solidFill>
            <a:srgbClr val="0DB7B6"/>
          </a:solidFill>
          <a:ln>
            <a:noFill/>
          </a:ln>
          <a:effectLst>
            <a:outerShdw blurRad="63500" algn="ctr"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3600" b="0" i="0" u="none" strike="noStrike" kern="1200" cap="none" spc="0" normalizeH="0" baseline="0" noProof="0">
              <a:ln>
                <a:noFill/>
              </a:ln>
              <a:solidFill>
                <a:prstClr val="white"/>
              </a:solidFill>
              <a:effectLst/>
              <a:uLnTx/>
              <a:uFillTx/>
              <a:cs typeface="+mn-ea"/>
              <a:sym typeface="+mn-lt"/>
            </a:endParaRPr>
          </a:p>
        </p:txBody>
      </p:sp>
      <p:sp>
        <p:nvSpPr>
          <p:cNvPr id="9" name="矩形: 圆角 8"/>
          <p:cNvSpPr/>
          <p:nvPr/>
        </p:nvSpPr>
        <p:spPr>
          <a:xfrm rot="2700000">
            <a:off x="6758501" y="3171838"/>
            <a:ext cx="889044" cy="889044"/>
          </a:xfrm>
          <a:prstGeom prst="roundRect">
            <a:avLst/>
          </a:prstGeom>
          <a:solidFill>
            <a:srgbClr val="FFC000"/>
          </a:solidFill>
          <a:ln>
            <a:noFill/>
          </a:ln>
          <a:effectLst>
            <a:outerShdw blurRad="63500" algn="ctr"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3600" b="0" i="0" u="none" strike="noStrike" kern="1200" cap="none" spc="0" normalizeH="0" baseline="0" noProof="0">
              <a:ln>
                <a:noFill/>
              </a:ln>
              <a:solidFill>
                <a:prstClr val="white"/>
              </a:solidFill>
              <a:effectLst/>
              <a:uLnTx/>
              <a:uFillTx/>
              <a:cs typeface="+mn-ea"/>
              <a:sym typeface="+mn-lt"/>
            </a:endParaRPr>
          </a:p>
        </p:txBody>
      </p:sp>
      <p:sp>
        <p:nvSpPr>
          <p:cNvPr id="10" name="矩形: 圆角 9"/>
          <p:cNvSpPr/>
          <p:nvPr/>
        </p:nvSpPr>
        <p:spPr>
          <a:xfrm rot="2700000">
            <a:off x="9004289" y="3171838"/>
            <a:ext cx="889044" cy="889044"/>
          </a:xfrm>
          <a:prstGeom prst="roundRect">
            <a:avLst/>
          </a:prstGeom>
          <a:solidFill>
            <a:srgbClr val="0DB7B6"/>
          </a:solidFill>
          <a:ln>
            <a:noFill/>
          </a:ln>
          <a:effectLst>
            <a:outerShdw blurRad="63500" algn="ctr"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3600" b="0" i="0" u="none" strike="noStrike" kern="1200" cap="none" spc="0" normalizeH="0" baseline="0" noProof="0">
              <a:ln>
                <a:noFill/>
              </a:ln>
              <a:solidFill>
                <a:prstClr val="white"/>
              </a:solidFill>
              <a:effectLst/>
              <a:uLnTx/>
              <a:uFillTx/>
              <a:cs typeface="+mn-ea"/>
              <a:sym typeface="+mn-lt"/>
            </a:endParaRPr>
          </a:p>
        </p:txBody>
      </p:sp>
      <p:sp>
        <p:nvSpPr>
          <p:cNvPr id="11" name="椭圆 6"/>
          <p:cNvSpPr/>
          <p:nvPr/>
        </p:nvSpPr>
        <p:spPr>
          <a:xfrm>
            <a:off x="2505657" y="3390708"/>
            <a:ext cx="411587" cy="451304"/>
          </a:xfrm>
          <a:custGeom>
            <a:avLst/>
            <a:gdLst>
              <a:gd name="connsiteX0" fmla="*/ 257952 w 552598"/>
              <a:gd name="connsiteY0" fmla="*/ 238897 h 605921"/>
              <a:gd name="connsiteX1" fmla="*/ 252845 w 552598"/>
              <a:gd name="connsiteY1" fmla="*/ 243996 h 605921"/>
              <a:gd name="connsiteX2" fmla="*/ 252845 w 552598"/>
              <a:gd name="connsiteY2" fmla="*/ 308986 h 605921"/>
              <a:gd name="connsiteX3" fmla="*/ 228056 w 552598"/>
              <a:gd name="connsiteY3" fmla="*/ 308986 h 605921"/>
              <a:gd name="connsiteX4" fmla="*/ 225642 w 552598"/>
              <a:gd name="connsiteY4" fmla="*/ 314085 h 605921"/>
              <a:gd name="connsiteX5" fmla="*/ 273271 w 552598"/>
              <a:gd name="connsiteY5" fmla="*/ 372123 h 605921"/>
              <a:gd name="connsiteX6" fmla="*/ 279306 w 552598"/>
              <a:gd name="connsiteY6" fmla="*/ 372123 h 605921"/>
              <a:gd name="connsiteX7" fmla="*/ 327027 w 552598"/>
              <a:gd name="connsiteY7" fmla="*/ 314085 h 605921"/>
              <a:gd name="connsiteX8" fmla="*/ 324520 w 552598"/>
              <a:gd name="connsiteY8" fmla="*/ 308986 h 605921"/>
              <a:gd name="connsiteX9" fmla="*/ 299731 w 552598"/>
              <a:gd name="connsiteY9" fmla="*/ 308986 h 605921"/>
              <a:gd name="connsiteX10" fmla="*/ 299731 w 552598"/>
              <a:gd name="connsiteY10" fmla="*/ 243996 h 605921"/>
              <a:gd name="connsiteX11" fmla="*/ 294718 w 552598"/>
              <a:gd name="connsiteY11" fmla="*/ 238897 h 605921"/>
              <a:gd name="connsiteX12" fmla="*/ 260737 w 552598"/>
              <a:gd name="connsiteY12" fmla="*/ 130146 h 605921"/>
              <a:gd name="connsiteX13" fmla="*/ 291932 w 552598"/>
              <a:gd name="connsiteY13" fmla="*/ 130146 h 605921"/>
              <a:gd name="connsiteX14" fmla="*/ 303445 w 552598"/>
              <a:gd name="connsiteY14" fmla="*/ 141642 h 605921"/>
              <a:gd name="connsiteX15" fmla="*/ 303445 w 552598"/>
              <a:gd name="connsiteY15" fmla="*/ 167602 h 605921"/>
              <a:gd name="connsiteX16" fmla="*/ 353580 w 552598"/>
              <a:gd name="connsiteY16" fmla="*/ 188369 h 605921"/>
              <a:gd name="connsiteX17" fmla="*/ 371963 w 552598"/>
              <a:gd name="connsiteY17" fmla="*/ 170012 h 605921"/>
              <a:gd name="connsiteX18" fmla="*/ 388118 w 552598"/>
              <a:gd name="connsiteY18" fmla="*/ 170012 h 605921"/>
              <a:gd name="connsiteX19" fmla="*/ 410215 w 552598"/>
              <a:gd name="connsiteY19" fmla="*/ 192077 h 605921"/>
              <a:gd name="connsiteX20" fmla="*/ 410215 w 552598"/>
              <a:gd name="connsiteY20" fmla="*/ 208209 h 605921"/>
              <a:gd name="connsiteX21" fmla="*/ 391832 w 552598"/>
              <a:gd name="connsiteY21" fmla="*/ 226566 h 605921"/>
              <a:gd name="connsiteX22" fmla="*/ 412628 w 552598"/>
              <a:gd name="connsiteY22" fmla="*/ 276630 h 605921"/>
              <a:gd name="connsiteX23" fmla="*/ 438625 w 552598"/>
              <a:gd name="connsiteY23" fmla="*/ 276630 h 605921"/>
              <a:gd name="connsiteX24" fmla="*/ 450137 w 552598"/>
              <a:gd name="connsiteY24" fmla="*/ 288126 h 605921"/>
              <a:gd name="connsiteX25" fmla="*/ 450137 w 552598"/>
              <a:gd name="connsiteY25" fmla="*/ 319277 h 605921"/>
              <a:gd name="connsiteX26" fmla="*/ 438625 w 552598"/>
              <a:gd name="connsiteY26" fmla="*/ 330773 h 605921"/>
              <a:gd name="connsiteX27" fmla="*/ 412628 w 552598"/>
              <a:gd name="connsiteY27" fmla="*/ 330773 h 605921"/>
              <a:gd name="connsiteX28" fmla="*/ 391832 w 552598"/>
              <a:gd name="connsiteY28" fmla="*/ 380838 h 605921"/>
              <a:gd name="connsiteX29" fmla="*/ 410215 w 552598"/>
              <a:gd name="connsiteY29" fmla="*/ 399102 h 605921"/>
              <a:gd name="connsiteX30" fmla="*/ 410215 w 552598"/>
              <a:gd name="connsiteY30" fmla="*/ 415326 h 605921"/>
              <a:gd name="connsiteX31" fmla="*/ 388118 w 552598"/>
              <a:gd name="connsiteY31" fmla="*/ 437299 h 605921"/>
              <a:gd name="connsiteX32" fmla="*/ 371963 w 552598"/>
              <a:gd name="connsiteY32" fmla="*/ 437299 h 605921"/>
              <a:gd name="connsiteX33" fmla="*/ 353580 w 552598"/>
              <a:gd name="connsiteY33" fmla="*/ 419035 h 605921"/>
              <a:gd name="connsiteX34" fmla="*/ 303445 w 552598"/>
              <a:gd name="connsiteY34" fmla="*/ 439802 h 605921"/>
              <a:gd name="connsiteX35" fmla="*/ 303445 w 552598"/>
              <a:gd name="connsiteY35" fmla="*/ 465761 h 605921"/>
              <a:gd name="connsiteX36" fmla="*/ 291932 w 552598"/>
              <a:gd name="connsiteY36" fmla="*/ 477257 h 605921"/>
              <a:gd name="connsiteX37" fmla="*/ 260737 w 552598"/>
              <a:gd name="connsiteY37" fmla="*/ 477257 h 605921"/>
              <a:gd name="connsiteX38" fmla="*/ 249224 w 552598"/>
              <a:gd name="connsiteY38" fmla="*/ 465761 h 605921"/>
              <a:gd name="connsiteX39" fmla="*/ 249224 w 552598"/>
              <a:gd name="connsiteY39" fmla="*/ 439802 h 605921"/>
              <a:gd name="connsiteX40" fmla="*/ 199089 w 552598"/>
              <a:gd name="connsiteY40" fmla="*/ 419035 h 605921"/>
              <a:gd name="connsiteX41" fmla="*/ 180799 w 552598"/>
              <a:gd name="connsiteY41" fmla="*/ 437299 h 605921"/>
              <a:gd name="connsiteX42" fmla="*/ 164551 w 552598"/>
              <a:gd name="connsiteY42" fmla="*/ 437299 h 605921"/>
              <a:gd name="connsiteX43" fmla="*/ 142547 w 552598"/>
              <a:gd name="connsiteY43" fmla="*/ 415326 h 605921"/>
              <a:gd name="connsiteX44" fmla="*/ 142547 w 552598"/>
              <a:gd name="connsiteY44" fmla="*/ 399102 h 605921"/>
              <a:gd name="connsiteX45" fmla="*/ 160837 w 552598"/>
              <a:gd name="connsiteY45" fmla="*/ 380838 h 605921"/>
              <a:gd name="connsiteX46" fmla="*/ 140041 w 552598"/>
              <a:gd name="connsiteY46" fmla="*/ 330773 h 605921"/>
              <a:gd name="connsiteX47" fmla="*/ 114044 w 552598"/>
              <a:gd name="connsiteY47" fmla="*/ 330773 h 605921"/>
              <a:gd name="connsiteX48" fmla="*/ 102532 w 552598"/>
              <a:gd name="connsiteY48" fmla="*/ 319277 h 605921"/>
              <a:gd name="connsiteX49" fmla="*/ 102532 w 552598"/>
              <a:gd name="connsiteY49" fmla="*/ 288126 h 605921"/>
              <a:gd name="connsiteX50" fmla="*/ 114044 w 552598"/>
              <a:gd name="connsiteY50" fmla="*/ 276630 h 605921"/>
              <a:gd name="connsiteX51" fmla="*/ 140041 w 552598"/>
              <a:gd name="connsiteY51" fmla="*/ 276630 h 605921"/>
              <a:gd name="connsiteX52" fmla="*/ 160837 w 552598"/>
              <a:gd name="connsiteY52" fmla="*/ 226566 h 605921"/>
              <a:gd name="connsiteX53" fmla="*/ 142547 w 552598"/>
              <a:gd name="connsiteY53" fmla="*/ 208209 h 605921"/>
              <a:gd name="connsiteX54" fmla="*/ 142547 w 552598"/>
              <a:gd name="connsiteY54" fmla="*/ 192077 h 605921"/>
              <a:gd name="connsiteX55" fmla="*/ 164551 w 552598"/>
              <a:gd name="connsiteY55" fmla="*/ 170012 h 605921"/>
              <a:gd name="connsiteX56" fmla="*/ 180799 w 552598"/>
              <a:gd name="connsiteY56" fmla="*/ 170012 h 605921"/>
              <a:gd name="connsiteX57" fmla="*/ 199089 w 552598"/>
              <a:gd name="connsiteY57" fmla="*/ 188369 h 605921"/>
              <a:gd name="connsiteX58" fmla="*/ 249224 w 552598"/>
              <a:gd name="connsiteY58" fmla="*/ 167602 h 605921"/>
              <a:gd name="connsiteX59" fmla="*/ 249224 w 552598"/>
              <a:gd name="connsiteY59" fmla="*/ 141642 h 605921"/>
              <a:gd name="connsiteX60" fmla="*/ 260737 w 552598"/>
              <a:gd name="connsiteY60" fmla="*/ 130146 h 605921"/>
              <a:gd name="connsiteX61" fmla="*/ 438507 w 552598"/>
              <a:gd name="connsiteY61" fmla="*/ 79551 h 605921"/>
              <a:gd name="connsiteX62" fmla="*/ 552598 w 552598"/>
              <a:gd name="connsiteY62" fmla="*/ 302952 h 605921"/>
              <a:gd name="connsiteX63" fmla="*/ 276329 w 552598"/>
              <a:gd name="connsiteY63" fmla="*/ 578821 h 605921"/>
              <a:gd name="connsiteX64" fmla="*/ 276329 w 552598"/>
              <a:gd name="connsiteY64" fmla="*/ 602737 h 605921"/>
              <a:gd name="connsiteX65" fmla="*/ 271316 w 552598"/>
              <a:gd name="connsiteY65" fmla="*/ 605332 h 605921"/>
              <a:gd name="connsiteX66" fmla="*/ 206426 w 552598"/>
              <a:gd name="connsiteY66" fmla="*/ 560837 h 605921"/>
              <a:gd name="connsiteX67" fmla="*/ 206426 w 552598"/>
              <a:gd name="connsiteY67" fmla="*/ 555553 h 605921"/>
              <a:gd name="connsiteX68" fmla="*/ 271316 w 552598"/>
              <a:gd name="connsiteY68" fmla="*/ 511059 h 605921"/>
              <a:gd name="connsiteX69" fmla="*/ 276329 w 552598"/>
              <a:gd name="connsiteY69" fmla="*/ 513654 h 605921"/>
              <a:gd name="connsiteX70" fmla="*/ 276329 w 552598"/>
              <a:gd name="connsiteY70" fmla="*/ 537663 h 605921"/>
              <a:gd name="connsiteX71" fmla="*/ 511381 w 552598"/>
              <a:gd name="connsiteY71" fmla="*/ 302952 h 605921"/>
              <a:gd name="connsiteX72" fmla="*/ 414278 w 552598"/>
              <a:gd name="connsiteY72" fmla="*/ 112830 h 605921"/>
              <a:gd name="connsiteX73" fmla="*/ 281414 w 552598"/>
              <a:gd name="connsiteY73" fmla="*/ 589 h 605921"/>
              <a:gd name="connsiteX74" fmla="*/ 346313 w 552598"/>
              <a:gd name="connsiteY74" fmla="*/ 45086 h 605921"/>
              <a:gd name="connsiteX75" fmla="*/ 346313 w 552598"/>
              <a:gd name="connsiteY75" fmla="*/ 50277 h 605921"/>
              <a:gd name="connsiteX76" fmla="*/ 281414 w 552598"/>
              <a:gd name="connsiteY76" fmla="*/ 94775 h 605921"/>
              <a:gd name="connsiteX77" fmla="*/ 276308 w 552598"/>
              <a:gd name="connsiteY77" fmla="*/ 92179 h 605921"/>
              <a:gd name="connsiteX78" fmla="*/ 276308 w 552598"/>
              <a:gd name="connsiteY78" fmla="*/ 68262 h 605921"/>
              <a:gd name="connsiteX79" fmla="*/ 41223 w 552598"/>
              <a:gd name="connsiteY79" fmla="*/ 303077 h 605921"/>
              <a:gd name="connsiteX80" fmla="*/ 138432 w 552598"/>
              <a:gd name="connsiteY80" fmla="*/ 493302 h 605921"/>
              <a:gd name="connsiteX81" fmla="*/ 114200 w 552598"/>
              <a:gd name="connsiteY81" fmla="*/ 526582 h 605921"/>
              <a:gd name="connsiteX82" fmla="*/ 0 w 552598"/>
              <a:gd name="connsiteY82" fmla="*/ 303077 h 605921"/>
              <a:gd name="connsiteX83" fmla="*/ 276308 w 552598"/>
              <a:gd name="connsiteY83" fmla="*/ 27195 h 605921"/>
              <a:gd name="connsiteX84" fmla="*/ 276308 w 552598"/>
              <a:gd name="connsiteY84" fmla="*/ 3185 h 605921"/>
              <a:gd name="connsiteX85" fmla="*/ 281414 w 552598"/>
              <a:gd name="connsiteY85" fmla="*/ 589 h 6059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552598" h="605921">
                <a:moveTo>
                  <a:pt x="257952" y="238897"/>
                </a:moveTo>
                <a:cubicBezTo>
                  <a:pt x="255074" y="238897"/>
                  <a:pt x="252845" y="241122"/>
                  <a:pt x="252845" y="243996"/>
                </a:cubicBezTo>
                <a:lnTo>
                  <a:pt x="252845" y="308986"/>
                </a:lnTo>
                <a:lnTo>
                  <a:pt x="228056" y="308986"/>
                </a:lnTo>
                <a:cubicBezTo>
                  <a:pt x="225364" y="308986"/>
                  <a:pt x="223878" y="311953"/>
                  <a:pt x="225642" y="314085"/>
                </a:cubicBezTo>
                <a:lnTo>
                  <a:pt x="273271" y="372123"/>
                </a:lnTo>
                <a:cubicBezTo>
                  <a:pt x="274849" y="373977"/>
                  <a:pt x="277727" y="373977"/>
                  <a:pt x="279306" y="372123"/>
                </a:cubicBezTo>
                <a:lnTo>
                  <a:pt x="327027" y="314085"/>
                </a:lnTo>
                <a:cubicBezTo>
                  <a:pt x="328605" y="311953"/>
                  <a:pt x="327213" y="308894"/>
                  <a:pt x="324520" y="308986"/>
                </a:cubicBezTo>
                <a:lnTo>
                  <a:pt x="299731" y="308986"/>
                </a:lnTo>
                <a:lnTo>
                  <a:pt x="299731" y="243996"/>
                </a:lnTo>
                <a:cubicBezTo>
                  <a:pt x="299731" y="241122"/>
                  <a:pt x="297503" y="238897"/>
                  <a:pt x="294718" y="238897"/>
                </a:cubicBezTo>
                <a:close/>
                <a:moveTo>
                  <a:pt x="260737" y="130146"/>
                </a:moveTo>
                <a:lnTo>
                  <a:pt x="291932" y="130146"/>
                </a:lnTo>
                <a:cubicBezTo>
                  <a:pt x="298431" y="130146"/>
                  <a:pt x="303445" y="135338"/>
                  <a:pt x="303445" y="141642"/>
                </a:cubicBezTo>
                <a:lnTo>
                  <a:pt x="303445" y="167602"/>
                </a:lnTo>
                <a:cubicBezTo>
                  <a:pt x="321642" y="171125"/>
                  <a:pt x="338632" y="178356"/>
                  <a:pt x="353580" y="188369"/>
                </a:cubicBezTo>
                <a:lnTo>
                  <a:pt x="371963" y="170012"/>
                </a:lnTo>
                <a:cubicBezTo>
                  <a:pt x="376420" y="165562"/>
                  <a:pt x="383661" y="165562"/>
                  <a:pt x="388118" y="170012"/>
                </a:cubicBezTo>
                <a:lnTo>
                  <a:pt x="410215" y="192077"/>
                </a:lnTo>
                <a:cubicBezTo>
                  <a:pt x="414671" y="196528"/>
                  <a:pt x="414671" y="203759"/>
                  <a:pt x="410215" y="208209"/>
                </a:cubicBezTo>
                <a:lnTo>
                  <a:pt x="391832" y="226566"/>
                </a:lnTo>
                <a:cubicBezTo>
                  <a:pt x="401859" y="241400"/>
                  <a:pt x="409100" y="258459"/>
                  <a:pt x="412628" y="276630"/>
                </a:cubicBezTo>
                <a:lnTo>
                  <a:pt x="438625" y="276630"/>
                </a:lnTo>
                <a:cubicBezTo>
                  <a:pt x="445124" y="276630"/>
                  <a:pt x="450137" y="281822"/>
                  <a:pt x="450137" y="288126"/>
                </a:cubicBezTo>
                <a:lnTo>
                  <a:pt x="450137" y="319277"/>
                </a:lnTo>
                <a:cubicBezTo>
                  <a:pt x="450137" y="325674"/>
                  <a:pt x="444938" y="330773"/>
                  <a:pt x="438625" y="330773"/>
                </a:cubicBezTo>
                <a:lnTo>
                  <a:pt x="412628" y="330773"/>
                </a:lnTo>
                <a:cubicBezTo>
                  <a:pt x="409100" y="348945"/>
                  <a:pt x="401859" y="365818"/>
                  <a:pt x="391832" y="380838"/>
                </a:cubicBezTo>
                <a:lnTo>
                  <a:pt x="410215" y="399102"/>
                </a:lnTo>
                <a:cubicBezTo>
                  <a:pt x="414671" y="403552"/>
                  <a:pt x="414671" y="410876"/>
                  <a:pt x="410215" y="415326"/>
                </a:cubicBezTo>
                <a:lnTo>
                  <a:pt x="388118" y="437299"/>
                </a:lnTo>
                <a:cubicBezTo>
                  <a:pt x="383661" y="441749"/>
                  <a:pt x="376420" y="441749"/>
                  <a:pt x="371963" y="437299"/>
                </a:cubicBezTo>
                <a:lnTo>
                  <a:pt x="353580" y="419035"/>
                </a:lnTo>
                <a:cubicBezTo>
                  <a:pt x="338725" y="429047"/>
                  <a:pt x="321642" y="436186"/>
                  <a:pt x="303445" y="439802"/>
                </a:cubicBezTo>
                <a:lnTo>
                  <a:pt x="303445" y="465761"/>
                </a:lnTo>
                <a:cubicBezTo>
                  <a:pt x="303445" y="472158"/>
                  <a:pt x="298246" y="477257"/>
                  <a:pt x="291932" y="477257"/>
                </a:cubicBezTo>
                <a:lnTo>
                  <a:pt x="260737" y="477257"/>
                </a:lnTo>
                <a:cubicBezTo>
                  <a:pt x="254331" y="477257"/>
                  <a:pt x="249224" y="472065"/>
                  <a:pt x="249224" y="465761"/>
                </a:cubicBezTo>
                <a:lnTo>
                  <a:pt x="249224" y="439802"/>
                </a:lnTo>
                <a:cubicBezTo>
                  <a:pt x="231027" y="436186"/>
                  <a:pt x="214130" y="429047"/>
                  <a:pt x="199089" y="419035"/>
                </a:cubicBezTo>
                <a:lnTo>
                  <a:pt x="180799" y="437299"/>
                </a:lnTo>
                <a:cubicBezTo>
                  <a:pt x="176342" y="441749"/>
                  <a:pt x="169008" y="441749"/>
                  <a:pt x="164551" y="437299"/>
                </a:cubicBezTo>
                <a:lnTo>
                  <a:pt x="142547" y="415326"/>
                </a:lnTo>
                <a:cubicBezTo>
                  <a:pt x="138091" y="410876"/>
                  <a:pt x="138091" y="403552"/>
                  <a:pt x="142547" y="399102"/>
                </a:cubicBezTo>
                <a:lnTo>
                  <a:pt x="160837" y="380838"/>
                </a:lnTo>
                <a:cubicBezTo>
                  <a:pt x="150810" y="366004"/>
                  <a:pt x="143661" y="348945"/>
                  <a:pt x="140041" y="330773"/>
                </a:cubicBezTo>
                <a:lnTo>
                  <a:pt x="114044" y="330773"/>
                </a:lnTo>
                <a:cubicBezTo>
                  <a:pt x="107638" y="330773"/>
                  <a:pt x="102532" y="325582"/>
                  <a:pt x="102532" y="319277"/>
                </a:cubicBezTo>
                <a:lnTo>
                  <a:pt x="102532" y="288126"/>
                </a:lnTo>
                <a:cubicBezTo>
                  <a:pt x="102532" y="281636"/>
                  <a:pt x="107731" y="276630"/>
                  <a:pt x="114044" y="276630"/>
                </a:cubicBezTo>
                <a:lnTo>
                  <a:pt x="140041" y="276630"/>
                </a:lnTo>
                <a:cubicBezTo>
                  <a:pt x="143661" y="258459"/>
                  <a:pt x="150810" y="241492"/>
                  <a:pt x="160837" y="226566"/>
                </a:cubicBezTo>
                <a:lnTo>
                  <a:pt x="142547" y="208209"/>
                </a:lnTo>
                <a:cubicBezTo>
                  <a:pt x="138091" y="203759"/>
                  <a:pt x="138091" y="196528"/>
                  <a:pt x="142547" y="192077"/>
                </a:cubicBezTo>
                <a:lnTo>
                  <a:pt x="164551" y="170012"/>
                </a:lnTo>
                <a:cubicBezTo>
                  <a:pt x="169008" y="165562"/>
                  <a:pt x="176342" y="165562"/>
                  <a:pt x="180799" y="170012"/>
                </a:cubicBezTo>
                <a:lnTo>
                  <a:pt x="199089" y="188369"/>
                </a:lnTo>
                <a:cubicBezTo>
                  <a:pt x="213944" y="178356"/>
                  <a:pt x="231027" y="171125"/>
                  <a:pt x="249224" y="167602"/>
                </a:cubicBezTo>
                <a:lnTo>
                  <a:pt x="249224" y="141642"/>
                </a:lnTo>
                <a:cubicBezTo>
                  <a:pt x="249224" y="135153"/>
                  <a:pt x="254424" y="130146"/>
                  <a:pt x="260737" y="130146"/>
                </a:cubicBezTo>
                <a:close/>
                <a:moveTo>
                  <a:pt x="438507" y="79551"/>
                </a:moveTo>
                <a:cubicBezTo>
                  <a:pt x="510081" y="131462"/>
                  <a:pt x="552598" y="214890"/>
                  <a:pt x="552598" y="302952"/>
                </a:cubicBezTo>
                <a:cubicBezTo>
                  <a:pt x="552598" y="455069"/>
                  <a:pt x="428760" y="578821"/>
                  <a:pt x="276329" y="578821"/>
                </a:cubicBezTo>
                <a:lnTo>
                  <a:pt x="276329" y="602737"/>
                </a:lnTo>
                <a:cubicBezTo>
                  <a:pt x="276329" y="605332"/>
                  <a:pt x="273358" y="606815"/>
                  <a:pt x="271316" y="605332"/>
                </a:cubicBezTo>
                <a:lnTo>
                  <a:pt x="206426" y="560837"/>
                </a:lnTo>
                <a:cubicBezTo>
                  <a:pt x="204569" y="559539"/>
                  <a:pt x="204569" y="556759"/>
                  <a:pt x="206426" y="555553"/>
                </a:cubicBezTo>
                <a:lnTo>
                  <a:pt x="271316" y="511059"/>
                </a:lnTo>
                <a:cubicBezTo>
                  <a:pt x="273544" y="509575"/>
                  <a:pt x="276329" y="511059"/>
                  <a:pt x="276329" y="513654"/>
                </a:cubicBezTo>
                <a:lnTo>
                  <a:pt x="276329" y="537663"/>
                </a:lnTo>
                <a:cubicBezTo>
                  <a:pt x="405923" y="537663"/>
                  <a:pt x="511381" y="432358"/>
                  <a:pt x="511381" y="302952"/>
                </a:cubicBezTo>
                <a:cubicBezTo>
                  <a:pt x="511381" y="228053"/>
                  <a:pt x="475176" y="156954"/>
                  <a:pt x="414278" y="112830"/>
                </a:cubicBezTo>
                <a:close/>
                <a:moveTo>
                  <a:pt x="281414" y="589"/>
                </a:moveTo>
                <a:lnTo>
                  <a:pt x="346313" y="45086"/>
                </a:lnTo>
                <a:cubicBezTo>
                  <a:pt x="348170" y="46384"/>
                  <a:pt x="348170" y="49072"/>
                  <a:pt x="346313" y="50277"/>
                </a:cubicBezTo>
                <a:lnTo>
                  <a:pt x="281414" y="94775"/>
                </a:lnTo>
                <a:cubicBezTo>
                  <a:pt x="279186" y="96258"/>
                  <a:pt x="276308" y="94775"/>
                  <a:pt x="276308" y="92179"/>
                </a:cubicBezTo>
                <a:lnTo>
                  <a:pt x="276308" y="68262"/>
                </a:lnTo>
                <a:cubicBezTo>
                  <a:pt x="146695" y="68262"/>
                  <a:pt x="41223" y="173665"/>
                  <a:pt x="41223" y="303077"/>
                </a:cubicBezTo>
                <a:cubicBezTo>
                  <a:pt x="41223" y="377980"/>
                  <a:pt x="77526" y="449176"/>
                  <a:pt x="138432" y="493302"/>
                </a:cubicBezTo>
                <a:lnTo>
                  <a:pt x="114200" y="526582"/>
                </a:lnTo>
                <a:cubicBezTo>
                  <a:pt x="42709" y="474762"/>
                  <a:pt x="0" y="391237"/>
                  <a:pt x="0" y="303077"/>
                </a:cubicBezTo>
                <a:cubicBezTo>
                  <a:pt x="0" y="150953"/>
                  <a:pt x="123948" y="27195"/>
                  <a:pt x="276308" y="27195"/>
                </a:cubicBezTo>
                <a:lnTo>
                  <a:pt x="276308" y="3185"/>
                </a:lnTo>
                <a:cubicBezTo>
                  <a:pt x="276308" y="589"/>
                  <a:pt x="279279" y="-894"/>
                  <a:pt x="281414" y="589"/>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12" name="椭圆 7"/>
          <p:cNvSpPr/>
          <p:nvPr/>
        </p:nvSpPr>
        <p:spPr>
          <a:xfrm>
            <a:off x="4731584" y="3395108"/>
            <a:ext cx="451304" cy="442504"/>
          </a:xfrm>
          <a:custGeom>
            <a:avLst/>
            <a:gdLst>
              <a:gd name="T0" fmla="*/ 1312 w 1990"/>
              <a:gd name="T1" fmla="*/ 1552 h 1954"/>
              <a:gd name="T2" fmla="*/ 291 w 1990"/>
              <a:gd name="T3" fmla="*/ 1746 h 1954"/>
              <a:gd name="T4" fmla="*/ 0 w 1990"/>
              <a:gd name="T5" fmla="*/ 540 h 1954"/>
              <a:gd name="T6" fmla="*/ 515 w 1990"/>
              <a:gd name="T7" fmla="*/ 249 h 1954"/>
              <a:gd name="T8" fmla="*/ 1205 w 1990"/>
              <a:gd name="T9" fmla="*/ 0 h 1954"/>
              <a:gd name="T10" fmla="*/ 1496 w 1990"/>
              <a:gd name="T11" fmla="*/ 489 h 1954"/>
              <a:gd name="T12" fmla="*/ 1413 w 1990"/>
              <a:gd name="T13" fmla="*/ 291 h 1954"/>
              <a:gd name="T14" fmla="*/ 802 w 1990"/>
              <a:gd name="T15" fmla="*/ 83 h 1954"/>
              <a:gd name="T16" fmla="*/ 1039 w 1990"/>
              <a:gd name="T17" fmla="*/ 249 h 1954"/>
              <a:gd name="T18" fmla="*/ 1243 w 1990"/>
              <a:gd name="T19" fmla="*/ 499 h 1954"/>
              <a:gd name="T20" fmla="*/ 291 w 1990"/>
              <a:gd name="T21" fmla="*/ 333 h 1954"/>
              <a:gd name="T22" fmla="*/ 83 w 1990"/>
              <a:gd name="T23" fmla="*/ 1455 h 1954"/>
              <a:gd name="T24" fmla="*/ 1039 w 1990"/>
              <a:gd name="T25" fmla="*/ 1663 h 1954"/>
              <a:gd name="T26" fmla="*/ 1641 w 1990"/>
              <a:gd name="T27" fmla="*/ 1453 h 1954"/>
              <a:gd name="T28" fmla="*/ 1138 w 1990"/>
              <a:gd name="T29" fmla="*/ 583 h 1954"/>
              <a:gd name="T30" fmla="*/ 1641 w 1990"/>
              <a:gd name="T31" fmla="*/ 1453 h 1954"/>
              <a:gd name="T32" fmla="*/ 1752 w 1990"/>
              <a:gd name="T33" fmla="*/ 809 h 1954"/>
              <a:gd name="T34" fmla="*/ 1026 w 1990"/>
              <a:gd name="T35" fmla="*/ 1228 h 1954"/>
              <a:gd name="T36" fmla="*/ 1767 w 1990"/>
              <a:gd name="T37" fmla="*/ 1422 h 1954"/>
              <a:gd name="T38" fmla="*/ 1717 w 1990"/>
              <a:gd name="T39" fmla="*/ 1835 h 1954"/>
              <a:gd name="T40" fmla="*/ 1767 w 1990"/>
              <a:gd name="T41" fmla="*/ 1422 h 1954"/>
              <a:gd name="T42" fmla="*/ 1739 w 1990"/>
              <a:gd name="T43" fmla="*/ 1874 h 1954"/>
              <a:gd name="T44" fmla="*/ 1956 w 1990"/>
              <a:gd name="T45" fmla="*/ 1749 h 1954"/>
              <a:gd name="T46" fmla="*/ 249 w 1990"/>
              <a:gd name="T47" fmla="*/ 551 h 1954"/>
              <a:gd name="T48" fmla="*/ 803 w 1990"/>
              <a:gd name="T49" fmla="*/ 613 h 1954"/>
              <a:gd name="T50" fmla="*/ 675 w 1990"/>
              <a:gd name="T51" fmla="*/ 828 h 1954"/>
              <a:gd name="T52" fmla="*/ 249 w 1990"/>
              <a:gd name="T53" fmla="*/ 890 h 1954"/>
              <a:gd name="T54" fmla="*/ 675 w 1990"/>
              <a:gd name="T55" fmla="*/ 828 h 1954"/>
              <a:gd name="T56" fmla="*/ 675 w 1990"/>
              <a:gd name="T57" fmla="*/ 1167 h 1954"/>
              <a:gd name="T58" fmla="*/ 249 w 1990"/>
              <a:gd name="T59" fmla="*/ 1105 h 1954"/>
              <a:gd name="T60" fmla="*/ 249 w 1990"/>
              <a:gd name="T61" fmla="*/ 1444 h 1954"/>
              <a:gd name="T62" fmla="*/ 803 w 1990"/>
              <a:gd name="T63" fmla="*/ 1382 h 1954"/>
              <a:gd name="T64" fmla="*/ 249 w 1990"/>
              <a:gd name="T65" fmla="*/ 1444 h 1954"/>
              <a:gd name="T66" fmla="*/ 1179 w 1990"/>
              <a:gd name="T67" fmla="*/ 961 h 1954"/>
              <a:gd name="T68" fmla="*/ 1300 w 1990"/>
              <a:gd name="T69" fmla="*/ 1219 h 1954"/>
              <a:gd name="T70" fmla="*/ 1604 w 1990"/>
              <a:gd name="T71" fmla="*/ 858 h 1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90" h="1954">
                <a:moveTo>
                  <a:pt x="1231" y="1534"/>
                </a:moveTo>
                <a:cubicBezTo>
                  <a:pt x="1258" y="1542"/>
                  <a:pt x="1285" y="1548"/>
                  <a:pt x="1312" y="1552"/>
                </a:cubicBezTo>
                <a:cubicBezTo>
                  <a:pt x="1272" y="1665"/>
                  <a:pt x="1165" y="1746"/>
                  <a:pt x="1039" y="1746"/>
                </a:cubicBezTo>
                <a:lnTo>
                  <a:pt x="291" y="1746"/>
                </a:lnTo>
                <a:cubicBezTo>
                  <a:pt x="131" y="1746"/>
                  <a:pt x="0" y="1615"/>
                  <a:pt x="0" y="1455"/>
                </a:cubicBezTo>
                <a:lnTo>
                  <a:pt x="0" y="540"/>
                </a:lnTo>
                <a:cubicBezTo>
                  <a:pt x="0" y="380"/>
                  <a:pt x="131" y="249"/>
                  <a:pt x="291" y="249"/>
                </a:cubicBezTo>
                <a:lnTo>
                  <a:pt x="515" y="249"/>
                </a:lnTo>
                <a:cubicBezTo>
                  <a:pt x="535" y="109"/>
                  <a:pt x="656" y="0"/>
                  <a:pt x="802" y="0"/>
                </a:cubicBezTo>
                <a:lnTo>
                  <a:pt x="1205" y="0"/>
                </a:lnTo>
                <a:cubicBezTo>
                  <a:pt x="1366" y="0"/>
                  <a:pt x="1496" y="131"/>
                  <a:pt x="1496" y="291"/>
                </a:cubicBezTo>
                <a:lnTo>
                  <a:pt x="1496" y="489"/>
                </a:lnTo>
                <a:cubicBezTo>
                  <a:pt x="1469" y="484"/>
                  <a:pt x="1441" y="480"/>
                  <a:pt x="1413" y="479"/>
                </a:cubicBezTo>
                <a:lnTo>
                  <a:pt x="1413" y="291"/>
                </a:lnTo>
                <a:cubicBezTo>
                  <a:pt x="1413" y="176"/>
                  <a:pt x="1320" y="83"/>
                  <a:pt x="1205" y="83"/>
                </a:cubicBezTo>
                <a:lnTo>
                  <a:pt x="802" y="83"/>
                </a:lnTo>
                <a:cubicBezTo>
                  <a:pt x="701" y="83"/>
                  <a:pt x="617" y="155"/>
                  <a:pt x="598" y="249"/>
                </a:cubicBezTo>
                <a:lnTo>
                  <a:pt x="1039" y="249"/>
                </a:lnTo>
                <a:cubicBezTo>
                  <a:pt x="1180" y="249"/>
                  <a:pt x="1297" y="349"/>
                  <a:pt x="1324" y="482"/>
                </a:cubicBezTo>
                <a:cubicBezTo>
                  <a:pt x="1297" y="485"/>
                  <a:pt x="1270" y="491"/>
                  <a:pt x="1243" y="499"/>
                </a:cubicBezTo>
                <a:cubicBezTo>
                  <a:pt x="1224" y="404"/>
                  <a:pt x="1140" y="333"/>
                  <a:pt x="1039" y="333"/>
                </a:cubicBezTo>
                <a:lnTo>
                  <a:pt x="291" y="333"/>
                </a:lnTo>
                <a:cubicBezTo>
                  <a:pt x="177" y="333"/>
                  <a:pt x="83" y="426"/>
                  <a:pt x="83" y="540"/>
                </a:cubicBezTo>
                <a:lnTo>
                  <a:pt x="83" y="1455"/>
                </a:lnTo>
                <a:cubicBezTo>
                  <a:pt x="83" y="1569"/>
                  <a:pt x="177" y="1663"/>
                  <a:pt x="291" y="1663"/>
                </a:cubicBezTo>
                <a:lnTo>
                  <a:pt x="1039" y="1663"/>
                </a:lnTo>
                <a:cubicBezTo>
                  <a:pt x="1126" y="1663"/>
                  <a:pt x="1200" y="1609"/>
                  <a:pt x="1231" y="1534"/>
                </a:cubicBezTo>
                <a:close/>
                <a:moveTo>
                  <a:pt x="1641" y="1453"/>
                </a:moveTo>
                <a:cubicBezTo>
                  <a:pt x="1401" y="1591"/>
                  <a:pt x="1093" y="1509"/>
                  <a:pt x="955" y="1269"/>
                </a:cubicBezTo>
                <a:cubicBezTo>
                  <a:pt x="816" y="1029"/>
                  <a:pt x="899" y="722"/>
                  <a:pt x="1138" y="583"/>
                </a:cubicBezTo>
                <a:cubicBezTo>
                  <a:pt x="1378" y="445"/>
                  <a:pt x="1686" y="527"/>
                  <a:pt x="1824" y="767"/>
                </a:cubicBezTo>
                <a:cubicBezTo>
                  <a:pt x="1963" y="1007"/>
                  <a:pt x="1880" y="1314"/>
                  <a:pt x="1641" y="1453"/>
                </a:cubicBezTo>
                <a:close/>
                <a:moveTo>
                  <a:pt x="1599" y="1381"/>
                </a:moveTo>
                <a:cubicBezTo>
                  <a:pt x="1799" y="1266"/>
                  <a:pt x="1868" y="1009"/>
                  <a:pt x="1752" y="809"/>
                </a:cubicBezTo>
                <a:cubicBezTo>
                  <a:pt x="1637" y="608"/>
                  <a:pt x="1380" y="539"/>
                  <a:pt x="1180" y="655"/>
                </a:cubicBezTo>
                <a:cubicBezTo>
                  <a:pt x="980" y="771"/>
                  <a:pt x="911" y="1027"/>
                  <a:pt x="1026" y="1228"/>
                </a:cubicBezTo>
                <a:cubicBezTo>
                  <a:pt x="1142" y="1428"/>
                  <a:pt x="1399" y="1497"/>
                  <a:pt x="1599" y="1381"/>
                </a:cubicBezTo>
                <a:close/>
                <a:moveTo>
                  <a:pt x="1767" y="1422"/>
                </a:moveTo>
                <a:lnTo>
                  <a:pt x="1551" y="1547"/>
                </a:lnTo>
                <a:lnTo>
                  <a:pt x="1717" y="1835"/>
                </a:lnTo>
                <a:lnTo>
                  <a:pt x="1933" y="1710"/>
                </a:lnTo>
                <a:lnTo>
                  <a:pt x="1767" y="1422"/>
                </a:lnTo>
                <a:close/>
                <a:moveTo>
                  <a:pt x="1956" y="1749"/>
                </a:moveTo>
                <a:lnTo>
                  <a:pt x="1739" y="1874"/>
                </a:lnTo>
                <a:cubicBezTo>
                  <a:pt x="1774" y="1934"/>
                  <a:pt x="1850" y="1954"/>
                  <a:pt x="1910" y="1919"/>
                </a:cubicBezTo>
                <a:cubicBezTo>
                  <a:pt x="1969" y="1885"/>
                  <a:pt x="1990" y="1809"/>
                  <a:pt x="1956" y="1749"/>
                </a:cubicBezTo>
                <a:close/>
                <a:moveTo>
                  <a:pt x="803" y="551"/>
                </a:moveTo>
                <a:lnTo>
                  <a:pt x="249" y="551"/>
                </a:lnTo>
                <a:lnTo>
                  <a:pt x="249" y="613"/>
                </a:lnTo>
                <a:lnTo>
                  <a:pt x="803" y="613"/>
                </a:lnTo>
                <a:lnTo>
                  <a:pt x="803" y="551"/>
                </a:lnTo>
                <a:close/>
                <a:moveTo>
                  <a:pt x="675" y="828"/>
                </a:moveTo>
                <a:lnTo>
                  <a:pt x="249" y="828"/>
                </a:lnTo>
                <a:lnTo>
                  <a:pt x="249" y="890"/>
                </a:lnTo>
                <a:lnTo>
                  <a:pt x="675" y="890"/>
                </a:lnTo>
                <a:lnTo>
                  <a:pt x="675" y="828"/>
                </a:lnTo>
                <a:close/>
                <a:moveTo>
                  <a:pt x="249" y="1167"/>
                </a:moveTo>
                <a:lnTo>
                  <a:pt x="675" y="1167"/>
                </a:lnTo>
                <a:lnTo>
                  <a:pt x="675" y="1105"/>
                </a:lnTo>
                <a:lnTo>
                  <a:pt x="249" y="1105"/>
                </a:lnTo>
                <a:lnTo>
                  <a:pt x="249" y="1167"/>
                </a:lnTo>
                <a:close/>
                <a:moveTo>
                  <a:pt x="249" y="1444"/>
                </a:moveTo>
                <a:lnTo>
                  <a:pt x="803" y="1444"/>
                </a:lnTo>
                <a:lnTo>
                  <a:pt x="803" y="1382"/>
                </a:lnTo>
                <a:lnTo>
                  <a:pt x="249" y="1382"/>
                </a:lnTo>
                <a:lnTo>
                  <a:pt x="249" y="1444"/>
                </a:lnTo>
                <a:close/>
                <a:moveTo>
                  <a:pt x="1308" y="1105"/>
                </a:moveTo>
                <a:lnTo>
                  <a:pt x="1179" y="961"/>
                </a:lnTo>
                <a:lnTo>
                  <a:pt x="1118" y="1017"/>
                </a:lnTo>
                <a:lnTo>
                  <a:pt x="1300" y="1219"/>
                </a:lnTo>
                <a:lnTo>
                  <a:pt x="1657" y="922"/>
                </a:lnTo>
                <a:lnTo>
                  <a:pt x="1604" y="858"/>
                </a:lnTo>
                <a:lnTo>
                  <a:pt x="1308" y="1105"/>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13" name="椭圆 8"/>
          <p:cNvSpPr/>
          <p:nvPr/>
        </p:nvSpPr>
        <p:spPr>
          <a:xfrm>
            <a:off x="6984657" y="3390708"/>
            <a:ext cx="436731" cy="451304"/>
          </a:xfrm>
          <a:custGeom>
            <a:avLst/>
            <a:gdLst>
              <a:gd name="connsiteX0" fmla="*/ 201045 w 587108"/>
              <a:gd name="connsiteY0" fmla="*/ 374989 h 606698"/>
              <a:gd name="connsiteX1" fmla="*/ 401729 w 587108"/>
              <a:gd name="connsiteY1" fmla="*/ 374989 h 606698"/>
              <a:gd name="connsiteX2" fmla="*/ 432462 w 587108"/>
              <a:gd name="connsiteY2" fmla="*/ 405650 h 606698"/>
              <a:gd name="connsiteX3" fmla="*/ 401729 w 587108"/>
              <a:gd name="connsiteY3" fmla="*/ 436310 h 606698"/>
              <a:gd name="connsiteX4" fmla="*/ 201045 w 587108"/>
              <a:gd name="connsiteY4" fmla="*/ 436310 h 606698"/>
              <a:gd name="connsiteX5" fmla="*/ 170312 w 587108"/>
              <a:gd name="connsiteY5" fmla="*/ 405650 h 606698"/>
              <a:gd name="connsiteX6" fmla="*/ 201045 w 587108"/>
              <a:gd name="connsiteY6" fmla="*/ 374989 h 606698"/>
              <a:gd name="connsiteX7" fmla="*/ 201041 w 587108"/>
              <a:gd name="connsiteY7" fmla="*/ 247195 h 606698"/>
              <a:gd name="connsiteX8" fmla="*/ 539054 w 587108"/>
              <a:gd name="connsiteY8" fmla="*/ 247195 h 606698"/>
              <a:gd name="connsiteX9" fmla="*/ 569783 w 587108"/>
              <a:gd name="connsiteY9" fmla="*/ 277856 h 606698"/>
              <a:gd name="connsiteX10" fmla="*/ 539054 w 587108"/>
              <a:gd name="connsiteY10" fmla="*/ 308516 h 606698"/>
              <a:gd name="connsiteX11" fmla="*/ 201041 w 587108"/>
              <a:gd name="connsiteY11" fmla="*/ 308516 h 606698"/>
              <a:gd name="connsiteX12" fmla="*/ 170312 w 587108"/>
              <a:gd name="connsiteY12" fmla="*/ 277856 h 606698"/>
              <a:gd name="connsiteX13" fmla="*/ 201041 w 587108"/>
              <a:gd name="connsiteY13" fmla="*/ 247195 h 606698"/>
              <a:gd name="connsiteX14" fmla="*/ 201045 w 587108"/>
              <a:gd name="connsiteY14" fmla="*/ 119189 h 606698"/>
              <a:gd name="connsiteX15" fmla="*/ 356709 w 587108"/>
              <a:gd name="connsiteY15" fmla="*/ 119189 h 606698"/>
              <a:gd name="connsiteX16" fmla="*/ 387442 w 587108"/>
              <a:gd name="connsiteY16" fmla="*/ 149885 h 606698"/>
              <a:gd name="connsiteX17" fmla="*/ 356709 w 587108"/>
              <a:gd name="connsiteY17" fmla="*/ 180581 h 606698"/>
              <a:gd name="connsiteX18" fmla="*/ 201045 w 587108"/>
              <a:gd name="connsiteY18" fmla="*/ 180581 h 606698"/>
              <a:gd name="connsiteX19" fmla="*/ 170312 w 587108"/>
              <a:gd name="connsiteY19" fmla="*/ 149885 h 606698"/>
              <a:gd name="connsiteX20" fmla="*/ 201045 w 587108"/>
              <a:gd name="connsiteY20" fmla="*/ 119189 h 606698"/>
              <a:gd name="connsiteX21" fmla="*/ 87274 w 587108"/>
              <a:gd name="connsiteY21" fmla="*/ 0 h 606698"/>
              <a:gd name="connsiteX22" fmla="*/ 109016 w 587108"/>
              <a:gd name="connsiteY22" fmla="*/ 9089 h 606698"/>
              <a:gd name="connsiteX23" fmla="*/ 165407 w 587108"/>
              <a:gd name="connsiteY23" fmla="*/ 65391 h 606698"/>
              <a:gd name="connsiteX24" fmla="*/ 165407 w 587108"/>
              <a:gd name="connsiteY24" fmla="*/ 108806 h 606698"/>
              <a:gd name="connsiteX25" fmla="*/ 122077 w 587108"/>
              <a:gd name="connsiteY25" fmla="*/ 108806 h 606698"/>
              <a:gd name="connsiteX26" fmla="*/ 117928 w 587108"/>
              <a:gd name="connsiteY26" fmla="*/ 104817 h 606698"/>
              <a:gd name="connsiteX27" fmla="*/ 117928 w 587108"/>
              <a:gd name="connsiteY27" fmla="*/ 488956 h 606698"/>
              <a:gd name="connsiteX28" fmla="*/ 482240 w 587108"/>
              <a:gd name="connsiteY28" fmla="*/ 488956 h 606698"/>
              <a:gd name="connsiteX29" fmla="*/ 478245 w 587108"/>
              <a:gd name="connsiteY29" fmla="*/ 484814 h 606698"/>
              <a:gd name="connsiteX30" fmla="*/ 478245 w 587108"/>
              <a:gd name="connsiteY30" fmla="*/ 441553 h 606698"/>
              <a:gd name="connsiteX31" fmla="*/ 521576 w 587108"/>
              <a:gd name="connsiteY31" fmla="*/ 441553 h 606698"/>
              <a:gd name="connsiteX32" fmla="*/ 578120 w 587108"/>
              <a:gd name="connsiteY32" fmla="*/ 497854 h 606698"/>
              <a:gd name="connsiteX33" fmla="*/ 578120 w 587108"/>
              <a:gd name="connsiteY33" fmla="*/ 541269 h 606698"/>
              <a:gd name="connsiteX34" fmla="*/ 521576 w 587108"/>
              <a:gd name="connsiteY34" fmla="*/ 597724 h 606698"/>
              <a:gd name="connsiteX35" fmla="*/ 478245 w 587108"/>
              <a:gd name="connsiteY35" fmla="*/ 597724 h 606698"/>
              <a:gd name="connsiteX36" fmla="*/ 478245 w 587108"/>
              <a:gd name="connsiteY36" fmla="*/ 554309 h 606698"/>
              <a:gd name="connsiteX37" fmla="*/ 482240 w 587108"/>
              <a:gd name="connsiteY37" fmla="*/ 550320 h 606698"/>
              <a:gd name="connsiteX38" fmla="*/ 87198 w 587108"/>
              <a:gd name="connsiteY38" fmla="*/ 550320 h 606698"/>
              <a:gd name="connsiteX39" fmla="*/ 56467 w 587108"/>
              <a:gd name="connsiteY39" fmla="*/ 519638 h 606698"/>
              <a:gd name="connsiteX40" fmla="*/ 56467 w 587108"/>
              <a:gd name="connsiteY40" fmla="*/ 104817 h 606698"/>
              <a:gd name="connsiteX41" fmla="*/ 52472 w 587108"/>
              <a:gd name="connsiteY41" fmla="*/ 108806 h 606698"/>
              <a:gd name="connsiteX42" fmla="*/ 8988 w 587108"/>
              <a:gd name="connsiteY42" fmla="*/ 108806 h 606698"/>
              <a:gd name="connsiteX43" fmla="*/ 8988 w 587108"/>
              <a:gd name="connsiteY43" fmla="*/ 65391 h 606698"/>
              <a:gd name="connsiteX44" fmla="*/ 65532 w 587108"/>
              <a:gd name="connsiteY44" fmla="*/ 9089 h 606698"/>
              <a:gd name="connsiteX45" fmla="*/ 87274 w 587108"/>
              <a:gd name="connsiteY45" fmla="*/ 0 h 606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7108" h="606698">
                <a:moveTo>
                  <a:pt x="201045" y="374989"/>
                </a:moveTo>
                <a:lnTo>
                  <a:pt x="401729" y="374989"/>
                </a:lnTo>
                <a:cubicBezTo>
                  <a:pt x="418786" y="374989"/>
                  <a:pt x="432462" y="388633"/>
                  <a:pt x="432462" y="405650"/>
                </a:cubicBezTo>
                <a:cubicBezTo>
                  <a:pt x="432462" y="422513"/>
                  <a:pt x="418786" y="436310"/>
                  <a:pt x="401729" y="436310"/>
                </a:cubicBezTo>
                <a:lnTo>
                  <a:pt x="201045" y="436310"/>
                </a:lnTo>
                <a:cubicBezTo>
                  <a:pt x="183988" y="436310"/>
                  <a:pt x="170312" y="422513"/>
                  <a:pt x="170312" y="405650"/>
                </a:cubicBezTo>
                <a:cubicBezTo>
                  <a:pt x="170312" y="388633"/>
                  <a:pt x="183988" y="374989"/>
                  <a:pt x="201045" y="374989"/>
                </a:cubicBezTo>
                <a:close/>
                <a:moveTo>
                  <a:pt x="201041" y="247195"/>
                </a:moveTo>
                <a:lnTo>
                  <a:pt x="539054" y="247195"/>
                </a:lnTo>
                <a:cubicBezTo>
                  <a:pt x="555955" y="247195"/>
                  <a:pt x="569783" y="260839"/>
                  <a:pt x="569783" y="277856"/>
                </a:cubicBezTo>
                <a:cubicBezTo>
                  <a:pt x="569783" y="294719"/>
                  <a:pt x="555955" y="308516"/>
                  <a:pt x="539054" y="308516"/>
                </a:cubicBezTo>
                <a:lnTo>
                  <a:pt x="201041" y="308516"/>
                </a:lnTo>
                <a:cubicBezTo>
                  <a:pt x="183986" y="308516"/>
                  <a:pt x="170312" y="294719"/>
                  <a:pt x="170312" y="277856"/>
                </a:cubicBezTo>
                <a:cubicBezTo>
                  <a:pt x="170312" y="260839"/>
                  <a:pt x="183986" y="247195"/>
                  <a:pt x="201041" y="247195"/>
                </a:cubicBezTo>
                <a:close/>
                <a:moveTo>
                  <a:pt x="201045" y="119189"/>
                </a:moveTo>
                <a:lnTo>
                  <a:pt x="356709" y="119189"/>
                </a:lnTo>
                <a:cubicBezTo>
                  <a:pt x="373612" y="119189"/>
                  <a:pt x="387442" y="133002"/>
                  <a:pt x="387442" y="149885"/>
                </a:cubicBezTo>
                <a:cubicBezTo>
                  <a:pt x="387442" y="166921"/>
                  <a:pt x="373612" y="180581"/>
                  <a:pt x="356709" y="180581"/>
                </a:cubicBezTo>
                <a:lnTo>
                  <a:pt x="201045" y="180581"/>
                </a:lnTo>
                <a:cubicBezTo>
                  <a:pt x="183988" y="180581"/>
                  <a:pt x="170312" y="166921"/>
                  <a:pt x="170312" y="149885"/>
                </a:cubicBezTo>
                <a:cubicBezTo>
                  <a:pt x="170312" y="133002"/>
                  <a:pt x="183988" y="119189"/>
                  <a:pt x="201045" y="119189"/>
                </a:cubicBezTo>
                <a:close/>
                <a:moveTo>
                  <a:pt x="87274" y="0"/>
                </a:moveTo>
                <a:cubicBezTo>
                  <a:pt x="95149" y="0"/>
                  <a:pt x="103024" y="3030"/>
                  <a:pt x="109016" y="9089"/>
                </a:cubicBezTo>
                <a:lnTo>
                  <a:pt x="165407" y="65391"/>
                </a:lnTo>
                <a:cubicBezTo>
                  <a:pt x="177546" y="77357"/>
                  <a:pt x="177546" y="96840"/>
                  <a:pt x="165407" y="108806"/>
                </a:cubicBezTo>
                <a:cubicBezTo>
                  <a:pt x="153422" y="120772"/>
                  <a:pt x="134062" y="120772"/>
                  <a:pt x="122077" y="108806"/>
                </a:cubicBezTo>
                <a:lnTo>
                  <a:pt x="117928" y="104817"/>
                </a:lnTo>
                <a:lnTo>
                  <a:pt x="117928" y="488956"/>
                </a:lnTo>
                <a:lnTo>
                  <a:pt x="482240" y="488956"/>
                </a:lnTo>
                <a:lnTo>
                  <a:pt x="478245" y="484814"/>
                </a:lnTo>
                <a:cubicBezTo>
                  <a:pt x="466107" y="472848"/>
                  <a:pt x="466107" y="453519"/>
                  <a:pt x="478245" y="441553"/>
                </a:cubicBezTo>
                <a:cubicBezTo>
                  <a:pt x="490230" y="429433"/>
                  <a:pt x="509591" y="429433"/>
                  <a:pt x="521576" y="441553"/>
                </a:cubicBezTo>
                <a:lnTo>
                  <a:pt x="578120" y="497854"/>
                </a:lnTo>
                <a:cubicBezTo>
                  <a:pt x="590105" y="509820"/>
                  <a:pt x="590105" y="529303"/>
                  <a:pt x="578120" y="541269"/>
                </a:cubicBezTo>
                <a:lnTo>
                  <a:pt x="521576" y="597724"/>
                </a:lnTo>
                <a:cubicBezTo>
                  <a:pt x="509591" y="609690"/>
                  <a:pt x="490230" y="609690"/>
                  <a:pt x="478245" y="597724"/>
                </a:cubicBezTo>
                <a:cubicBezTo>
                  <a:pt x="466107" y="585758"/>
                  <a:pt x="466107" y="566275"/>
                  <a:pt x="478245" y="554309"/>
                </a:cubicBezTo>
                <a:lnTo>
                  <a:pt x="482240" y="550320"/>
                </a:lnTo>
                <a:lnTo>
                  <a:pt x="87198" y="550320"/>
                </a:lnTo>
                <a:cubicBezTo>
                  <a:pt x="70296" y="550320"/>
                  <a:pt x="56467" y="536514"/>
                  <a:pt x="56467" y="519638"/>
                </a:cubicBezTo>
                <a:lnTo>
                  <a:pt x="56467" y="104817"/>
                </a:lnTo>
                <a:lnTo>
                  <a:pt x="52472" y="108806"/>
                </a:lnTo>
                <a:cubicBezTo>
                  <a:pt x="40487" y="120772"/>
                  <a:pt x="20973" y="120772"/>
                  <a:pt x="8988" y="108806"/>
                </a:cubicBezTo>
                <a:cubicBezTo>
                  <a:pt x="-2997" y="96840"/>
                  <a:pt x="-2997" y="77357"/>
                  <a:pt x="8988" y="65391"/>
                </a:cubicBezTo>
                <a:lnTo>
                  <a:pt x="65532" y="9089"/>
                </a:lnTo>
                <a:cubicBezTo>
                  <a:pt x="71525" y="3030"/>
                  <a:pt x="79399" y="0"/>
                  <a:pt x="8727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14" name="椭圆 9"/>
          <p:cNvSpPr/>
          <p:nvPr/>
        </p:nvSpPr>
        <p:spPr>
          <a:xfrm>
            <a:off x="9239773" y="3390708"/>
            <a:ext cx="418076" cy="451304"/>
          </a:xfrm>
          <a:custGeom>
            <a:avLst/>
            <a:gdLst>
              <a:gd name="connsiteX0" fmla="*/ 250789 w 563817"/>
              <a:gd name="connsiteY0" fmla="*/ 546529 h 608627"/>
              <a:gd name="connsiteX1" fmla="*/ 313028 w 563817"/>
              <a:gd name="connsiteY1" fmla="*/ 546529 h 608627"/>
              <a:gd name="connsiteX2" fmla="*/ 313028 w 563817"/>
              <a:gd name="connsiteY2" fmla="*/ 577578 h 608627"/>
              <a:gd name="connsiteX3" fmla="*/ 281909 w 563817"/>
              <a:gd name="connsiteY3" fmla="*/ 608627 h 608627"/>
              <a:gd name="connsiteX4" fmla="*/ 250789 w 563817"/>
              <a:gd name="connsiteY4" fmla="*/ 577578 h 608627"/>
              <a:gd name="connsiteX5" fmla="*/ 464320 w 563817"/>
              <a:gd name="connsiteY5" fmla="*/ 405681 h 608627"/>
              <a:gd name="connsiteX6" fmla="*/ 526488 w 563817"/>
              <a:gd name="connsiteY6" fmla="*/ 405681 h 608627"/>
              <a:gd name="connsiteX7" fmla="*/ 526488 w 563817"/>
              <a:gd name="connsiteY7" fmla="*/ 577572 h 608627"/>
              <a:gd name="connsiteX8" fmla="*/ 495404 w 563817"/>
              <a:gd name="connsiteY8" fmla="*/ 608627 h 608627"/>
              <a:gd name="connsiteX9" fmla="*/ 464320 w 563817"/>
              <a:gd name="connsiteY9" fmla="*/ 577572 h 608627"/>
              <a:gd name="connsiteX10" fmla="*/ 233217 w 563817"/>
              <a:gd name="connsiteY10" fmla="*/ 343583 h 608627"/>
              <a:gd name="connsiteX11" fmla="*/ 330600 w 563817"/>
              <a:gd name="connsiteY11" fmla="*/ 343583 h 608627"/>
              <a:gd name="connsiteX12" fmla="*/ 350357 w 563817"/>
              <a:gd name="connsiteY12" fmla="*/ 363308 h 608627"/>
              <a:gd name="connsiteX13" fmla="*/ 350357 w 563817"/>
              <a:gd name="connsiteY13" fmla="*/ 485538 h 608627"/>
              <a:gd name="connsiteX14" fmla="*/ 330600 w 563817"/>
              <a:gd name="connsiteY14" fmla="*/ 505107 h 608627"/>
              <a:gd name="connsiteX15" fmla="*/ 233217 w 563817"/>
              <a:gd name="connsiteY15" fmla="*/ 505107 h 608627"/>
              <a:gd name="connsiteX16" fmla="*/ 213460 w 563817"/>
              <a:gd name="connsiteY16" fmla="*/ 485538 h 608627"/>
              <a:gd name="connsiteX17" fmla="*/ 213460 w 563817"/>
              <a:gd name="connsiteY17" fmla="*/ 363308 h 608627"/>
              <a:gd name="connsiteX18" fmla="*/ 233217 w 563817"/>
              <a:gd name="connsiteY18" fmla="*/ 343583 h 608627"/>
              <a:gd name="connsiteX19" fmla="*/ 37329 w 563817"/>
              <a:gd name="connsiteY19" fmla="*/ 314722 h 608627"/>
              <a:gd name="connsiteX20" fmla="*/ 99497 w 563817"/>
              <a:gd name="connsiteY20" fmla="*/ 314722 h 608627"/>
              <a:gd name="connsiteX21" fmla="*/ 99497 w 563817"/>
              <a:gd name="connsiteY21" fmla="*/ 577575 h 608627"/>
              <a:gd name="connsiteX22" fmla="*/ 68413 w 563817"/>
              <a:gd name="connsiteY22" fmla="*/ 608627 h 608627"/>
              <a:gd name="connsiteX23" fmla="*/ 37329 w 563817"/>
              <a:gd name="connsiteY23" fmla="*/ 577575 h 608627"/>
              <a:gd name="connsiteX24" fmla="*/ 446737 w 563817"/>
              <a:gd name="connsiteY24" fmla="*/ 202946 h 608627"/>
              <a:gd name="connsiteX25" fmla="*/ 544226 w 563817"/>
              <a:gd name="connsiteY25" fmla="*/ 202946 h 608627"/>
              <a:gd name="connsiteX26" fmla="*/ 563817 w 563817"/>
              <a:gd name="connsiteY26" fmla="*/ 222507 h 608627"/>
              <a:gd name="connsiteX27" fmla="*/ 563817 w 563817"/>
              <a:gd name="connsiteY27" fmla="*/ 344684 h 608627"/>
              <a:gd name="connsiteX28" fmla="*/ 544226 w 563817"/>
              <a:gd name="connsiteY28" fmla="*/ 364400 h 608627"/>
              <a:gd name="connsiteX29" fmla="*/ 446737 w 563817"/>
              <a:gd name="connsiteY29" fmla="*/ 364400 h 608627"/>
              <a:gd name="connsiteX30" fmla="*/ 426991 w 563817"/>
              <a:gd name="connsiteY30" fmla="*/ 344684 h 608627"/>
              <a:gd name="connsiteX31" fmla="*/ 426991 w 563817"/>
              <a:gd name="connsiteY31" fmla="*/ 222507 h 608627"/>
              <a:gd name="connsiteX32" fmla="*/ 446737 w 563817"/>
              <a:gd name="connsiteY32" fmla="*/ 202946 h 608627"/>
              <a:gd name="connsiteX33" fmla="*/ 19591 w 563817"/>
              <a:gd name="connsiteY33" fmla="*/ 111776 h 608627"/>
              <a:gd name="connsiteX34" fmla="*/ 117080 w 563817"/>
              <a:gd name="connsiteY34" fmla="*/ 111776 h 608627"/>
              <a:gd name="connsiteX35" fmla="*/ 136826 w 563817"/>
              <a:gd name="connsiteY35" fmla="*/ 131501 h 608627"/>
              <a:gd name="connsiteX36" fmla="*/ 136826 w 563817"/>
              <a:gd name="connsiteY36" fmla="*/ 253576 h 608627"/>
              <a:gd name="connsiteX37" fmla="*/ 117080 w 563817"/>
              <a:gd name="connsiteY37" fmla="*/ 273300 h 608627"/>
              <a:gd name="connsiteX38" fmla="*/ 19591 w 563817"/>
              <a:gd name="connsiteY38" fmla="*/ 273300 h 608627"/>
              <a:gd name="connsiteX39" fmla="*/ 0 w 563817"/>
              <a:gd name="connsiteY39" fmla="*/ 253576 h 608627"/>
              <a:gd name="connsiteX40" fmla="*/ 0 w 563817"/>
              <a:gd name="connsiteY40" fmla="*/ 131501 h 608627"/>
              <a:gd name="connsiteX41" fmla="*/ 19591 w 563817"/>
              <a:gd name="connsiteY41" fmla="*/ 111776 h 608627"/>
              <a:gd name="connsiteX42" fmla="*/ 495404 w 563817"/>
              <a:gd name="connsiteY42" fmla="*/ 0 h 608627"/>
              <a:gd name="connsiteX43" fmla="*/ 526488 w 563817"/>
              <a:gd name="connsiteY43" fmla="*/ 31049 h 608627"/>
              <a:gd name="connsiteX44" fmla="*/ 526488 w 563817"/>
              <a:gd name="connsiteY44" fmla="*/ 161454 h 608627"/>
              <a:gd name="connsiteX45" fmla="*/ 464320 w 563817"/>
              <a:gd name="connsiteY45" fmla="*/ 161454 h 608627"/>
              <a:gd name="connsiteX46" fmla="*/ 464320 w 563817"/>
              <a:gd name="connsiteY46" fmla="*/ 31049 h 608627"/>
              <a:gd name="connsiteX47" fmla="*/ 495404 w 563817"/>
              <a:gd name="connsiteY47" fmla="*/ 0 h 608627"/>
              <a:gd name="connsiteX48" fmla="*/ 281909 w 563817"/>
              <a:gd name="connsiteY48" fmla="*/ 0 h 608627"/>
              <a:gd name="connsiteX49" fmla="*/ 313028 w 563817"/>
              <a:gd name="connsiteY49" fmla="*/ 31053 h 608627"/>
              <a:gd name="connsiteX50" fmla="*/ 313028 w 563817"/>
              <a:gd name="connsiteY50" fmla="*/ 302302 h 608627"/>
              <a:gd name="connsiteX51" fmla="*/ 250789 w 563817"/>
              <a:gd name="connsiteY51" fmla="*/ 302302 h 608627"/>
              <a:gd name="connsiteX52" fmla="*/ 250789 w 563817"/>
              <a:gd name="connsiteY52" fmla="*/ 31053 h 608627"/>
              <a:gd name="connsiteX53" fmla="*/ 281909 w 563817"/>
              <a:gd name="connsiteY53" fmla="*/ 0 h 608627"/>
              <a:gd name="connsiteX54" fmla="*/ 68413 w 563817"/>
              <a:gd name="connsiteY54" fmla="*/ 0 h 608627"/>
              <a:gd name="connsiteX55" fmla="*/ 99497 w 563817"/>
              <a:gd name="connsiteY55" fmla="*/ 31061 h 608627"/>
              <a:gd name="connsiteX56" fmla="*/ 99497 w 563817"/>
              <a:gd name="connsiteY56" fmla="*/ 70354 h 608627"/>
              <a:gd name="connsiteX57" fmla="*/ 37329 w 563817"/>
              <a:gd name="connsiteY57" fmla="*/ 70354 h 608627"/>
              <a:gd name="connsiteX58" fmla="*/ 37329 w 563817"/>
              <a:gd name="connsiteY58" fmla="*/ 31061 h 608627"/>
              <a:gd name="connsiteX59" fmla="*/ 68413 w 563817"/>
              <a:gd name="connsiteY59" fmla="*/ 0 h 6086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563817" h="608627">
                <a:moveTo>
                  <a:pt x="250789" y="546529"/>
                </a:moveTo>
                <a:lnTo>
                  <a:pt x="313028" y="546529"/>
                </a:lnTo>
                <a:lnTo>
                  <a:pt x="313028" y="577578"/>
                </a:lnTo>
                <a:cubicBezTo>
                  <a:pt x="313028" y="594655"/>
                  <a:pt x="299024" y="608627"/>
                  <a:pt x="281909" y="608627"/>
                </a:cubicBezTo>
                <a:cubicBezTo>
                  <a:pt x="264793" y="608627"/>
                  <a:pt x="250789" y="594655"/>
                  <a:pt x="250789" y="577578"/>
                </a:cubicBezTo>
                <a:close/>
                <a:moveTo>
                  <a:pt x="464320" y="405681"/>
                </a:moveTo>
                <a:lnTo>
                  <a:pt x="526488" y="405681"/>
                </a:lnTo>
                <a:lnTo>
                  <a:pt x="526488" y="577572"/>
                </a:lnTo>
                <a:cubicBezTo>
                  <a:pt x="526488" y="594652"/>
                  <a:pt x="512656" y="608627"/>
                  <a:pt x="495404" y="608627"/>
                </a:cubicBezTo>
                <a:cubicBezTo>
                  <a:pt x="478308" y="608627"/>
                  <a:pt x="464320" y="594652"/>
                  <a:pt x="464320" y="577572"/>
                </a:cubicBezTo>
                <a:close/>
                <a:moveTo>
                  <a:pt x="233217" y="343583"/>
                </a:moveTo>
                <a:lnTo>
                  <a:pt x="330600" y="343583"/>
                </a:lnTo>
                <a:cubicBezTo>
                  <a:pt x="341490" y="343583"/>
                  <a:pt x="350357" y="352436"/>
                  <a:pt x="350357" y="363308"/>
                </a:cubicBezTo>
                <a:lnTo>
                  <a:pt x="350357" y="485538"/>
                </a:lnTo>
                <a:cubicBezTo>
                  <a:pt x="350357" y="496410"/>
                  <a:pt x="341490" y="505107"/>
                  <a:pt x="330600" y="505107"/>
                </a:cubicBezTo>
                <a:lnTo>
                  <a:pt x="233217" y="505107"/>
                </a:lnTo>
                <a:cubicBezTo>
                  <a:pt x="222327" y="505107"/>
                  <a:pt x="213460" y="496410"/>
                  <a:pt x="213460" y="485538"/>
                </a:cubicBezTo>
                <a:lnTo>
                  <a:pt x="213460" y="363308"/>
                </a:lnTo>
                <a:cubicBezTo>
                  <a:pt x="213460" y="352436"/>
                  <a:pt x="222327" y="343583"/>
                  <a:pt x="233217" y="343583"/>
                </a:cubicBezTo>
                <a:close/>
                <a:moveTo>
                  <a:pt x="37329" y="314722"/>
                </a:moveTo>
                <a:lnTo>
                  <a:pt x="99497" y="314722"/>
                </a:lnTo>
                <a:lnTo>
                  <a:pt x="99497" y="577575"/>
                </a:lnTo>
                <a:cubicBezTo>
                  <a:pt x="99497" y="594654"/>
                  <a:pt x="85509" y="608627"/>
                  <a:pt x="68413" y="608627"/>
                </a:cubicBezTo>
                <a:cubicBezTo>
                  <a:pt x="51161" y="608627"/>
                  <a:pt x="37329" y="594654"/>
                  <a:pt x="37329" y="577575"/>
                </a:cubicBezTo>
                <a:close/>
                <a:moveTo>
                  <a:pt x="446737" y="202946"/>
                </a:moveTo>
                <a:lnTo>
                  <a:pt x="544226" y="202946"/>
                </a:lnTo>
                <a:cubicBezTo>
                  <a:pt x="555110" y="202946"/>
                  <a:pt x="563817" y="211640"/>
                  <a:pt x="563817" y="222507"/>
                </a:cubicBezTo>
                <a:lnTo>
                  <a:pt x="563817" y="344684"/>
                </a:lnTo>
                <a:cubicBezTo>
                  <a:pt x="563817" y="355551"/>
                  <a:pt x="555110" y="364400"/>
                  <a:pt x="544226" y="364400"/>
                </a:cubicBezTo>
                <a:lnTo>
                  <a:pt x="446737" y="364400"/>
                </a:lnTo>
                <a:cubicBezTo>
                  <a:pt x="435854" y="364400"/>
                  <a:pt x="426991" y="355551"/>
                  <a:pt x="426991" y="344684"/>
                </a:cubicBezTo>
                <a:lnTo>
                  <a:pt x="426991" y="222507"/>
                </a:lnTo>
                <a:cubicBezTo>
                  <a:pt x="426991" y="211640"/>
                  <a:pt x="435854" y="202946"/>
                  <a:pt x="446737" y="202946"/>
                </a:cubicBezTo>
                <a:close/>
                <a:moveTo>
                  <a:pt x="19591" y="111776"/>
                </a:moveTo>
                <a:lnTo>
                  <a:pt x="117080" y="111776"/>
                </a:lnTo>
                <a:cubicBezTo>
                  <a:pt x="127963" y="111776"/>
                  <a:pt x="136826" y="120629"/>
                  <a:pt x="136826" y="131501"/>
                </a:cubicBezTo>
                <a:lnTo>
                  <a:pt x="136826" y="253576"/>
                </a:lnTo>
                <a:cubicBezTo>
                  <a:pt x="136826" y="264447"/>
                  <a:pt x="127963" y="273300"/>
                  <a:pt x="117080" y="273300"/>
                </a:cubicBezTo>
                <a:lnTo>
                  <a:pt x="19591" y="273300"/>
                </a:lnTo>
                <a:cubicBezTo>
                  <a:pt x="8707" y="273300"/>
                  <a:pt x="0" y="264447"/>
                  <a:pt x="0" y="253576"/>
                </a:cubicBezTo>
                <a:lnTo>
                  <a:pt x="0" y="131501"/>
                </a:lnTo>
                <a:cubicBezTo>
                  <a:pt x="0" y="120629"/>
                  <a:pt x="8707" y="111776"/>
                  <a:pt x="19591" y="111776"/>
                </a:cubicBezTo>
                <a:close/>
                <a:moveTo>
                  <a:pt x="495404" y="0"/>
                </a:moveTo>
                <a:cubicBezTo>
                  <a:pt x="512656" y="0"/>
                  <a:pt x="526488" y="13972"/>
                  <a:pt x="526488" y="31049"/>
                </a:cubicBezTo>
                <a:lnTo>
                  <a:pt x="526488" y="161454"/>
                </a:lnTo>
                <a:lnTo>
                  <a:pt x="464320" y="161454"/>
                </a:lnTo>
                <a:lnTo>
                  <a:pt x="464320" y="31049"/>
                </a:lnTo>
                <a:cubicBezTo>
                  <a:pt x="464320" y="13972"/>
                  <a:pt x="478308" y="0"/>
                  <a:pt x="495404" y="0"/>
                </a:cubicBezTo>
                <a:close/>
                <a:moveTo>
                  <a:pt x="281909" y="0"/>
                </a:moveTo>
                <a:cubicBezTo>
                  <a:pt x="299024" y="0"/>
                  <a:pt x="313028" y="13974"/>
                  <a:pt x="313028" y="31053"/>
                </a:cubicBezTo>
                <a:lnTo>
                  <a:pt x="313028" y="302302"/>
                </a:lnTo>
                <a:lnTo>
                  <a:pt x="250789" y="302302"/>
                </a:lnTo>
                <a:lnTo>
                  <a:pt x="250789" y="31053"/>
                </a:lnTo>
                <a:cubicBezTo>
                  <a:pt x="250789" y="13974"/>
                  <a:pt x="264793" y="0"/>
                  <a:pt x="281909" y="0"/>
                </a:cubicBezTo>
                <a:close/>
                <a:moveTo>
                  <a:pt x="68413" y="0"/>
                </a:moveTo>
                <a:cubicBezTo>
                  <a:pt x="85509" y="0"/>
                  <a:pt x="99497" y="13978"/>
                  <a:pt x="99497" y="31061"/>
                </a:cubicBezTo>
                <a:lnTo>
                  <a:pt x="99497" y="70354"/>
                </a:lnTo>
                <a:lnTo>
                  <a:pt x="37329" y="70354"/>
                </a:lnTo>
                <a:lnTo>
                  <a:pt x="37329" y="31061"/>
                </a:lnTo>
                <a:cubicBezTo>
                  <a:pt x="37329" y="13978"/>
                  <a:pt x="51161" y="0"/>
                  <a:pt x="68413"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17" name="文本框 16"/>
          <p:cNvSpPr txBox="1"/>
          <p:nvPr/>
        </p:nvSpPr>
        <p:spPr>
          <a:xfrm>
            <a:off x="1783469" y="4589952"/>
            <a:ext cx="1855960" cy="830997"/>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lvl="0" defTabSz="914400">
              <a:defRPr/>
            </a:pPr>
            <a:r>
              <a:rPr lang="zh-CN" altLang="en-US" sz="1600" b="1" kern="0" dirty="0">
                <a:solidFill>
                  <a:prstClr val="black">
                    <a:lumMod val="75000"/>
                    <a:lumOff val="25000"/>
                  </a:prstClr>
                </a:solidFill>
                <a:cs typeface="+mn-ea"/>
                <a:sym typeface="+mn-lt"/>
              </a:rPr>
              <a:t>实施德育的同时</a:t>
            </a:r>
            <a:r>
              <a:rPr lang="en-US" altLang="zh-CN" sz="1600" b="1" kern="0" dirty="0">
                <a:solidFill>
                  <a:prstClr val="black">
                    <a:lumMod val="75000"/>
                    <a:lumOff val="25000"/>
                  </a:prstClr>
                </a:solidFill>
                <a:cs typeface="+mn-ea"/>
                <a:sym typeface="+mn-lt"/>
              </a:rPr>
              <a:t>,</a:t>
            </a:r>
            <a:r>
              <a:rPr lang="zh-CN" altLang="en-US" sz="1600" b="1" kern="0" dirty="0">
                <a:solidFill>
                  <a:prstClr val="black">
                    <a:lumMod val="75000"/>
                    <a:lumOff val="25000"/>
                  </a:prstClr>
                </a:solidFill>
                <a:cs typeface="+mn-ea"/>
                <a:sym typeface="+mn-lt"/>
              </a:rPr>
              <a:t>充分重视职业道德的培养</a:t>
            </a:r>
            <a:endParaRPr kumimoji="0" lang="zh-CN" altLang="en-US" sz="1600" b="1" i="0" u="none" strike="noStrike" kern="0" cap="none" spc="0" normalizeH="0" baseline="0" noProof="0" dirty="0">
              <a:ln>
                <a:noFill/>
              </a:ln>
              <a:solidFill>
                <a:prstClr val="black">
                  <a:lumMod val="75000"/>
                  <a:lumOff val="25000"/>
                </a:prstClr>
              </a:solidFill>
              <a:effectLst/>
              <a:uLnTx/>
              <a:uFillTx/>
              <a:cs typeface="+mn-ea"/>
              <a:sym typeface="+mn-lt"/>
            </a:endParaRPr>
          </a:p>
        </p:txBody>
      </p:sp>
      <p:sp>
        <p:nvSpPr>
          <p:cNvPr id="20" name="文本框 19"/>
          <p:cNvSpPr txBox="1"/>
          <p:nvPr/>
        </p:nvSpPr>
        <p:spPr>
          <a:xfrm>
            <a:off x="4071950" y="4589952"/>
            <a:ext cx="1784957" cy="830997"/>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lvl="0" defTabSz="914400">
              <a:defRPr/>
            </a:pPr>
            <a:r>
              <a:rPr lang="zh-CN" altLang="en-US" sz="1600" b="1" kern="0" dirty="0">
                <a:solidFill>
                  <a:prstClr val="black">
                    <a:lumMod val="75000"/>
                    <a:lumOff val="25000"/>
                  </a:prstClr>
                </a:solidFill>
                <a:cs typeface="+mn-ea"/>
                <a:sym typeface="+mn-lt"/>
              </a:rPr>
              <a:t>除了必要的文化理论课程教学外</a:t>
            </a:r>
            <a:r>
              <a:rPr lang="en-US" altLang="zh-CN" sz="1600" b="1" kern="0" dirty="0">
                <a:solidFill>
                  <a:prstClr val="black">
                    <a:lumMod val="75000"/>
                    <a:lumOff val="25000"/>
                  </a:prstClr>
                </a:solidFill>
                <a:cs typeface="+mn-ea"/>
                <a:sym typeface="+mn-lt"/>
              </a:rPr>
              <a:t>,</a:t>
            </a:r>
            <a:r>
              <a:rPr lang="zh-CN" altLang="en-US" sz="1600" b="1" kern="0" dirty="0">
                <a:solidFill>
                  <a:prstClr val="black">
                    <a:lumMod val="75000"/>
                    <a:lumOff val="25000"/>
                  </a:prstClr>
                </a:solidFill>
                <a:cs typeface="+mn-ea"/>
                <a:sym typeface="+mn-lt"/>
              </a:rPr>
              <a:t>更侧重实际应用</a:t>
            </a:r>
            <a:endParaRPr kumimoji="0" lang="zh-CN" altLang="en-US" sz="1600" b="1" i="0" u="none" strike="noStrike" kern="0" cap="none" spc="0" normalizeH="0" baseline="0" noProof="0" dirty="0">
              <a:ln>
                <a:noFill/>
              </a:ln>
              <a:solidFill>
                <a:prstClr val="black">
                  <a:lumMod val="75000"/>
                  <a:lumOff val="25000"/>
                </a:prstClr>
              </a:solidFill>
              <a:effectLst/>
              <a:uLnTx/>
              <a:uFillTx/>
              <a:cs typeface="+mn-ea"/>
              <a:sym typeface="+mn-lt"/>
            </a:endParaRPr>
          </a:p>
        </p:txBody>
      </p:sp>
      <p:sp>
        <p:nvSpPr>
          <p:cNvPr id="23" name="文本框 22"/>
          <p:cNvSpPr txBox="1"/>
          <p:nvPr/>
        </p:nvSpPr>
        <p:spPr>
          <a:xfrm>
            <a:off x="6289428" y="4589952"/>
            <a:ext cx="1822477" cy="830997"/>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lvl="0" defTabSz="914400">
              <a:defRPr/>
            </a:pPr>
            <a:r>
              <a:rPr lang="zh-CN" altLang="en-US" sz="1600" b="1" kern="0" dirty="0">
                <a:solidFill>
                  <a:prstClr val="black">
                    <a:lumMod val="75000"/>
                    <a:lumOff val="25000"/>
                  </a:prstClr>
                </a:solidFill>
                <a:cs typeface="+mn-ea"/>
                <a:sym typeface="+mn-lt"/>
              </a:rPr>
              <a:t>相较于普通本科的专业教学</a:t>
            </a:r>
            <a:r>
              <a:rPr lang="en-US" altLang="zh-CN" sz="1600" b="1" kern="0" dirty="0">
                <a:solidFill>
                  <a:prstClr val="black">
                    <a:lumMod val="75000"/>
                    <a:lumOff val="25000"/>
                  </a:prstClr>
                </a:solidFill>
                <a:cs typeface="+mn-ea"/>
                <a:sym typeface="+mn-lt"/>
              </a:rPr>
              <a:t>,</a:t>
            </a:r>
            <a:r>
              <a:rPr lang="zh-CN" altLang="en-US" sz="1600" b="1" kern="0" dirty="0">
                <a:solidFill>
                  <a:prstClr val="black">
                    <a:lumMod val="75000"/>
                    <a:lumOff val="25000"/>
                  </a:prstClr>
                </a:solidFill>
                <a:cs typeface="+mn-ea"/>
                <a:sym typeface="+mn-lt"/>
              </a:rPr>
              <a:t>更重视知识的综合运用</a:t>
            </a:r>
            <a:endParaRPr kumimoji="0" lang="zh-CN" altLang="en-US" sz="1600" b="1" i="0" u="none" strike="noStrike" kern="0" cap="none" spc="0" normalizeH="0" baseline="0" noProof="0" dirty="0">
              <a:ln>
                <a:noFill/>
              </a:ln>
              <a:solidFill>
                <a:prstClr val="black">
                  <a:lumMod val="75000"/>
                  <a:lumOff val="25000"/>
                </a:prstClr>
              </a:solidFill>
              <a:effectLst/>
              <a:uLnTx/>
              <a:uFillTx/>
              <a:cs typeface="+mn-ea"/>
              <a:sym typeface="+mn-lt"/>
            </a:endParaRPr>
          </a:p>
        </p:txBody>
      </p:sp>
      <p:sp>
        <p:nvSpPr>
          <p:cNvPr id="26" name="文本框 25"/>
          <p:cNvSpPr txBox="1"/>
          <p:nvPr/>
        </p:nvSpPr>
        <p:spPr>
          <a:xfrm>
            <a:off x="8525945" y="4589951"/>
            <a:ext cx="1833008" cy="830997"/>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lvl="0" defTabSz="914400">
              <a:defRPr/>
            </a:pPr>
            <a:r>
              <a:rPr lang="zh-CN" altLang="en-US" sz="1600" b="1" kern="0" dirty="0">
                <a:solidFill>
                  <a:prstClr val="black">
                    <a:lumMod val="75000"/>
                    <a:lumOff val="25000"/>
                  </a:prstClr>
                </a:solidFill>
                <a:cs typeface="+mn-ea"/>
                <a:sym typeface="+mn-lt"/>
              </a:rPr>
              <a:t>拥有教学能力和工作经验兼备的复合型教师队伍</a:t>
            </a:r>
            <a:endParaRPr kumimoji="0" lang="zh-CN" altLang="en-US" sz="1600" b="1" i="0" u="none" strike="noStrike" kern="0" cap="none" spc="0" normalizeH="0" baseline="0" noProof="0" dirty="0">
              <a:ln>
                <a:noFill/>
              </a:ln>
              <a:solidFill>
                <a:prstClr val="black">
                  <a:lumMod val="75000"/>
                  <a:lumOff val="25000"/>
                </a:prstClr>
              </a:solidFill>
              <a:effectLst/>
              <a:uLnTx/>
              <a:uFillTx/>
              <a:cs typeface="+mn-ea"/>
              <a:sym typeface="+mn-lt"/>
            </a:endParaRPr>
          </a:p>
        </p:txBody>
      </p:sp>
      <p:sp>
        <p:nvSpPr>
          <p:cNvPr id="27" name="文本框 26"/>
          <p:cNvSpPr txBox="1"/>
          <p:nvPr/>
        </p:nvSpPr>
        <p:spPr>
          <a:xfrm>
            <a:off x="2284777" y="1915686"/>
            <a:ext cx="813043" cy="769441"/>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4400" b="1" i="0" u="none" strike="noStrike" kern="1200" cap="none" spc="0" normalizeH="0" baseline="0" noProof="0" dirty="0">
                <a:ln>
                  <a:noFill/>
                </a:ln>
                <a:solidFill>
                  <a:srgbClr val="FFC000"/>
                </a:solidFill>
                <a:effectLst/>
                <a:uLnTx/>
                <a:uFillTx/>
                <a:cs typeface="+mn-ea"/>
                <a:sym typeface="+mn-lt"/>
              </a:rPr>
              <a:t>01</a:t>
            </a:r>
            <a:endParaRPr kumimoji="0" lang="zh-CN" altLang="en-US" sz="4400" b="1" i="0" u="none" strike="noStrike" kern="1200" cap="none" spc="0" normalizeH="0" baseline="0" noProof="0" dirty="0">
              <a:ln>
                <a:noFill/>
              </a:ln>
              <a:solidFill>
                <a:srgbClr val="FFC000"/>
              </a:solidFill>
              <a:effectLst/>
              <a:uLnTx/>
              <a:uFillTx/>
              <a:cs typeface="+mn-ea"/>
              <a:sym typeface="+mn-lt"/>
            </a:endParaRPr>
          </a:p>
        </p:txBody>
      </p:sp>
      <p:sp>
        <p:nvSpPr>
          <p:cNvPr id="28" name="文本框 27"/>
          <p:cNvSpPr txBox="1"/>
          <p:nvPr/>
        </p:nvSpPr>
        <p:spPr>
          <a:xfrm>
            <a:off x="4557908" y="1915686"/>
            <a:ext cx="813043" cy="769441"/>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4400" b="1" i="0" u="none" strike="noStrike" kern="1200" cap="none" spc="0" normalizeH="0" baseline="0" noProof="0" dirty="0">
                <a:ln>
                  <a:noFill/>
                </a:ln>
                <a:solidFill>
                  <a:srgbClr val="0DB7B6"/>
                </a:solidFill>
                <a:effectLst/>
                <a:uLnTx/>
                <a:uFillTx/>
                <a:cs typeface="+mn-ea"/>
                <a:sym typeface="+mn-lt"/>
              </a:rPr>
              <a:t>02</a:t>
            </a:r>
            <a:endParaRPr kumimoji="0" lang="zh-CN" altLang="en-US" sz="4400" b="1" i="0" u="none" strike="noStrike" kern="1200" cap="none" spc="0" normalizeH="0" baseline="0" noProof="0" dirty="0">
              <a:ln>
                <a:noFill/>
              </a:ln>
              <a:solidFill>
                <a:srgbClr val="0DB7B6"/>
              </a:solidFill>
              <a:effectLst/>
              <a:uLnTx/>
              <a:uFillTx/>
              <a:cs typeface="+mn-ea"/>
              <a:sym typeface="+mn-lt"/>
            </a:endParaRPr>
          </a:p>
        </p:txBody>
      </p:sp>
      <p:sp>
        <p:nvSpPr>
          <p:cNvPr id="29" name="文本框 28"/>
          <p:cNvSpPr txBox="1"/>
          <p:nvPr/>
        </p:nvSpPr>
        <p:spPr>
          <a:xfrm>
            <a:off x="6792939" y="1915686"/>
            <a:ext cx="813043" cy="769441"/>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4400" b="1" i="0" u="none" strike="noStrike" kern="1200" cap="none" spc="0" normalizeH="0" baseline="0" noProof="0" dirty="0">
                <a:ln>
                  <a:noFill/>
                </a:ln>
                <a:solidFill>
                  <a:srgbClr val="FFC000"/>
                </a:solidFill>
                <a:effectLst/>
                <a:uLnTx/>
                <a:uFillTx/>
                <a:cs typeface="+mn-ea"/>
                <a:sym typeface="+mn-lt"/>
              </a:rPr>
              <a:t>03</a:t>
            </a:r>
            <a:endParaRPr kumimoji="0" lang="zh-CN" altLang="en-US" sz="4400" b="1" i="0" u="none" strike="noStrike" kern="1200" cap="none" spc="0" normalizeH="0" baseline="0" noProof="0" dirty="0">
              <a:ln>
                <a:noFill/>
              </a:ln>
              <a:solidFill>
                <a:srgbClr val="FFC000"/>
              </a:solidFill>
              <a:effectLst/>
              <a:uLnTx/>
              <a:uFillTx/>
              <a:cs typeface="+mn-ea"/>
              <a:sym typeface="+mn-lt"/>
            </a:endParaRPr>
          </a:p>
        </p:txBody>
      </p:sp>
      <p:sp>
        <p:nvSpPr>
          <p:cNvPr id="30" name="文本框 29"/>
          <p:cNvSpPr txBox="1"/>
          <p:nvPr/>
        </p:nvSpPr>
        <p:spPr>
          <a:xfrm>
            <a:off x="9035928" y="1915686"/>
            <a:ext cx="813043" cy="769441"/>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4400" b="1" i="0" u="none" strike="noStrike" kern="1200" cap="none" spc="0" normalizeH="0" baseline="0" noProof="0" dirty="0">
                <a:ln>
                  <a:noFill/>
                </a:ln>
                <a:solidFill>
                  <a:srgbClr val="0DB7B6"/>
                </a:solidFill>
                <a:effectLst/>
                <a:uLnTx/>
                <a:uFillTx/>
                <a:cs typeface="+mn-ea"/>
                <a:sym typeface="+mn-lt"/>
              </a:rPr>
              <a:t>04</a:t>
            </a:r>
            <a:endParaRPr kumimoji="0" lang="zh-CN" altLang="en-US" sz="4400" b="1" i="0" u="none" strike="noStrike" kern="1200" cap="none" spc="0" normalizeH="0" baseline="0" noProof="0" dirty="0">
              <a:ln>
                <a:noFill/>
              </a:ln>
              <a:solidFill>
                <a:srgbClr val="0DB7B6"/>
              </a:solidFill>
              <a:effectLst/>
              <a:uLnTx/>
              <a:uFillTx/>
              <a:cs typeface="+mn-ea"/>
              <a:sym typeface="+mn-lt"/>
            </a:endParaRPr>
          </a:p>
        </p:txBody>
      </p:sp>
      <p:sp>
        <p:nvSpPr>
          <p:cNvPr id="32" name="横卷形 31"/>
          <p:cNvSpPr/>
          <p:nvPr/>
        </p:nvSpPr>
        <p:spPr>
          <a:xfrm>
            <a:off x="792042" y="1058435"/>
            <a:ext cx="2630168" cy="703036"/>
          </a:xfrm>
          <a:prstGeom prst="horizontalScroll">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zh-CN" altLang="en-US" dirty="0" smtClean="0"/>
              <a:t>（一）高职教育的特色</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0-#ppt_w/2"/>
                                          </p:val>
                                        </p:tav>
                                        <p:tav tm="100000">
                                          <p:val>
                                            <p:strVal val="#ppt_x"/>
                                          </p:val>
                                        </p:tav>
                                      </p:tavLst>
                                    </p:anim>
                                    <p:anim calcmode="lin" valueType="num">
                                      <p:cBhvr additive="base">
                                        <p:cTn id="8" dur="1000" fill="hold"/>
                                        <p:tgtEl>
                                          <p:spTgt spid="3"/>
                                        </p:tgtEl>
                                        <p:attrNameLst>
                                          <p:attrName>ppt_y</p:attrName>
                                        </p:attrNameLst>
                                      </p:cBhvr>
                                      <p:tavLst>
                                        <p:tav tm="0">
                                          <p:val>
                                            <p:strVal val="#ppt_y"/>
                                          </p:val>
                                        </p:tav>
                                        <p:tav tm="100000">
                                          <p:val>
                                            <p:strVal val="#ppt_y"/>
                                          </p:val>
                                        </p:tav>
                                      </p:tavLst>
                                    </p:anim>
                                  </p:childTnLst>
                                </p:cTn>
                              </p:par>
                              <p:par>
                                <p:cTn id="9" presetID="22" presetClass="entr" presetSubtype="8" fill="hold" nodeType="withEffect">
                                  <p:stCondLst>
                                    <p:cond delay="100"/>
                                  </p:stCondLst>
                                  <p:childTnLst>
                                    <p:set>
                                      <p:cBhvr>
                                        <p:cTn id="10" dur="1" fill="hold">
                                          <p:stCondLst>
                                            <p:cond delay="0"/>
                                          </p:stCondLst>
                                        </p:cTn>
                                        <p:tgtEl>
                                          <p:spTgt spid="2"/>
                                        </p:tgtEl>
                                        <p:attrNameLst>
                                          <p:attrName>style.visibility</p:attrName>
                                        </p:attrNameLst>
                                      </p:cBhvr>
                                      <p:to>
                                        <p:strVal val="visible"/>
                                      </p:to>
                                    </p:set>
                                    <p:animEffect transition="in" filter="wipe(left)">
                                      <p:cBhvr>
                                        <p:cTn id="11" dur="1000"/>
                                        <p:tgtEl>
                                          <p:spTgt spid="2"/>
                                        </p:tgtEl>
                                      </p:cBhvr>
                                    </p:animEffect>
                                  </p:childTnLst>
                                </p:cTn>
                              </p:par>
                              <p:par>
                                <p:cTn id="12" presetID="10" presetClass="entr" presetSubtype="0" fill="hold" grpId="0" nodeType="withEffect">
                                  <p:stCondLst>
                                    <p:cond delay="10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500"/>
                                        <p:tgtEl>
                                          <p:spTgt spid="5"/>
                                        </p:tgtEl>
                                      </p:cBhvr>
                                    </p:animEffect>
                                  </p:childTnLst>
                                </p:cTn>
                              </p:par>
                              <p:par>
                                <p:cTn id="15" presetID="19" presetClass="entr" presetSubtype="5" fill="hold" grpId="0" nodeType="withEffect">
                                  <p:stCondLst>
                                    <p:cond delay="100"/>
                                  </p:stCondLst>
                                  <p:iterate type="lt">
                                    <p:tmPct val="10000"/>
                                  </p:iterate>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strVal val="#ppt_w"/>
                                          </p:val>
                                        </p:tav>
                                        <p:tav tm="100000">
                                          <p:val>
                                            <p:strVal val="#ppt_w"/>
                                          </p:val>
                                        </p:tav>
                                      </p:tavLst>
                                    </p:anim>
                                    <p:anim calcmode="lin" valueType="num">
                                      <p:cBhvr>
                                        <p:cTn id="18" dur="500" fill="hold"/>
                                        <p:tgtEl>
                                          <p:spTgt spid="4"/>
                                        </p:tgtEl>
                                        <p:attrNameLst>
                                          <p:attrName>ppt_h</p:attrName>
                                        </p:attrNameLst>
                                      </p:cBhvr>
                                      <p:tavLst>
                                        <p:tav tm="0" fmla="#ppt_h*sin(2.5*pi*$)">
                                          <p:val>
                                            <p:fltVal val="0"/>
                                          </p:val>
                                        </p:tav>
                                        <p:tav tm="100000">
                                          <p:val>
                                            <p:fltVal val="1"/>
                                          </p:val>
                                        </p:tav>
                                      </p:tavLst>
                                    </p:anim>
                                  </p:childTnLst>
                                </p:cTn>
                              </p:par>
                            </p:childTnLst>
                          </p:cTn>
                        </p:par>
                        <p:par>
                          <p:cTn id="19" fill="hold">
                            <p:stCondLst>
                              <p:cond delay="1150"/>
                            </p:stCondLst>
                            <p:childTnLst>
                              <p:par>
                                <p:cTn id="20" presetID="22" presetClass="entr" presetSubtype="8"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left)">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500"/>
                                        <p:tgtEl>
                                          <p:spTgt spid="8"/>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fade">
                                      <p:cBhvr>
                                        <p:cTn id="37" dur="500"/>
                                        <p:tgtEl>
                                          <p:spTgt spid="9"/>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fade">
                                      <p:cBhvr>
                                        <p:cTn id="42" dur="500"/>
                                        <p:tgtEl>
                                          <p:spTgt spid="10"/>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11"/>
                                        </p:tgtEl>
                                        <p:attrNameLst>
                                          <p:attrName>style.visibility</p:attrName>
                                        </p:attrNameLst>
                                      </p:cBhvr>
                                      <p:to>
                                        <p:strVal val="visible"/>
                                      </p:to>
                                    </p:set>
                                    <p:animEffect transition="in" filter="fade">
                                      <p:cBhvr>
                                        <p:cTn id="45" dur="500"/>
                                        <p:tgtEl>
                                          <p:spTgt spid="11"/>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12"/>
                                        </p:tgtEl>
                                        <p:attrNameLst>
                                          <p:attrName>style.visibility</p:attrName>
                                        </p:attrNameLst>
                                      </p:cBhvr>
                                      <p:to>
                                        <p:strVal val="visible"/>
                                      </p:to>
                                    </p:set>
                                    <p:animEffect transition="in" filter="fade">
                                      <p:cBhvr>
                                        <p:cTn id="48" dur="500"/>
                                        <p:tgtEl>
                                          <p:spTgt spid="12"/>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13"/>
                                        </p:tgtEl>
                                        <p:attrNameLst>
                                          <p:attrName>style.visibility</p:attrName>
                                        </p:attrNameLst>
                                      </p:cBhvr>
                                      <p:to>
                                        <p:strVal val="visible"/>
                                      </p:to>
                                    </p:set>
                                    <p:animEffect transition="in" filter="fade">
                                      <p:cBhvr>
                                        <p:cTn id="51" dur="500"/>
                                        <p:tgtEl>
                                          <p:spTgt spid="13"/>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14"/>
                                        </p:tgtEl>
                                        <p:attrNameLst>
                                          <p:attrName>style.visibility</p:attrName>
                                        </p:attrNameLst>
                                      </p:cBhvr>
                                      <p:to>
                                        <p:strVal val="visible"/>
                                      </p:to>
                                    </p:set>
                                    <p:animEffect transition="in" filter="fade">
                                      <p:cBhvr>
                                        <p:cTn id="54" dur="500"/>
                                        <p:tgtEl>
                                          <p:spTgt spid="14"/>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29"/>
                                        </p:tgtEl>
                                        <p:attrNameLst>
                                          <p:attrName>style.visibility</p:attrName>
                                        </p:attrNameLst>
                                      </p:cBhvr>
                                      <p:to>
                                        <p:strVal val="visible"/>
                                      </p:to>
                                    </p:set>
                                    <p:animEffect transition="in" filter="fade">
                                      <p:cBhvr>
                                        <p:cTn id="57" dur="500"/>
                                        <p:tgtEl>
                                          <p:spTgt spid="29"/>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28"/>
                                        </p:tgtEl>
                                        <p:attrNameLst>
                                          <p:attrName>style.visibility</p:attrName>
                                        </p:attrNameLst>
                                      </p:cBhvr>
                                      <p:to>
                                        <p:strVal val="visible"/>
                                      </p:to>
                                    </p:set>
                                    <p:animEffect transition="in" filter="fade">
                                      <p:cBhvr>
                                        <p:cTn id="60" dur="500"/>
                                        <p:tgtEl>
                                          <p:spTgt spid="28"/>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27"/>
                                        </p:tgtEl>
                                        <p:attrNameLst>
                                          <p:attrName>style.visibility</p:attrName>
                                        </p:attrNameLst>
                                      </p:cBhvr>
                                      <p:to>
                                        <p:strVal val="visible"/>
                                      </p:to>
                                    </p:set>
                                    <p:animEffect transition="in" filter="fade">
                                      <p:cBhvr>
                                        <p:cTn id="63" dur="500"/>
                                        <p:tgtEl>
                                          <p:spTgt spid="27"/>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30"/>
                                        </p:tgtEl>
                                        <p:attrNameLst>
                                          <p:attrName>style.visibility</p:attrName>
                                        </p:attrNameLst>
                                      </p:cBhvr>
                                      <p:to>
                                        <p:strVal val="visible"/>
                                      </p:to>
                                    </p:set>
                                    <p:animEffect transition="in" filter="fade">
                                      <p:cBhvr>
                                        <p:cTn id="66" dur="500"/>
                                        <p:tgtEl>
                                          <p:spTgt spid="30"/>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17"/>
                                        </p:tgtEl>
                                        <p:attrNameLst>
                                          <p:attrName>style.visibility</p:attrName>
                                        </p:attrNameLst>
                                      </p:cBhvr>
                                      <p:to>
                                        <p:strVal val="visible"/>
                                      </p:to>
                                    </p:set>
                                    <p:animEffect transition="in" filter="fade">
                                      <p:cBhvr>
                                        <p:cTn id="69" dur="500"/>
                                        <p:tgtEl>
                                          <p:spTgt spid="17"/>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20"/>
                                        </p:tgtEl>
                                        <p:attrNameLst>
                                          <p:attrName>style.visibility</p:attrName>
                                        </p:attrNameLst>
                                      </p:cBhvr>
                                      <p:to>
                                        <p:strVal val="visible"/>
                                      </p:to>
                                    </p:set>
                                    <p:animEffect transition="in" filter="fade">
                                      <p:cBhvr>
                                        <p:cTn id="72" dur="500"/>
                                        <p:tgtEl>
                                          <p:spTgt spid="20"/>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23"/>
                                        </p:tgtEl>
                                        <p:attrNameLst>
                                          <p:attrName>style.visibility</p:attrName>
                                        </p:attrNameLst>
                                      </p:cBhvr>
                                      <p:to>
                                        <p:strVal val="visible"/>
                                      </p:to>
                                    </p:set>
                                    <p:animEffect transition="in" filter="fade">
                                      <p:cBhvr>
                                        <p:cTn id="75" dur="500"/>
                                        <p:tgtEl>
                                          <p:spTgt spid="23"/>
                                        </p:tgtEl>
                                      </p:cBhvr>
                                    </p:animEffect>
                                  </p:childTnLst>
                                </p:cTn>
                              </p:par>
                              <p:par>
                                <p:cTn id="76" presetID="10" presetClass="entr" presetSubtype="0" fill="hold" grpId="0" nodeType="withEffect">
                                  <p:stCondLst>
                                    <p:cond delay="0"/>
                                  </p:stCondLst>
                                  <p:childTnLst>
                                    <p:set>
                                      <p:cBhvr>
                                        <p:cTn id="77" dur="1" fill="hold">
                                          <p:stCondLst>
                                            <p:cond delay="0"/>
                                          </p:stCondLst>
                                        </p:cTn>
                                        <p:tgtEl>
                                          <p:spTgt spid="26"/>
                                        </p:tgtEl>
                                        <p:attrNameLst>
                                          <p:attrName>style.visibility</p:attrName>
                                        </p:attrNameLst>
                                      </p:cBhvr>
                                      <p:to>
                                        <p:strVal val="visible"/>
                                      </p:to>
                                    </p:set>
                                    <p:animEffect transition="in" filter="fade">
                                      <p:cBhvr>
                                        <p:cTn id="78"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7" grpId="0"/>
      <p:bldP spid="20" grpId="0"/>
      <p:bldP spid="23" grpId="0"/>
      <p:bldP spid="26" grpId="0"/>
      <p:bldP spid="27" grpId="0"/>
      <p:bldP spid="28" grpId="0"/>
      <p:bldP spid="29" grpId="0"/>
      <p:bldP spid="30"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bicgp0xb">
      <a:majorFont>
        <a:latin typeface="Century Gothic"/>
        <a:ea typeface="思源黑体 CN Bold"/>
        <a:cs typeface=""/>
      </a:majorFont>
      <a:minorFont>
        <a:latin typeface="Century Gothic"/>
        <a:ea typeface="思源黑体 CN Bold"/>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625</TotalTime>
  <Words>1932</Words>
  <Application>Microsoft Office PowerPoint</Application>
  <PresentationFormat>宽屏</PresentationFormat>
  <Paragraphs>211</Paragraphs>
  <Slides>25</Slides>
  <Notes>18</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25</vt:i4>
      </vt:variant>
    </vt:vector>
  </HeadingPairs>
  <TitlesOfParts>
    <vt:vector size="33" baseType="lpstr">
      <vt:lpstr>E-B6</vt:lpstr>
      <vt:lpstr>E-BZ</vt:lpstr>
      <vt:lpstr>FZKTK--GBK1-0</vt:lpstr>
      <vt:lpstr>等线</vt:lpstr>
      <vt:lpstr>思源黑体 CN Bold</vt:lpstr>
      <vt:lpstr>Arial</vt:lpstr>
      <vt:lpstr>Century Gothic</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薛定谔的猫</dc:creator>
  <cp:lastModifiedBy>leona</cp:lastModifiedBy>
  <cp:revision>42</cp:revision>
  <dcterms:created xsi:type="dcterms:W3CDTF">1900-01-01T00:00:00Z</dcterms:created>
  <dcterms:modified xsi:type="dcterms:W3CDTF">2020-12-01T00:44:48Z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2052-10.13.1</vt:lpwstr>
  </property>
</Properties>
</file>