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14" autoAdjust="0"/>
    <p:restoredTop sz="94660"/>
  </p:normalViewPr>
  <p:slideViewPr>
    <p:cSldViewPr snapToGrid="0">
      <p:cViewPr varScale="1">
        <p:scale>
          <a:sx n="75" d="100"/>
          <a:sy n="75" d="100"/>
        </p:scale>
        <p:origin x="105" y="3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9F75B37-4BFE-ADDE-9D82-653D4A4F0C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770902E2-49A1-54B6-93BD-7DAD870F96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9F85545-A374-17C9-DC11-DED3F9A5DE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D1A3D-B9DE-4BDC-9952-A6027BA2C8B9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A518F6C-1A54-C1FC-3B0A-2A3B956406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A9494A3-CDAF-7C48-377A-B9E35C1674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7DDC5-C1BB-4EC0-B6D0-1749401415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45382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974C06-66DA-08DD-B949-33718A1DF7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655A683-6A6B-A78C-2C73-3C20EA8A02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932CBE-DE7A-D279-B071-A23645BD35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D1A3D-B9DE-4BDC-9952-A6027BA2C8B9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F13298-D805-A9F8-8B01-D483985553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224F90A-42B9-F1F0-EDA9-78606E7345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7DDC5-C1BB-4EC0-B6D0-1749401415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15212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CD5FA800-FC6D-590D-0EE4-96184AC2CFB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E6ACA0E-3470-94C8-C60F-0077F17C38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1661ECA-E8B4-2A40-2524-16D9AD376A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D1A3D-B9DE-4BDC-9952-A6027BA2C8B9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39CEE4-4A77-F568-BE9D-BC203D4DB0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21E6018-1364-2486-1017-85D77DC4E2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7DDC5-C1BB-4EC0-B6D0-1749401415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8924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BBD8F12-1724-BE38-B471-D0019CE99F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367141B-C554-D4EC-8DF5-21F3A194DA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D5BB26C-A064-C6AE-82A1-33709E20A7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D1A3D-B9DE-4BDC-9952-A6027BA2C8B9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9B8C537-B8B7-AF12-5BDD-05C00EFC02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059898E-DDFC-2667-8F7A-4CC888154A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7DDC5-C1BB-4EC0-B6D0-1749401415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54144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45D10EA-4D49-5B90-3C13-046D854591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8A1E4-5F6E-7198-F82F-6764ECB67C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E15BA90-73CF-F277-A41B-D2D33724BE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D1A3D-B9DE-4BDC-9952-A6027BA2C8B9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A564645-FD3C-6FAA-4716-DFAAE09A03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1E510B-122C-72A2-9779-A3C5B402FC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7DDC5-C1BB-4EC0-B6D0-1749401415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56124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BF2DB34-57BC-3966-CDAB-DCDC6C0A50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3371322-1693-D0B9-662F-C5685153F12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34CD690-B287-214D-4701-E3AC1B04DE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0EC163-D4E4-5DCE-5F21-763A4BE627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D1A3D-B9DE-4BDC-9952-A6027BA2C8B9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6AF07CC-13DF-F7D5-0D65-EBD44D8874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1850ACD-E2B1-2736-457A-FED8DE6369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7DDC5-C1BB-4EC0-B6D0-1749401415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486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C11BC9F-CCE4-2651-D8D3-B8941947D4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B2F595B-1761-F63B-F25C-CDD6D0E0C3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AAB413A-9EF0-8A17-7F7E-8A0D4B21D1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2B0F2CE7-846B-F72F-C737-055992AA6E3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4B2746CE-4039-4B39-4DEB-0CDDB3F287D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1FBFE937-2652-595D-048F-A74E079274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D1A3D-B9DE-4BDC-9952-A6027BA2C8B9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C7CCD861-5703-D5F3-50D8-870BAE300E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1AA5C151-30BA-77B4-3966-C23C1826A0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7DDC5-C1BB-4EC0-B6D0-1749401415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42645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C31B0EC-30D2-5A41-E196-03028C39E1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E7BDFB7-4CD2-7547-FEEE-C273C177D9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D1A3D-B9DE-4BDC-9952-A6027BA2C8B9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1191DCB-1112-34D3-A154-9D526DC750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04A7A8A-C271-1B6D-D0D7-3F9B8F02C3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7DDC5-C1BB-4EC0-B6D0-1749401415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5529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EB174210-3FE7-0A97-00DD-14C2FF1EE6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D1A3D-B9DE-4BDC-9952-A6027BA2C8B9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E33CDDB-C786-D7D6-F5E2-735FF032D0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7C6723F-E06A-D615-A846-A435D9A8FC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7DDC5-C1BB-4EC0-B6D0-1749401415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33504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EE4C2B6-D193-D036-AB75-E2DC7A45BA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22F1EA-F942-D61F-2C08-8CD12CED55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3D8A6AC-021D-277D-21D6-EBC8AF05C5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E635117-EC9E-C5B2-11E7-4D935B8C47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D1A3D-B9DE-4BDC-9952-A6027BA2C8B9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B95E6B5-7E94-8E80-EE05-D1958F3C3A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6EA239B-B09E-FC38-7F7C-E7E84F6036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7DDC5-C1BB-4EC0-B6D0-1749401415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6801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4D77BB9-8003-EEE9-77D7-74984E406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53A045E4-EA21-3CDE-DA17-F55CD5539FB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430C599-E1A7-57AA-904E-8581BB0165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D5A4490-1361-5F18-6B0F-C2B61E1A3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D1A3D-B9DE-4BDC-9952-A6027BA2C8B9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775C1E6-443C-2893-A727-5B12E572DF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4F07D60-36E3-EA7D-1D23-561E6E2346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7DDC5-C1BB-4EC0-B6D0-1749401415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87642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E64A9A2D-3C87-774C-53C6-8E700EE6B3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2405355-7BD9-4FEB-A4B7-570446FBD5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AD37B8-0A1A-E276-BF3E-D8A6865501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7D1A3D-B9DE-4BDC-9952-A6027BA2C8B9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5F02589-8BD8-950E-54D0-AE11316E727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6092BBF-5054-0A29-DF9F-EE74EE3EAE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F7DDC5-C1BB-4EC0-B6D0-1749401415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00525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C0101A3-B144-9D86-2DFF-8C92DF791D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632950" cy="3024187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D2E46860-1704-15AB-DF8D-386013DA8C4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384A31B-B340-9E52-C0A5-D6FF07F2A8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717" y="1473545"/>
            <a:ext cx="11106715" cy="3024186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3175ACE1-EFF1-6FA0-965B-D79775EDB661}"/>
              </a:ext>
            </a:extLst>
          </p:cNvPr>
          <p:cNvSpPr txBox="1"/>
          <p:nvPr/>
        </p:nvSpPr>
        <p:spPr>
          <a:xfrm>
            <a:off x="2352261" y="3215180"/>
            <a:ext cx="4411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32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B6D2132-E79F-135F-DD0D-C39C30367C9A}"/>
              </a:ext>
            </a:extLst>
          </p:cNvPr>
          <p:cNvSpPr txBox="1"/>
          <p:nvPr/>
        </p:nvSpPr>
        <p:spPr>
          <a:xfrm>
            <a:off x="4830417" y="3215180"/>
            <a:ext cx="4411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17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A6ED64B-2A2D-7F17-DD4F-590986176ED4}"/>
              </a:ext>
            </a:extLst>
          </p:cNvPr>
          <p:cNvSpPr txBox="1"/>
          <p:nvPr/>
        </p:nvSpPr>
        <p:spPr>
          <a:xfrm>
            <a:off x="7414590" y="3195302"/>
            <a:ext cx="6957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210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77F0A67-FE8E-C8CE-E708-C2B5F4F9E0E3}"/>
              </a:ext>
            </a:extLst>
          </p:cNvPr>
          <p:cNvSpPr txBox="1"/>
          <p:nvPr/>
        </p:nvSpPr>
        <p:spPr>
          <a:xfrm>
            <a:off x="10038521" y="3215180"/>
            <a:ext cx="6957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160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4AC1BAC-77F5-BADE-6DFB-4A036FC73291}"/>
              </a:ext>
            </a:extLst>
          </p:cNvPr>
          <p:cNvSpPr txBox="1"/>
          <p:nvPr/>
        </p:nvSpPr>
        <p:spPr>
          <a:xfrm>
            <a:off x="2657061" y="3845143"/>
            <a:ext cx="8017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3000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1E8856D-0F56-C0AC-CD7C-87F478BEBD83}"/>
              </a:ext>
            </a:extLst>
          </p:cNvPr>
          <p:cNvSpPr txBox="1"/>
          <p:nvPr/>
        </p:nvSpPr>
        <p:spPr>
          <a:xfrm>
            <a:off x="5115340" y="3845143"/>
            <a:ext cx="8017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200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CC45110-D690-46E8-872C-D146F5C4512B}"/>
              </a:ext>
            </a:extLst>
          </p:cNvPr>
          <p:cNvSpPr txBox="1"/>
          <p:nvPr/>
        </p:nvSpPr>
        <p:spPr>
          <a:xfrm>
            <a:off x="7573619" y="3835547"/>
            <a:ext cx="8017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900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663685C-00F6-2303-05F5-995213DC8411}"/>
              </a:ext>
            </a:extLst>
          </p:cNvPr>
          <p:cNvSpPr txBox="1"/>
          <p:nvPr/>
        </p:nvSpPr>
        <p:spPr>
          <a:xfrm>
            <a:off x="10038521" y="3830721"/>
            <a:ext cx="8017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72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93692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A23E3E6-CC0A-6B6A-050A-0CF03DAF45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CC55E644-38D1-8F42-C97E-8A26540DDF4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969294"/>
            <a:ext cx="10461830" cy="1783556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C4DD4EAC-1495-D3C4-45BD-5BCF13DEF5E9}"/>
              </a:ext>
            </a:extLst>
          </p:cNvPr>
          <p:cNvSpPr txBox="1"/>
          <p:nvPr/>
        </p:nvSpPr>
        <p:spPr>
          <a:xfrm>
            <a:off x="2482850" y="2540000"/>
            <a:ext cx="4017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9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AFD0328-1384-8044-B536-A65562EB0ABE}"/>
              </a:ext>
            </a:extLst>
          </p:cNvPr>
          <p:cNvSpPr txBox="1"/>
          <p:nvPr/>
        </p:nvSpPr>
        <p:spPr>
          <a:xfrm>
            <a:off x="4959350" y="2540734"/>
            <a:ext cx="660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ADBB96D-CD0D-8C46-59E2-76B779CDCCB0}"/>
              </a:ext>
            </a:extLst>
          </p:cNvPr>
          <p:cNvSpPr txBox="1"/>
          <p:nvPr/>
        </p:nvSpPr>
        <p:spPr>
          <a:xfrm>
            <a:off x="7239000" y="2540000"/>
            <a:ext cx="660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5C4B736-B914-40C6-9FC8-3640670DC717}"/>
              </a:ext>
            </a:extLst>
          </p:cNvPr>
          <p:cNvSpPr txBox="1"/>
          <p:nvPr/>
        </p:nvSpPr>
        <p:spPr>
          <a:xfrm>
            <a:off x="9709150" y="2527300"/>
            <a:ext cx="660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80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89D03EB-B228-329A-0BF8-ABCA34B2B20F}"/>
              </a:ext>
            </a:extLst>
          </p:cNvPr>
          <p:cNvSpPr txBox="1"/>
          <p:nvPr/>
        </p:nvSpPr>
        <p:spPr>
          <a:xfrm>
            <a:off x="2603500" y="3129816"/>
            <a:ext cx="660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8AF64D2-0DCF-9CFC-14EE-D6AB47DA011D}"/>
              </a:ext>
            </a:extLst>
          </p:cNvPr>
          <p:cNvSpPr txBox="1"/>
          <p:nvPr/>
        </p:nvSpPr>
        <p:spPr>
          <a:xfrm>
            <a:off x="4927600" y="3142913"/>
            <a:ext cx="660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100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1307CA7-C958-6001-769B-3FBED85DECC9}"/>
              </a:ext>
            </a:extLst>
          </p:cNvPr>
          <p:cNvSpPr txBox="1"/>
          <p:nvPr/>
        </p:nvSpPr>
        <p:spPr>
          <a:xfrm>
            <a:off x="7251700" y="3149263"/>
            <a:ext cx="660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210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63151CF-DA32-5E56-6C5D-87E05B1CAA5D}"/>
              </a:ext>
            </a:extLst>
          </p:cNvPr>
          <p:cNvSpPr txBox="1"/>
          <p:nvPr/>
        </p:nvSpPr>
        <p:spPr>
          <a:xfrm>
            <a:off x="9715500" y="3136563"/>
            <a:ext cx="660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190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80823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8C3C38C-35F7-2C49-42D9-CBD87F22C7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F43B35C2-3EDC-C147-A827-39CC6C55367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327" y="1796558"/>
            <a:ext cx="9616653" cy="3264884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B9416CAC-5A88-1DD6-873F-FD507030E371}"/>
              </a:ext>
            </a:extLst>
          </p:cNvPr>
          <p:cNvSpPr txBox="1"/>
          <p:nvPr/>
        </p:nvSpPr>
        <p:spPr>
          <a:xfrm flipH="1">
            <a:off x="2592068" y="2317750"/>
            <a:ext cx="7543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81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94ADD6C-91A1-B7FB-A4E7-2C3C3089DBE7}"/>
              </a:ext>
            </a:extLst>
          </p:cNvPr>
          <p:cNvSpPr txBox="1"/>
          <p:nvPr/>
        </p:nvSpPr>
        <p:spPr>
          <a:xfrm flipH="1">
            <a:off x="4735193" y="2311400"/>
            <a:ext cx="7543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90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4ECC3CF-5532-E610-44D6-D975197C8B7E}"/>
              </a:ext>
            </a:extLst>
          </p:cNvPr>
          <p:cNvSpPr txBox="1"/>
          <p:nvPr/>
        </p:nvSpPr>
        <p:spPr>
          <a:xfrm flipH="1">
            <a:off x="7119618" y="2317750"/>
            <a:ext cx="7543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108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AC9451F-9614-2E32-1FC7-B2518EC7D316}"/>
              </a:ext>
            </a:extLst>
          </p:cNvPr>
          <p:cNvSpPr txBox="1"/>
          <p:nvPr/>
        </p:nvSpPr>
        <p:spPr>
          <a:xfrm flipH="1">
            <a:off x="9354818" y="2317750"/>
            <a:ext cx="7543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169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CC2DC11-EE71-6E0E-6227-E6A4379EEBDC}"/>
              </a:ext>
            </a:extLst>
          </p:cNvPr>
          <p:cNvSpPr txBox="1"/>
          <p:nvPr/>
        </p:nvSpPr>
        <p:spPr>
          <a:xfrm>
            <a:off x="5080000" y="1778000"/>
            <a:ext cx="20704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(</a:t>
            </a:r>
            <a:r>
              <a:rPr lang="zh-CN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竖式和验算略</a:t>
            </a:r>
            <a:r>
              <a:rPr lang="en-US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lang="en-US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61403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665DEDA-02BF-AAA8-9AB7-44FF8AD24A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124CF981-E006-AA14-30D7-1ADF5AACCE5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5828" y="840263"/>
            <a:ext cx="7827772" cy="5414241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37101B8F-601D-BF7E-8130-2F5A5385CDB3}"/>
              </a:ext>
            </a:extLst>
          </p:cNvPr>
          <p:cNvSpPr txBox="1"/>
          <p:nvPr/>
        </p:nvSpPr>
        <p:spPr>
          <a:xfrm>
            <a:off x="5556250" y="1244600"/>
            <a:ext cx="4699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215475B-74C6-9B81-B7F1-0315BEEFD6E7}"/>
              </a:ext>
            </a:extLst>
          </p:cNvPr>
          <p:cNvSpPr txBox="1"/>
          <p:nvPr/>
        </p:nvSpPr>
        <p:spPr>
          <a:xfrm>
            <a:off x="4298950" y="1690688"/>
            <a:ext cx="5016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1F465DE-44A5-4C9C-7AA1-C1F2620E9E03}"/>
              </a:ext>
            </a:extLst>
          </p:cNvPr>
          <p:cNvSpPr txBox="1"/>
          <p:nvPr/>
        </p:nvSpPr>
        <p:spPr>
          <a:xfrm>
            <a:off x="5605652" y="2132548"/>
            <a:ext cx="7189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除数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0A634E7-931B-F875-3F53-9D6B2904AC31}"/>
              </a:ext>
            </a:extLst>
          </p:cNvPr>
          <p:cNvSpPr txBox="1"/>
          <p:nvPr/>
        </p:nvSpPr>
        <p:spPr>
          <a:xfrm>
            <a:off x="6691502" y="2119848"/>
            <a:ext cx="7189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商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6775405-6197-60C0-EA68-AE264DBF9593}"/>
              </a:ext>
            </a:extLst>
          </p:cNvPr>
          <p:cNvSpPr txBox="1"/>
          <p:nvPr/>
        </p:nvSpPr>
        <p:spPr>
          <a:xfrm>
            <a:off x="8590152" y="2122548"/>
            <a:ext cx="7189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余数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7B49A75-7C90-A34E-0A7F-629AC16A7CF6}"/>
              </a:ext>
            </a:extLst>
          </p:cNvPr>
          <p:cNvSpPr txBox="1"/>
          <p:nvPr/>
        </p:nvSpPr>
        <p:spPr>
          <a:xfrm>
            <a:off x="6164452" y="2574408"/>
            <a:ext cx="11126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或者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137EC1A-8D1A-BFF5-985F-C1F8E350F4C2}"/>
              </a:ext>
            </a:extLst>
          </p:cNvPr>
          <p:cNvSpPr txBox="1"/>
          <p:nvPr/>
        </p:nvSpPr>
        <p:spPr>
          <a:xfrm>
            <a:off x="3408552" y="3028890"/>
            <a:ext cx="11126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-8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3</a:t>
            </a:r>
            <a:r>
              <a:rPr lang="en-US" altLang="zh-CN" sz="2000" spc="-19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zh-CN" sz="2000" spc="-8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～</a:t>
            </a:r>
            <a:r>
              <a:rPr lang="zh-CN" altLang="zh-CN" sz="2000" spc="-2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-8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9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650A9E2-A88B-5C3C-2093-4217715CB881}"/>
              </a:ext>
            </a:extLst>
          </p:cNvPr>
          <p:cNvSpPr txBox="1"/>
          <p:nvPr/>
        </p:nvSpPr>
        <p:spPr>
          <a:xfrm>
            <a:off x="9009252" y="3460750"/>
            <a:ext cx="11126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-8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3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4FDF935-0721-739B-96D3-4EB640A3C5FC}"/>
              </a:ext>
            </a:extLst>
          </p:cNvPr>
          <p:cNvSpPr txBox="1"/>
          <p:nvPr/>
        </p:nvSpPr>
        <p:spPr>
          <a:xfrm>
            <a:off x="7747000" y="3913188"/>
            <a:ext cx="5016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C3621FA-CC2E-E328-6C35-79ADD4517BC6}"/>
              </a:ext>
            </a:extLst>
          </p:cNvPr>
          <p:cNvSpPr txBox="1"/>
          <p:nvPr/>
        </p:nvSpPr>
        <p:spPr>
          <a:xfrm>
            <a:off x="8127999" y="4367093"/>
            <a:ext cx="7189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不能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7C24202-B2D2-2B90-02D0-9B1A91BB3068}"/>
              </a:ext>
            </a:extLst>
          </p:cNvPr>
          <p:cNvSpPr txBox="1"/>
          <p:nvPr/>
        </p:nvSpPr>
        <p:spPr>
          <a:xfrm>
            <a:off x="5129401" y="5729288"/>
            <a:ext cx="5016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85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41617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BED7700-8A91-6FC4-B6FB-C880E266A8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9B3F99C8-3D57-E050-4131-4AE9833E91F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9780" y="730282"/>
            <a:ext cx="7774974" cy="5251418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565FFD37-A2B1-B77A-64C2-C99A2A5D7D19}"/>
              </a:ext>
            </a:extLst>
          </p:cNvPr>
          <p:cNvSpPr txBox="1"/>
          <p:nvPr/>
        </p:nvSpPr>
        <p:spPr>
          <a:xfrm>
            <a:off x="3321050" y="1974850"/>
            <a:ext cx="6286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笔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19B673A-105E-3ACF-FACC-B00657BBFD34}"/>
              </a:ext>
            </a:extLst>
          </p:cNvPr>
          <p:cNvSpPr txBox="1"/>
          <p:nvPr/>
        </p:nvSpPr>
        <p:spPr>
          <a:xfrm>
            <a:off x="3346450" y="2362200"/>
            <a:ext cx="6617970" cy="6647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23495" indent="151765" eaLnBrk="0">
              <a:lnSpc>
                <a:spcPct val="96000"/>
              </a:lnSpc>
              <a:spcBef>
                <a:spcPts val="45"/>
              </a:spcBef>
              <a:spcAft>
                <a:spcPts val="0"/>
              </a:spcAft>
            </a:pPr>
            <a:r>
              <a:rPr lang="en-US" altLang="zh-CN" sz="2000" spc="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282÷6=47(</a:t>
            </a:r>
            <a:r>
              <a:rPr lang="zh-CN" altLang="zh-CN" sz="2000" spc="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顶</a:t>
            </a:r>
            <a:r>
              <a:rPr lang="en-US" altLang="zh-CN" sz="2000" spc="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</a:t>
            </a:r>
            <a:r>
              <a:rPr lang="en-US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47÷5=9(</a:t>
            </a:r>
            <a:r>
              <a:rPr lang="zh-CN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行</a:t>
            </a:r>
            <a:r>
              <a:rPr lang="en-US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lang="en-US" altLang="zh-CN" sz="2000" spc="-3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……2(</a:t>
            </a:r>
            <a:r>
              <a:rPr lang="zh-CN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顶</a:t>
            </a:r>
            <a:r>
              <a:rPr lang="en-US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3EB0E76-CBFA-16A2-F716-FF1C10270440}"/>
              </a:ext>
            </a:extLst>
          </p:cNvPr>
          <p:cNvSpPr txBox="1"/>
          <p:nvPr/>
        </p:nvSpPr>
        <p:spPr>
          <a:xfrm>
            <a:off x="3327400" y="3552765"/>
            <a:ext cx="6286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估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781682F-0931-A8CF-53A2-54090CB5FD93}"/>
              </a:ext>
            </a:extLst>
          </p:cNvPr>
          <p:cNvSpPr txBox="1"/>
          <p:nvPr/>
        </p:nvSpPr>
        <p:spPr>
          <a:xfrm>
            <a:off x="3397250" y="3974003"/>
            <a:ext cx="6617970" cy="6494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51765" eaLnBrk="0">
              <a:lnSpc>
                <a:spcPct val="91000"/>
              </a:lnSpc>
              <a:spcBef>
                <a:spcPts val="185"/>
              </a:spcBef>
              <a:spcAft>
                <a:spcPts val="0"/>
              </a:spcAft>
            </a:pPr>
            <a:r>
              <a:rPr lang="en-US" altLang="zh-CN" sz="2000" spc="6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仿宋" panose="02010609060101010101" pitchFamily="49" charset="-122"/>
              </a:rPr>
              <a:t>809÷9≈90(</a:t>
            </a:r>
            <a:r>
              <a:rPr lang="zh-CN" altLang="zh-CN" sz="2000" spc="6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仿宋" panose="02010609060101010101" pitchFamily="49" charset="-122"/>
              </a:rPr>
              <a:t>千米</a:t>
            </a:r>
            <a:r>
              <a:rPr lang="en-US" altLang="zh-CN" sz="2000" spc="6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仿宋" panose="02010609060101010101" pitchFamily="49" charset="-122"/>
              </a:rPr>
              <a:t>)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39FD732-1EB8-D9C2-86BA-D59FF262F1D1}"/>
              </a:ext>
            </a:extLst>
          </p:cNvPr>
          <p:cNvSpPr txBox="1"/>
          <p:nvPr/>
        </p:nvSpPr>
        <p:spPr>
          <a:xfrm>
            <a:off x="3352800" y="5135657"/>
            <a:ext cx="6286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口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2F67B32-8B2F-CE76-8711-E28E19917C02}"/>
              </a:ext>
            </a:extLst>
          </p:cNvPr>
          <p:cNvSpPr txBox="1"/>
          <p:nvPr/>
        </p:nvSpPr>
        <p:spPr>
          <a:xfrm>
            <a:off x="3321050" y="5548907"/>
            <a:ext cx="6617970" cy="9551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51765" eaLnBrk="0">
              <a:lnSpc>
                <a:spcPct val="91000"/>
              </a:lnSpc>
              <a:spcBef>
                <a:spcPts val="220"/>
              </a:spcBef>
              <a:spcAft>
                <a:spcPts val="0"/>
              </a:spcAft>
            </a:pPr>
            <a:r>
              <a:rPr lang="zh-CN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钢笔：</a:t>
            </a:r>
            <a:r>
              <a:rPr lang="en-US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160÷5=32(</a:t>
            </a:r>
            <a:r>
              <a:rPr lang="zh-CN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支</a:t>
            </a:r>
            <a:r>
              <a:rPr lang="en-US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</a:t>
            </a:r>
          </a:p>
          <a:p>
            <a:pPr marL="151765" eaLnBrk="0">
              <a:lnSpc>
                <a:spcPct val="91000"/>
              </a:lnSpc>
              <a:spcBef>
                <a:spcPts val="220"/>
              </a:spcBef>
              <a:spcAft>
                <a:spcPts val="0"/>
              </a:spcAft>
            </a:pPr>
            <a:r>
              <a:rPr lang="zh-CN" altLang="zh-CN" sz="2000" spc="-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文具盒：</a:t>
            </a:r>
            <a:r>
              <a:rPr lang="en-US" altLang="zh-CN" sz="2000" spc="-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160÷8=20(</a:t>
            </a:r>
            <a:r>
              <a:rPr lang="zh-CN" altLang="zh-CN" sz="2000" spc="-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个</a:t>
            </a:r>
            <a:r>
              <a:rPr lang="en-US" altLang="zh-CN" sz="2000" spc="-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7129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F86C5FF-CF61-CFF3-C7AD-AD2ABC75DF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548E4675-DE03-9F97-92C9-2D6C80E1B7B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976" y="1027906"/>
            <a:ext cx="9759523" cy="3956050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3EA29C29-0C4D-2264-5B4F-739B73588FD9}"/>
              </a:ext>
            </a:extLst>
          </p:cNvPr>
          <p:cNvSpPr txBox="1"/>
          <p:nvPr/>
        </p:nvSpPr>
        <p:spPr>
          <a:xfrm>
            <a:off x="1581151" y="1784350"/>
            <a:ext cx="604520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1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224÷(6+1)=32(元)</a:t>
            </a:r>
            <a:r>
              <a:rPr lang="en-US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   </a:t>
            </a:r>
            <a:r>
              <a:rPr lang="en-US" altLang="zh-CN" sz="2000" spc="1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140÷4=35(元)</a:t>
            </a:r>
            <a:r>
              <a:rPr lang="en-US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</a:p>
          <a:p>
            <a:r>
              <a:rPr lang="en-US" altLang="zh-CN" sz="2000" spc="-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32&lt;35   </a:t>
            </a:r>
          </a:p>
          <a:p>
            <a:r>
              <a:rPr lang="en-US" altLang="zh-CN" sz="2000" spc="-5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甲超市的水杯便宜些</a:t>
            </a:r>
            <a:r>
              <a:rPr lang="en-US" altLang="zh-CN" sz="2000" spc="-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。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57921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B6E3EF0-21FC-B3A1-D02D-899DE1D450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495506C1-15DF-12A8-D77A-309F18636E0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5237" y="1415256"/>
            <a:ext cx="9801087" cy="3848894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706D5703-8B53-A252-60F9-5B0A8E8DF9C7}"/>
              </a:ext>
            </a:extLst>
          </p:cNvPr>
          <p:cNvSpPr txBox="1"/>
          <p:nvPr/>
        </p:nvSpPr>
        <p:spPr>
          <a:xfrm>
            <a:off x="1993900" y="2273300"/>
            <a:ext cx="387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112CEEA-49E7-6CEB-891F-5D8F7EBECE61}"/>
              </a:ext>
            </a:extLst>
          </p:cNvPr>
          <p:cNvSpPr txBox="1"/>
          <p:nvPr/>
        </p:nvSpPr>
        <p:spPr>
          <a:xfrm>
            <a:off x="2489200" y="2273300"/>
            <a:ext cx="387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8020314-20AB-BD77-07A9-BF1FD016AE7D}"/>
              </a:ext>
            </a:extLst>
          </p:cNvPr>
          <p:cNvSpPr txBox="1"/>
          <p:nvPr/>
        </p:nvSpPr>
        <p:spPr>
          <a:xfrm>
            <a:off x="2995681" y="2273300"/>
            <a:ext cx="387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A0F48B0-82BF-1E12-3A1F-0F7BFF518CAD}"/>
              </a:ext>
            </a:extLst>
          </p:cNvPr>
          <p:cNvSpPr txBox="1"/>
          <p:nvPr/>
        </p:nvSpPr>
        <p:spPr>
          <a:xfrm>
            <a:off x="1993900" y="3277364"/>
            <a:ext cx="387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9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B4D67BD-929B-0338-D77A-5A05E45B2A63}"/>
              </a:ext>
            </a:extLst>
          </p:cNvPr>
          <p:cNvSpPr txBox="1"/>
          <p:nvPr/>
        </p:nvSpPr>
        <p:spPr>
          <a:xfrm>
            <a:off x="2502037" y="2786003"/>
            <a:ext cx="387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41E71D8-E87A-2C0F-C96D-8D0D03CD2CD2}"/>
              </a:ext>
            </a:extLst>
          </p:cNvPr>
          <p:cNvSpPr txBox="1"/>
          <p:nvPr/>
        </p:nvSpPr>
        <p:spPr>
          <a:xfrm>
            <a:off x="2502036" y="3768725"/>
            <a:ext cx="9333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1      6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4892E6D-EC58-CF73-AF23-B4B0D183656E}"/>
              </a:ext>
            </a:extLst>
          </p:cNvPr>
          <p:cNvSpPr txBox="1"/>
          <p:nvPr/>
        </p:nvSpPr>
        <p:spPr>
          <a:xfrm>
            <a:off x="2502035" y="4236244"/>
            <a:ext cx="9333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1      5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C72908A-CFF3-CCBD-9FBF-CCE17599917A}"/>
              </a:ext>
            </a:extLst>
          </p:cNvPr>
          <p:cNvSpPr txBox="1"/>
          <p:nvPr/>
        </p:nvSpPr>
        <p:spPr>
          <a:xfrm>
            <a:off x="5188087" y="2274858"/>
            <a:ext cx="387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52A7433-49A0-1157-68DF-8F26D9BC22D1}"/>
              </a:ext>
            </a:extLst>
          </p:cNvPr>
          <p:cNvSpPr txBox="1"/>
          <p:nvPr/>
        </p:nvSpPr>
        <p:spPr>
          <a:xfrm>
            <a:off x="6165781" y="2273622"/>
            <a:ext cx="387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16EA63F2-D486-8F9E-DAD2-D1F554717BAF}"/>
              </a:ext>
            </a:extLst>
          </p:cNvPr>
          <p:cNvSpPr txBox="1"/>
          <p:nvPr/>
        </p:nvSpPr>
        <p:spPr>
          <a:xfrm>
            <a:off x="4610031" y="2786003"/>
            <a:ext cx="387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A9B222DE-A1F9-C7AE-D7EA-03EEE0A61BD4}"/>
              </a:ext>
            </a:extLst>
          </p:cNvPr>
          <p:cNvSpPr txBox="1"/>
          <p:nvPr/>
        </p:nvSpPr>
        <p:spPr>
          <a:xfrm>
            <a:off x="5160962" y="2807861"/>
            <a:ext cx="387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7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1DFD38D3-0151-C270-338C-5F8E3F6A1101}"/>
              </a:ext>
            </a:extLst>
          </p:cNvPr>
          <p:cNvSpPr txBox="1"/>
          <p:nvPr/>
        </p:nvSpPr>
        <p:spPr>
          <a:xfrm>
            <a:off x="5666820" y="2786003"/>
            <a:ext cx="387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8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BBC4251-C188-6DB4-A61A-69F5BA7A28BA}"/>
              </a:ext>
            </a:extLst>
          </p:cNvPr>
          <p:cNvSpPr txBox="1"/>
          <p:nvPr/>
        </p:nvSpPr>
        <p:spPr>
          <a:xfrm>
            <a:off x="5168413" y="3789273"/>
            <a:ext cx="9333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1      8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5BC68CE7-CC32-30C4-5C95-F826FACF039A}"/>
              </a:ext>
            </a:extLst>
          </p:cNvPr>
          <p:cNvSpPr txBox="1"/>
          <p:nvPr/>
        </p:nvSpPr>
        <p:spPr>
          <a:xfrm>
            <a:off x="8092315" y="2567751"/>
            <a:ext cx="387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7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C455AC43-32EE-C47F-C480-DDD9796AE2EB}"/>
              </a:ext>
            </a:extLst>
          </p:cNvPr>
          <p:cNvSpPr txBox="1"/>
          <p:nvPr/>
        </p:nvSpPr>
        <p:spPr>
          <a:xfrm>
            <a:off x="8664295" y="2572454"/>
            <a:ext cx="387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0F4076D4-3A96-D56D-12B7-2F21FC539734}"/>
              </a:ext>
            </a:extLst>
          </p:cNvPr>
          <p:cNvSpPr txBox="1"/>
          <p:nvPr/>
        </p:nvSpPr>
        <p:spPr>
          <a:xfrm>
            <a:off x="9236275" y="2582406"/>
            <a:ext cx="387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4D0966D0-D1F6-B1E3-4516-7671F9F5A620}"/>
              </a:ext>
            </a:extLst>
          </p:cNvPr>
          <p:cNvSpPr txBox="1"/>
          <p:nvPr/>
        </p:nvSpPr>
        <p:spPr>
          <a:xfrm>
            <a:off x="8084513" y="3035240"/>
            <a:ext cx="9607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7       2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01FD075F-BDFD-707F-16EC-3F1A8946E67E}"/>
              </a:ext>
            </a:extLst>
          </p:cNvPr>
          <p:cNvSpPr txBox="1"/>
          <p:nvPr/>
        </p:nvSpPr>
        <p:spPr>
          <a:xfrm>
            <a:off x="8676995" y="3563203"/>
            <a:ext cx="387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7E2F93C9-04B4-AD7C-85DD-ACCFC7F2148A}"/>
              </a:ext>
            </a:extLst>
          </p:cNvPr>
          <p:cNvSpPr txBox="1"/>
          <p:nvPr/>
        </p:nvSpPr>
        <p:spPr>
          <a:xfrm>
            <a:off x="8672854" y="4045347"/>
            <a:ext cx="9607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1       8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CB98016E-B3C7-5005-A39B-B4DD647117CB}"/>
              </a:ext>
            </a:extLst>
          </p:cNvPr>
          <p:cNvSpPr txBox="1"/>
          <p:nvPr/>
        </p:nvSpPr>
        <p:spPr>
          <a:xfrm>
            <a:off x="9303435" y="4601706"/>
            <a:ext cx="387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518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116</Words>
  <Application>Microsoft Office PowerPoint</Application>
  <PresentationFormat>宽屏</PresentationFormat>
  <Paragraphs>62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2" baseType="lpstr">
      <vt:lpstr>等线</vt:lpstr>
      <vt:lpstr>等线 Light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颖 温</dc:creator>
  <cp:lastModifiedBy>颖 温</cp:lastModifiedBy>
  <cp:revision>7</cp:revision>
  <dcterms:created xsi:type="dcterms:W3CDTF">2025-02-02T09:13:35Z</dcterms:created>
  <dcterms:modified xsi:type="dcterms:W3CDTF">2025-02-02T09:44:36Z</dcterms:modified>
</cp:coreProperties>
</file>