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5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960" y="907415"/>
            <a:ext cx="8241665" cy="51822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37940" y="3175635"/>
            <a:ext cx="6807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17005" y="3175635"/>
            <a:ext cx="6807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534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96070" y="3175635"/>
            <a:ext cx="6807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595" y="3555365"/>
            <a:ext cx="1482090" cy="1352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655" y="3648710"/>
            <a:ext cx="1362075" cy="12592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8150" y="3733165"/>
            <a:ext cx="1403350" cy="1174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1936750"/>
            <a:ext cx="10655935" cy="25647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22245" y="2718435"/>
            <a:ext cx="53657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36155" y="2718435"/>
            <a:ext cx="53657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5870" y="3429000"/>
            <a:ext cx="53657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1380" y="3342005"/>
            <a:ext cx="53657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2870" y="3957320"/>
            <a:ext cx="53657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58380" y="3965575"/>
            <a:ext cx="53657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973455"/>
            <a:ext cx="9189720" cy="524700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6332855" y="1689100"/>
            <a:ext cx="53657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332855" y="4092575"/>
            <a:ext cx="53657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735" y="2364105"/>
            <a:ext cx="1323340" cy="10648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2735" y="4728210"/>
            <a:ext cx="1390015" cy="104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9940" y="741045"/>
            <a:ext cx="7622540" cy="58991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06065" y="3578225"/>
            <a:ext cx="2261235" cy="4438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116+53=169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3215" y="5346065"/>
            <a:ext cx="2261235" cy="4438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116+169=285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0165" y="5789930"/>
            <a:ext cx="8031480" cy="6864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解析：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由第(1)题已经算出一条裙子的价格，一条裤子的价格是116元，所以买一条裤子和一条裙子一共需要116+169=285(元)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965" y="4243070"/>
            <a:ext cx="7466965" cy="732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解析：由线段图可知,一条裙子的价格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比一条裤子的价格贵53元,所以一条裙子的价格116+53=169(元)。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315" y="1079500"/>
            <a:ext cx="10454005" cy="33064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39335" y="2985135"/>
            <a:ext cx="2261235" cy="4438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652+327=979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（辆）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935" y="1315085"/>
            <a:ext cx="10946130" cy="39243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27375" y="3289300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2280" y="3889375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4430" y="3889375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7180" y="3289300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91225" y="3289300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7660" y="4005580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55075" y="3289300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71430" y="3889375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58655" y="4596130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317.35,&quot;left&quot;:498.65,&quot;top&quot;:133,&quot;width&quot;:228.95}"/>
</p:tagLst>
</file>

<file path=ppt/tags/tag64.xml><?xml version="1.0" encoding="utf-8"?>
<p:tagLst xmlns:p="http://schemas.openxmlformats.org/presentationml/2006/main">
  <p:tag name="KSO_WM_DIAGRAM_VIRTUALLY_FRAME" val="{&quot;height&quot;:317.35,&quot;left&quot;:498.65,&quot;top&quot;:133,&quot;width&quot;:228.95}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宽屏</PresentationFormat>
  <Paragraphs>56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182</cp:revision>
  <dcterms:created xsi:type="dcterms:W3CDTF">2019-06-19T02:08:00Z</dcterms:created>
  <dcterms:modified xsi:type="dcterms:W3CDTF">2024-09-02T03:53:27Z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FF00297BB25240D3ACC99FA34E7CF4F3_13</vt:lpwstr>
  </property>
</Properties>
</file>