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71" r:id="rId3"/>
    <p:sldId id="281" r:id="rId4"/>
    <p:sldId id="282" r:id="rId5"/>
    <p:sldId id="283" r:id="rId6"/>
    <p:sldId id="284" r:id="rId7"/>
    <p:sldId id="285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6-1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1560" y="1095375"/>
            <a:ext cx="7299960" cy="547560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233420" y="4844415"/>
            <a:ext cx="221742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4×9=36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（米）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33420" y="5634355"/>
            <a:ext cx="1903730" cy="4298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36÷6=6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（套）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33420" y="6064250"/>
            <a:ext cx="4641215" cy="3136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用这些布做成人服装，可以做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套。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85635" y="5331460"/>
            <a:ext cx="2345055" cy="4298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4×9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÷6=6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（套）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5" grpId="0"/>
      <p:bldP spid="5" grpId="1"/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1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5240" y="1065530"/>
            <a:ext cx="9197975" cy="45085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465070" y="2738755"/>
            <a:ext cx="221742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3×8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÷4=6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（瓶）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65705" y="4678045"/>
            <a:ext cx="2343785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3×8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÷2=12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（个）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11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0610" y="1098550"/>
            <a:ext cx="9823450" cy="395478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465070" y="3826510"/>
            <a:ext cx="221742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12×2÷4=6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（天）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1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8565" y="969645"/>
            <a:ext cx="9571990" cy="301879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625215" y="2477770"/>
            <a:ext cx="221742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16×4÷8=8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（组）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1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050" y="1054100"/>
            <a:ext cx="10905490" cy="366331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437130" y="2642235"/>
            <a:ext cx="3188335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14×4÷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=7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（盒）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11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4085" y="838835"/>
            <a:ext cx="9953625" cy="44831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319530" y="3279775"/>
            <a:ext cx="6577330" cy="21532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5×4÷</a:t>
            </a: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=5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（个）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解析:摆1个数字“2”需要5根火柴棒,摆4个数字“2”需要火柴棒5</a:t>
            </a:r>
            <a:r>
              <a:rPr lang="zh-CN" altLang="en-US" sz="20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4=20(根),摆1个数字“4”需要4根火柴棒，可以摆20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÷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4=5(个)。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199</Words>
  <Application>WPS 演示</Application>
  <PresentationFormat>宽屏</PresentationFormat>
  <Paragraphs>24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183</cp:revision>
  <dcterms:created xsi:type="dcterms:W3CDTF">2019-06-19T02:08:00Z</dcterms:created>
  <dcterms:modified xsi:type="dcterms:W3CDTF">2024-09-02T08:03:15Z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5AE28F41C197442C8C373894FE09666E_13</vt:lpwstr>
  </property>
</Properties>
</file>