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5" r:id="rId47"/>
    <p:sldId id="306" r:id="rId48"/>
    <p:sldId id="301" r:id="rId49"/>
    <p:sldId id="307" r:id="rId50"/>
    <p:sldId id="302" r:id="rId5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23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8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8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8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8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9807e6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E219B23-5899-47A6-9DF7-719740505AB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9807e6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89A3A8B-A5C9-4AEF-9F93-9DC210E175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17413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732903f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48a9b4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62937ea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f5fe667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f17413f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d732903f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48a9b42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62937ea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f5fe667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9807e6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C73209F-A0FC-454F-95F7-F390D5E1C9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17413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732903f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48a9b4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62937ea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f5fe667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f17413f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d732903f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48a9b42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62937ea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f5fe667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2B5E83A-54E6-F96B-DD96-38391597E90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F78F377-7032-46A1-97E7-7ABD9B9380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96C2C02-4B80-4C95-8E00-752FF0B6EDB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17413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732903f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48a9b4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62937ea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f5fe667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f17413f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d732903f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48a9b42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62937ea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f5fe667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830452-5DD9-4785-AA03-7EE3EB65478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17413f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732903f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48a9b4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62937ea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f5fe667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f17413f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d732903f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48a9b42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62937ea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f5fe667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5_1#35e365ea2?vaa=1&amp;vcp=1&amp;pid=09db20986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坚持做某事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访谈节目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游戏竞赛节目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才艺节目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讨论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期盼做某事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lang="en-US" altLang="zh-CN" sz="2800" dirty="0"/>
          </a:p>
        </p:txBody>
      </p:sp>
      <p:sp>
        <p:nvSpPr>
          <p:cNvPr id="3" name="QB_6_AN.1_1#35e365ea2.blank?vaa=1&amp;vcp=1&amp;pid=09db20986&amp;color=0,0,0&amp;vpa=30&amp;vtp=1&amp;vaab=1&amp;bbb=1"/>
          <p:cNvSpPr/>
          <p:nvPr/>
        </p:nvSpPr>
        <p:spPr>
          <a:xfrm>
            <a:off x="2581814" y="567404"/>
            <a:ext cx="3130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5" name="QB_6_AN.2_1#35e365ea2.blank?vaa=1&amp;vcp=1&amp;pid=09db20986&amp;color=0,0,0&amp;vpa=31&amp;vtp=1&amp;vaab=1&amp;bbb=1"/>
          <p:cNvSpPr/>
          <p:nvPr/>
        </p:nvSpPr>
        <p:spPr>
          <a:xfrm>
            <a:off x="1845214" y="1227804"/>
            <a:ext cx="1955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common</a:t>
            </a:r>
            <a:endParaRPr lang="en-US" altLang="zh-CN" sz="2800" dirty="0"/>
          </a:p>
        </p:txBody>
      </p:sp>
      <p:sp>
        <p:nvSpPr>
          <p:cNvPr id="7" name="QB_6_AN.3_1#35e365ea2.blank?vaa=1&amp;vcp=1&amp;pid=09db20986&amp;color=0,0,0&amp;vpa=32&amp;vtp=1&amp;vaab=1&amp;bbb=1"/>
          <p:cNvSpPr/>
          <p:nvPr/>
        </p:nvSpPr>
        <p:spPr>
          <a:xfrm>
            <a:off x="1889094" y="1875504"/>
            <a:ext cx="1463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6_AN.4_1#35e365ea2.blank?vaa=1&amp;vcp=1&amp;pid=09db20986&amp;color=0,0,0&amp;vpa=33&amp;vtp=1&amp;vaab=1&amp;bbb=1"/>
          <p:cNvSpPr/>
          <p:nvPr/>
        </p:nvSpPr>
        <p:spPr>
          <a:xfrm>
            <a:off x="2581814" y="2523204"/>
            <a:ext cx="1719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endParaRPr lang="en-US" altLang="zh-CN" sz="2800" dirty="0"/>
          </a:p>
        </p:txBody>
      </p:sp>
      <p:sp>
        <p:nvSpPr>
          <p:cNvPr id="11" name="QB_6_AN.5_1#35e365ea2.blank?vaa=1&amp;vcp=1&amp;pid=09db20986&amp;color=0,0,0&amp;vpa=34&amp;vtp=1&amp;vaab=1&amp;bbb=1"/>
          <p:cNvSpPr/>
          <p:nvPr/>
        </p:nvSpPr>
        <p:spPr>
          <a:xfrm>
            <a:off x="3267615" y="3158204"/>
            <a:ext cx="1955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endParaRPr lang="en-US" altLang="zh-CN" sz="2800" dirty="0"/>
          </a:p>
        </p:txBody>
      </p:sp>
      <p:sp>
        <p:nvSpPr>
          <p:cNvPr id="13" name="QB_6_AN.6_1#35e365ea2.blank?vaa=1&amp;vcp=1&amp;pid=09db20986&amp;color=0,0,0&amp;vpa=35&amp;vtp=1&amp;vaab=1&amp;bbb=1"/>
          <p:cNvSpPr/>
          <p:nvPr/>
        </p:nvSpPr>
        <p:spPr>
          <a:xfrm>
            <a:off x="2543714" y="3818604"/>
            <a:ext cx="1974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endParaRPr lang="en-US" altLang="zh-CN" sz="2800" dirty="0"/>
          </a:p>
        </p:txBody>
      </p:sp>
      <p:sp>
        <p:nvSpPr>
          <p:cNvPr id="15" name="QB_6_AN.7_1#35e365ea2.blank?vaa=1&amp;vcp=1&amp;pid=09db20986&amp;color=0,0,0&amp;vpa=36&amp;vtp=1&amp;vaab=1&amp;bbb=1"/>
          <p:cNvSpPr/>
          <p:nvPr/>
        </p:nvSpPr>
        <p:spPr>
          <a:xfrm>
            <a:off x="2734214" y="4466304"/>
            <a:ext cx="3887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7" name="QB_6_AN.8_1#35e365ea2.blank?vaa=1&amp;vcp=1&amp;pid=09db20986&amp;color=0,0,0&amp;vpa=37&amp;vtp=1&amp;vaab=1&amp;bbb=1"/>
          <p:cNvSpPr/>
          <p:nvPr/>
        </p:nvSpPr>
        <p:spPr>
          <a:xfrm>
            <a:off x="2975514" y="5101304"/>
            <a:ext cx="2538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9" name="QB_6_AN.72_1#35e365ea2.blank?vaa=1&amp;vcp=1&amp;pid=09db20986&amp;color=0,0,0&amp;vpa=38&amp;vtp=1&amp;vaab=1&amp;bbb=1"/>
          <p:cNvSpPr/>
          <p:nvPr/>
        </p:nvSpPr>
        <p:spPr>
          <a:xfrm>
            <a:off x="2899314" y="5728049"/>
            <a:ext cx="28527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3_1#6cf4ce22a?vaa=1&amp;vcp=1&amp;pid=09db20986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希望做某事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有一天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动作片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看电影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……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一双；一副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3" name="QB_6_AN.1_1#6cf4ce22a.blank?vaa=1&amp;vcp=1&amp;pid=09db20986&amp;color=0,0,0&amp;vpa=39&amp;vtp=1&amp;vaab=1&amp;bbb=1"/>
          <p:cNvSpPr/>
          <p:nvPr/>
        </p:nvSpPr>
        <p:spPr>
          <a:xfrm>
            <a:off x="2924714" y="567404"/>
            <a:ext cx="2617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5" name="QB_6_AN.2_1#6cf4ce22a.blank?vaa=1&amp;vcp=1&amp;pid=09db20986&amp;color=0,0,0&amp;vpa=40&amp;vtp=1&amp;vaab=1&amp;bbb=1"/>
          <p:cNvSpPr/>
          <p:nvPr/>
        </p:nvSpPr>
        <p:spPr>
          <a:xfrm>
            <a:off x="2175414" y="1215104"/>
            <a:ext cx="1462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7" name="QB_6_AN.3_1#6cf4ce22a.blank?vaa=1&amp;vcp=1&amp;pid=09db20986&amp;color=0,0,0&amp;vpa=41&amp;vtp=1&amp;vaab=1&amp;bbb=1"/>
          <p:cNvSpPr/>
          <p:nvPr/>
        </p:nvSpPr>
        <p:spPr>
          <a:xfrm>
            <a:off x="2251614" y="1875504"/>
            <a:ext cx="21907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endParaRPr lang="en-US" altLang="zh-CN" sz="2800" dirty="0"/>
          </a:p>
        </p:txBody>
      </p:sp>
      <p:sp>
        <p:nvSpPr>
          <p:cNvPr id="9" name="QB_6_AN.4_1#6cf4ce22a.blank?vaa=1&amp;vcp=1&amp;pid=09db20986&amp;color=0,0,0&amp;vpa=42&amp;vtp=1&amp;vaab=1&amp;bbb=1"/>
          <p:cNvSpPr/>
          <p:nvPr/>
        </p:nvSpPr>
        <p:spPr>
          <a:xfrm>
            <a:off x="2188114" y="2523204"/>
            <a:ext cx="2506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endParaRPr lang="en-US" altLang="zh-CN" sz="2800" dirty="0"/>
          </a:p>
        </p:txBody>
      </p:sp>
      <p:sp>
        <p:nvSpPr>
          <p:cNvPr id="11" name="QB_6_AN.5_1#6cf4ce22a.blank?vaa=1&amp;vcp=1&amp;pid=09db20986&amp;color=0,0,0&amp;vpa=43&amp;vtp=1&amp;vaab=1&amp;bbb=1"/>
          <p:cNvSpPr/>
          <p:nvPr/>
        </p:nvSpPr>
        <p:spPr>
          <a:xfrm>
            <a:off x="2590546" y="3170904"/>
            <a:ext cx="1520825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3" name="QB_6_AN.6_1#6cf4ce22a.blank?vaa=1&amp;vcp=1&amp;pid=09db20986&amp;color=0,0,0&amp;vpa=44&amp;vtp=1&amp;vaab=1&amp;bbb=1"/>
          <p:cNvSpPr/>
          <p:nvPr/>
        </p:nvSpPr>
        <p:spPr>
          <a:xfrm>
            <a:off x="2962814" y="3805904"/>
            <a:ext cx="2014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5" name="QB_6_AN.7_1#6cf4ce22a.blank?vaa=1&amp;vcp=1&amp;pid=09db20986&amp;color=0,0,0&amp;vpa=45&amp;vtp=1&amp;vaab=1&amp;bbb=1"/>
          <p:cNvSpPr/>
          <p:nvPr/>
        </p:nvSpPr>
        <p:spPr>
          <a:xfrm>
            <a:off x="1832514" y="4453604"/>
            <a:ext cx="233146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endParaRPr lang="en-US" altLang="zh-CN" sz="2800" dirty="0"/>
          </a:p>
        </p:txBody>
      </p:sp>
      <p:sp>
        <p:nvSpPr>
          <p:cNvPr id="17" name="QB_6_AN.8_1#6cf4ce22a.blank?vaa=1&amp;vcp=1&amp;pid=09db20986&amp;color=0,0,0&amp;vpa=46&amp;vtp=1&amp;vaab=1&amp;bbb=1"/>
          <p:cNvSpPr/>
          <p:nvPr/>
        </p:nvSpPr>
        <p:spPr>
          <a:xfrm>
            <a:off x="2721514" y="5101304"/>
            <a:ext cx="1620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9" name="QB_6_AN.90_1#6cf4ce22a.blank?vaa=1&amp;vcp=1&amp;pid=09db20986&amp;color=0,0,0&amp;vpa=47&amp;vtp=1&amp;vaab=1&amp;bbb=1"/>
          <p:cNvSpPr/>
          <p:nvPr/>
        </p:nvSpPr>
        <p:spPr>
          <a:xfrm>
            <a:off x="1883314" y="5728049"/>
            <a:ext cx="1522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1_1#d4b1408fb?vaa=1&amp;vcp=1&amp;pid=09db20986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代替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干得好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篮球运动员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有把握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寄/送到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lang="en-US" altLang="zh-CN" sz="2800" dirty="0"/>
          </a:p>
        </p:txBody>
      </p:sp>
      <p:sp>
        <p:nvSpPr>
          <p:cNvPr id="3" name="QB_6_AN.1_1#d4b1408fb.blank?vaa=1&amp;vcp=1&amp;pid=09db20986&amp;color=0,0,0&amp;vpa=48&amp;vtp=1&amp;vaab=1&amp;bbb=1"/>
          <p:cNvSpPr/>
          <p:nvPr/>
        </p:nvSpPr>
        <p:spPr>
          <a:xfrm>
            <a:off x="1832514" y="567404"/>
            <a:ext cx="250609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endParaRPr lang="en-US" altLang="zh-CN" sz="2800" dirty="0"/>
          </a:p>
        </p:txBody>
      </p:sp>
      <p:sp>
        <p:nvSpPr>
          <p:cNvPr id="5" name="QB_6_AN.2_1#d4b1408fb.blank?vaa=1&amp;vcp=1&amp;pid=09db20986&amp;color=0,0,0&amp;vpa=49&amp;vtp=1&amp;vaab=1&amp;bbb=1"/>
          <p:cNvSpPr/>
          <p:nvPr/>
        </p:nvSpPr>
        <p:spPr>
          <a:xfrm>
            <a:off x="2200814" y="1215104"/>
            <a:ext cx="2470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</a:t>
            </a:r>
            <a:endParaRPr lang="en-US" altLang="zh-CN" sz="2800" dirty="0"/>
          </a:p>
        </p:txBody>
      </p:sp>
      <p:sp>
        <p:nvSpPr>
          <p:cNvPr id="7" name="QB_6_AN.3_1#d4b1408fb.blank?vaa=1&amp;vcp=1&amp;pid=09db20986&amp;color=0,0,0&amp;vpa=50&amp;vtp=1&amp;vaab=1&amp;bbb=1"/>
          <p:cNvSpPr/>
          <p:nvPr/>
        </p:nvSpPr>
        <p:spPr>
          <a:xfrm>
            <a:off x="2950114" y="1862804"/>
            <a:ext cx="2762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</a:t>
            </a:r>
            <a:endParaRPr lang="en-US" altLang="zh-CN" sz="2800" dirty="0"/>
          </a:p>
        </p:txBody>
      </p:sp>
      <p:sp>
        <p:nvSpPr>
          <p:cNvPr id="9" name="QB_6_AN.4_1#d4b1408fb.blank?vaa=1&amp;vcp=1&amp;pid=09db20986&amp;color=0,0,0&amp;vpa=51&amp;vtp=1&amp;vaab=1&amp;bbb=1"/>
          <p:cNvSpPr/>
          <p:nvPr/>
        </p:nvSpPr>
        <p:spPr>
          <a:xfrm>
            <a:off x="1883314" y="2510504"/>
            <a:ext cx="2744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endParaRPr lang="en-US" altLang="zh-CN" sz="2800" dirty="0"/>
          </a:p>
        </p:txBody>
      </p:sp>
      <p:sp>
        <p:nvSpPr>
          <p:cNvPr id="11" name="QB_6_AN.5_1#d4b1408fb.blank?vaa=1&amp;vcp=1&amp;pid=09db20986&amp;color=0,0,0&amp;vpa=52&amp;vtp=1&amp;vaab=1&amp;bbb=1"/>
          <p:cNvSpPr/>
          <p:nvPr/>
        </p:nvSpPr>
        <p:spPr>
          <a:xfrm>
            <a:off x="1883314" y="3158204"/>
            <a:ext cx="1524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3" name="QB_6_AN.6_1#d4b1408fb.blank?vaa=1&amp;vcp=1&amp;pid=09db20986&amp;color=0,0,0&amp;vpa=53&amp;vtp=1&amp;vaab=1&amp;bbb=1"/>
          <p:cNvSpPr/>
          <p:nvPr/>
        </p:nvSpPr>
        <p:spPr>
          <a:xfrm>
            <a:off x="3254915" y="3818604"/>
            <a:ext cx="23304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5" name="QB_6_AN.7_1#d4b1408fb.blank?vaa=1&amp;vcp=1&amp;pid=09db20986&amp;color=0,0,0&amp;vpa=54&amp;vtp=1&amp;vaab=1&amp;bbb=1"/>
          <p:cNvSpPr/>
          <p:nvPr/>
        </p:nvSpPr>
        <p:spPr>
          <a:xfrm>
            <a:off x="1832514" y="4466304"/>
            <a:ext cx="17970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endParaRPr lang="en-US" altLang="zh-CN" sz="2800" dirty="0"/>
          </a:p>
        </p:txBody>
      </p:sp>
      <p:sp>
        <p:nvSpPr>
          <p:cNvPr id="17" name="QB_6_AN.8_1#d4b1408fb.blank?vaa=1&amp;vcp=1&amp;pid=09db20986&amp;color=0,0,0&amp;vpa=55&amp;vtp=1&amp;vaab=1&amp;bbb=1"/>
          <p:cNvSpPr/>
          <p:nvPr/>
        </p:nvSpPr>
        <p:spPr>
          <a:xfrm>
            <a:off x="4098671" y="5114004"/>
            <a:ext cx="1727200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9" name="QB_6_AN.108_1#d4b1408fb.blank?vaa=1&amp;vcp=1&amp;pid=09db20986&amp;color=0,0,0&amp;vpa=56&amp;vtp=1&amp;vaab=1&amp;bbb=1"/>
          <p:cNvSpPr/>
          <p:nvPr/>
        </p:nvSpPr>
        <p:spPr>
          <a:xfrm>
            <a:off x="2950114" y="5728049"/>
            <a:ext cx="2566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9_1#2bd9a22c2?vaa=1&amp;vcp=1&amp;pid=09db20986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不同种类的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学着做；开始做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6_AN.1_1#2bd9a22c2.blank?vaa=1&amp;vcp=1&amp;pid=09db20986&amp;color=0,0,0&amp;vpa=57&amp;vtp=1&amp;vaab=1&amp;bbb=1"/>
          <p:cNvSpPr/>
          <p:nvPr/>
        </p:nvSpPr>
        <p:spPr>
          <a:xfrm>
            <a:off x="2962814" y="1853914"/>
            <a:ext cx="289871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6_AN.2_1#2bd9a22c2.blank?vaa=1&amp;vcp=1&amp;pid=09db20986&amp;color=0,0,0&amp;vpa=58&amp;vtp=1&amp;vaab=1&amp;bbb=1"/>
          <p:cNvSpPr/>
          <p:nvPr/>
        </p:nvSpPr>
        <p:spPr>
          <a:xfrm>
            <a:off x="2912014" y="2488914"/>
            <a:ext cx="31988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6_AN.3_1#2bd9a22c2.blank?vaa=1&amp;vcp=1&amp;pid=09db20986&amp;color=0,0,0&amp;vpa=59&amp;vtp=1&amp;vaab=1&amp;bbb=1"/>
          <p:cNvSpPr/>
          <p:nvPr/>
        </p:nvSpPr>
        <p:spPr>
          <a:xfrm>
            <a:off x="1832514" y="3149314"/>
            <a:ext cx="1957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9" name="QB_6_AN.4_1#2bd9a22c2.blank?vaa=1&amp;vcp=1&amp;pid=09db20986&amp;color=0,0,0&amp;vpa=60&amp;vtp=1&amp;vaab=1&amp;bbb=1"/>
          <p:cNvSpPr/>
          <p:nvPr/>
        </p:nvSpPr>
        <p:spPr>
          <a:xfrm>
            <a:off x="3318415" y="3797014"/>
            <a:ext cx="27257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1" name="QB_6_AN.118_1#2bd9a22c2.blank?vaa=1&amp;vcp=1&amp;pid=09db20986&amp;color=0,0,0&amp;vpa=61&amp;vtp=1&amp;vaab=1&amp;bbb=1"/>
          <p:cNvSpPr/>
          <p:nvPr/>
        </p:nvSpPr>
        <p:spPr>
          <a:xfrm>
            <a:off x="3458115" y="4411059"/>
            <a:ext cx="1382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dca67f86?vcp=1&amp;pid=d732903f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262499a05?vcp=1&amp;pid=6dca67f86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——你为什么喜欢看新闻？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——因为我希望弄清世界各地正在发生的事情。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2499a05?sp=1&amp;vcp=1&amp;pid=6dca67f86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them./I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them!/I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P35）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你觉得访谈节目怎么样？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我不介意看这类节目。/我不能忍受这类节目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！/我喜欢看这类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2499a05?sp=1&amp;vcp=1&amp;pid=6dca67f86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cartoons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Mickey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him.（P37）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现在的卡通片通常不再像米老鼠那样简单直白，但是大家依然记得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并喜爱米老鼠。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这部电影表现出了她对家庭、朋友及国家的爱。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62499a05?vcp=1&amp;pid=6dca67f86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player.（P41）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——你长大以后想做什么？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——我想成为一名篮球运动员。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day.（P41）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——你打算怎样做呢？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——我打算每天练习打篮球。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2499a05?sp=1&amp;vcp=1&amp;pid=6dca67f86&amp;color=0,0,0&amp;mp=1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that.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P42）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我父母想让我成为一名医生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但是我对此还不确定。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college.（P43）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——你打算什么时候开始？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——我打算读完高中和大学后开始。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2499a05?sp=1&amp;vcp=1&amp;pid=6dca67f86&amp;color=0,0,0&amp;mp=1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resolutions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keep.（P45）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有时这些决定可能会太难而无法遵行。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easier.（P47）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它们可能会帮你成为更优秀的人，使你的生活更轻松。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0d9362b0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0d9362b0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c0d9362b0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48a9b42a.fixed?vcp=1&amp;pid=59807e6b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448a9b42a.fixed?vcp=1&amp;pid=59807e6b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305b95f4?vcp=1&amp;pid=448a9b42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动词不定式作宾语。</a:t>
            </a:r>
            <a:endParaRPr lang="en-US" altLang="zh-CN" sz="3200" dirty="0"/>
          </a:p>
        </p:txBody>
      </p:sp>
      <p:sp>
        <p:nvSpPr>
          <p:cNvPr id="3" name="P_6_BD#4a100a38b?vcp=1&amp;pid=5305b95f4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动词不定式的基本构成是“to+动词原形”。动词不定式具有名词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、形容</a:t>
            </a: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词和副词的特点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，在句中可以作主语、宾语、宾语补足语、表语和状语。</a:t>
            </a:r>
            <a:endParaRPr lang="en-US" altLang="zh-CN" sz="2800" spc="-1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一些谓语动词后常跟不定式作宾语，这些谓语动词可以用以下口诀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来记忆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a100a38b?vcp=1&amp;pid=5305b95f4&amp;color=0,0,0&amp;mp=1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决心学会有希望（decide,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determine,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hope）,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同意计划莫假装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（agree,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pretend）,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胆敢拒绝会失败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（dare,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refuse,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fail）,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准备设法来帮忙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（prepare,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help）,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提供请求负担起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（offer,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demand,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afford）,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答应安排理应当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（promise,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arrange,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supposed）,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以上后跟不定式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劝君牢记永不忘。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a100a38b?vcp=1&amp;pid=5305b95f4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我今晚想看电影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汤姆决定给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他弟弟做一架飞机模型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promised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玛丽答应参加我的生日聚会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，但是她没来。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930ce9a?vcp=1&amp;pid=5305b95f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19_1#c8d22249e?sp=1&amp;vaa=1&amp;vcp=1&amp;pid=42930ce9a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c8d22249e.bracket?vaa=1&amp;vcp=1&amp;pid=42930ce9a&amp;color=0,0,0&amp;vpa=62&amp;vtp=1&amp;vaab=1"/>
          <p:cNvSpPr/>
          <p:nvPr/>
        </p:nvSpPr>
        <p:spPr>
          <a:xfrm>
            <a:off x="2088103" y="24933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9_2#c8d22249e.choices?vaa=1&amp;vcp=1&amp;pid=42930ce9a&amp;color=0,0,0&amp;vtp=1&amp;vaab=1&amp;bbb=1"/>
          <p:cNvSpPr/>
          <p:nvPr/>
        </p:nvSpPr>
        <p:spPr>
          <a:xfrm>
            <a:off x="539496" y="31289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6" name="QC_7_BD.121_1#ffbb45a39?vaa=1&amp;vcp=1&amp;pid=42930ce9a&amp;color=0,0,0&amp;vtp=1&amp;vaab=1&amp;bbb=1&amp;hb=1"/>
          <p:cNvSpPr/>
          <p:nvPr/>
        </p:nvSpPr>
        <p:spPr>
          <a:xfrm>
            <a:off x="539496" y="37584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Oscar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22_1#ffbb45a39.bracket?vaa=1&amp;vcp=1&amp;pid=42930ce9a&amp;color=0,0,0&amp;vpa=63&amp;vtp=1&amp;vaab=1"/>
          <p:cNvSpPr/>
          <p:nvPr/>
        </p:nvSpPr>
        <p:spPr>
          <a:xfrm>
            <a:off x="3666077" y="439278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21_2#ffbb45a39.choices?vaa=1&amp;vcp=1&amp;pid=42930ce9a&amp;color=0,0,0&amp;vtp=1&amp;vaab=1&amp;bbb=1"/>
          <p:cNvSpPr/>
          <p:nvPr/>
        </p:nvSpPr>
        <p:spPr>
          <a:xfrm>
            <a:off x="539496" y="50275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B.winning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a804aa84?vcp=1&amp;pid=448a9b42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to表示计划、将来。</a:t>
            </a:r>
            <a:endParaRPr lang="en-US" altLang="zh-CN" sz="3200" dirty="0"/>
          </a:p>
        </p:txBody>
      </p:sp>
      <p:sp>
        <p:nvSpPr>
          <p:cNvPr id="3" name="P_6_BD#0180536d2?vcp=1&amp;pid=5a804aa84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一般将来时用以描述将来发生的动作或存在的状态。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to的用法。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（1）表示主观上打算在将来要做某事，常与tomorrow,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表示将来的时间状语连用。例如：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我明天打算去游泳。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（2）表示根据迹象主观判断肯定将要发生的事。例如：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rain.看！快下雨啦。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180536d2?sp=1&amp;vcp=1&amp;pid=5a804aa84&amp;color=0,0,0&amp;vtp=1&amp;vaab=1&amp;bt=1&amp;bb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使用be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的注意事项。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（1）当there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be句型用be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to形式表示将来，意为“将有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时，to后的be是there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be句型中的be，不能用have。be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to中的be有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人称、数、时态等的变化。例如：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tomorrow.明天将有一场足球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赛。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（2）come,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move等表示位置移动的动词，很少用在be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to之后，而是用现在进行时表示将来。例如：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客人就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要来了，我们准备好欢迎他们吧。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9f0b0ea8?vcp=1&amp;pid=5a804aa8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23_1#5d2de0b2e?sp=1&amp;vaa=1&amp;vcp=1&amp;pid=29f0b0ea8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5d2de0b2e.bracket?vaa=1&amp;vcp=1&amp;pid=29f0b0ea8&amp;color=0,0,0&amp;vpa=64&amp;vtp=1&amp;vaab=1"/>
          <p:cNvSpPr/>
          <p:nvPr/>
        </p:nvSpPr>
        <p:spPr>
          <a:xfrm>
            <a:off x="5979065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23_2#5d2de0b2e.choices?vaa=1&amp;vcp=1&amp;pid=29f0b0ea8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.learning</a:t>
            </a:r>
            <a:endParaRPr lang="en-US" altLang="zh-CN" sz="2800" dirty="0"/>
          </a:p>
        </p:txBody>
      </p:sp>
      <p:sp>
        <p:nvSpPr>
          <p:cNvPr id="6" name="QC_7_BD.125_1#57df465b8?vaa=1&amp;vcp=1&amp;pid=29f0b0ea8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covered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26_1#57df465b8.bracket?vaa=1&amp;vcp=1&amp;pid=29f0b0ea8&amp;color=0,0,0&amp;vpa=65&amp;vtp=1&amp;vaab=1"/>
          <p:cNvSpPr/>
          <p:nvPr/>
        </p:nvSpPr>
        <p:spPr>
          <a:xfrm>
            <a:off x="2327814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25_2#57df465b8.choices?vaa=1&amp;vcp=1&amp;pid=29f0b0ea8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.rains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.rained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9153b4f0?vcp=1&amp;pid=448a9b42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hope和wish的用法区别。</a:t>
            </a:r>
            <a:endParaRPr lang="en-US" altLang="zh-CN" sz="3200" dirty="0"/>
          </a:p>
        </p:txBody>
      </p:sp>
      <p:graphicFrame>
        <p:nvGraphicFramePr>
          <p:cNvPr id="29" name="P_6_BD#f32d8011b?colgroup=2,2,10,12&amp;vcp=1&amp;pid=39153b4f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577934"/>
              </p:ext>
            </p:extLst>
          </p:nvPr>
        </p:nvGraphicFramePr>
        <p:xfrm>
          <a:off x="539496" y="1324401"/>
          <a:ext cx="11082528" cy="4446208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8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hope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表示可以实现或能达成的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希望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希望做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”hope+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*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和双宾语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wish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希望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常指难以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实现或不能实现的愿望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从句常用虚拟语气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希望做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”wish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希望某人做某事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”wish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b2bbfd40?vcp=1&amp;pid=39153b4f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27_1#a5c189415?sp=1&amp;vaa=1&amp;vcp=1&amp;pid=cb2bbfd40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a5c189415.bracket?vaa=1&amp;vcp=1&amp;pid=cb2bbfd40&amp;color=0,0,0&amp;vpa=66&amp;vtp=1&amp;vaab=1"/>
          <p:cNvSpPr/>
          <p:nvPr/>
        </p:nvSpPr>
        <p:spPr>
          <a:xfrm>
            <a:off x="9801257" y="18456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27_2#a5c189415.choices?vaa=1&amp;vcp=1&amp;pid=cb2bbfd40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B.hope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.plan</a:t>
            </a:r>
            <a:endParaRPr lang="en-US" altLang="zh-CN" sz="2800" dirty="0"/>
          </a:p>
        </p:txBody>
      </p:sp>
      <p:sp>
        <p:nvSpPr>
          <p:cNvPr id="6" name="QC_7_BD.129_1#df2f34c90?vaa=1&amp;vcp=1&amp;pid=cb2bbfd40&amp;color=0,0,0&amp;vtp=1&amp;vaab=1&amp;bbb=1"/>
          <p:cNvSpPr/>
          <p:nvPr/>
        </p:nvSpPr>
        <p:spPr>
          <a:xfrm>
            <a:off x="539496" y="31098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daughter.(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30_1#df2f34c90.bracket?vaa=1&amp;vcp=1&amp;pid=cb2bbfd40&amp;color=0,0,0&amp;vpa=67&amp;vtp=1&amp;vaab=1"/>
          <p:cNvSpPr/>
          <p:nvPr/>
        </p:nvSpPr>
        <p:spPr>
          <a:xfrm>
            <a:off x="7823169" y="30965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29_2#df2f34c90.choices?vaa=1&amp;vcp=1&amp;pid=cb2bbfd40&amp;color=0,0,0&amp;vtp=1&amp;vaab=1&amp;bbb=1"/>
          <p:cNvSpPr/>
          <p:nvPr/>
        </p:nvSpPr>
        <p:spPr>
          <a:xfrm>
            <a:off x="539496" y="37315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B.think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.hoped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f17413fb.fixed?vcp=1&amp;pid=59807e6b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0f17413fb.fixed?vcp=1&amp;pid=59807e6b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b26cd290?vcp=1&amp;pid=448a9b42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for和find的用法区别。</a:t>
            </a:r>
            <a:endParaRPr lang="en-US" altLang="zh-CN" sz="3200" dirty="0"/>
          </a:p>
        </p:txBody>
      </p:sp>
      <p:graphicFrame>
        <p:nvGraphicFramePr>
          <p:cNvPr id="31" name="P_6_BD#c7b2f00e1?colgroup=3,5,21&amp;vcp=1&amp;pid=ab26cd29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482647"/>
              </p:ext>
            </p:extLst>
          </p:nvPr>
        </p:nvGraphicFramePr>
        <p:xfrm>
          <a:off x="539496" y="1324401"/>
          <a:ext cx="11091672" cy="3362389"/>
        </p:xfrm>
        <a:graphic>
          <a:graphicData uri="http://schemas.openxmlformats.org/drawingml/2006/table">
            <a:tbl>
              <a:tblPr/>
              <a:tblGrid>
                <a:gridCol w="1307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08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查明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弄清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强调经过观察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调查把某事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某物或真相查出来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这一动作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找到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20dfb3c2?vcp=1&amp;pid=ab26cd29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32" name="QM_7_BD.131_1#1461d32da?colgroup=30&amp;vaa=1&amp;vcp=1&amp;pid=620dfb3c2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876041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32_1#957d787d8?vaa=1&amp;vcp=1&amp;pid=1461d32da&amp;color=0,0,0&amp;vtp=1&amp;vaab=1&amp;bbb=1"/>
          <p:cNvSpPr/>
          <p:nvPr/>
        </p:nvSpPr>
        <p:spPr>
          <a:xfrm>
            <a:off x="539496" y="197146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endParaRPr lang="en-US" altLang="zh-CN" sz="2800" dirty="0"/>
          </a:p>
        </p:txBody>
      </p:sp>
      <p:sp>
        <p:nvSpPr>
          <p:cNvPr id="5" name="QB_8_AN.1_1#957d787d8.blank?vaa=1&amp;vcp=1&amp;pid=1461d32da&amp;color=0,0,0&amp;vpa=68&amp;vtp=1&amp;vaab=1&amp;bbb=1"/>
          <p:cNvSpPr/>
          <p:nvPr/>
        </p:nvSpPr>
        <p:spPr>
          <a:xfrm>
            <a:off x="1926178" y="1940986"/>
            <a:ext cx="1463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7" name="QB_8_AN.2_1#957d787d8.blank?vaa=1&amp;vcp=1&amp;pid=1461d32da&amp;color=0,0,0&amp;vpa=69&amp;vtp=1&amp;vaab=1&amp;bbb=1"/>
          <p:cNvSpPr/>
          <p:nvPr/>
        </p:nvSpPr>
        <p:spPr>
          <a:xfrm>
            <a:off x="2718339" y="2588686"/>
            <a:ext cx="1819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8" name="QB_8_AN.3_1#957d787d8.blank?vaa=1&amp;vcp=1&amp;pid=1461d32da&amp;color=0,0,0&amp;vpa=70&amp;vtp=1&amp;vaab=1&amp;bbb=1"/>
          <p:cNvSpPr/>
          <p:nvPr/>
        </p:nvSpPr>
        <p:spPr>
          <a:xfrm>
            <a:off x="1557814" y="3236386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endParaRPr lang="en-US" altLang="zh-CN" sz="2800" dirty="0"/>
          </a:p>
        </p:txBody>
      </p:sp>
      <p:sp>
        <p:nvSpPr>
          <p:cNvPr id="10" name="QB_8_AN.138_1#957d787d8.blank?vaa=1&amp;vcp=1&amp;pid=1461d32da&amp;color=0,0,0&amp;vpa=71&amp;vtp=1&amp;vaab=1&amp;bbb=1"/>
          <p:cNvSpPr/>
          <p:nvPr/>
        </p:nvSpPr>
        <p:spPr>
          <a:xfrm>
            <a:off x="3583464" y="3863131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62937ea8.fixed?vcp=1&amp;pid=59807e6b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762937ea8.fixed?vcp=1&amp;pid=59807e6b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1279804a?sp=1&amp;vcp=1&amp;pid=762937ea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主题：个人理想</a:t>
            </a:r>
            <a:endParaRPr lang="en-US" altLang="zh-CN" sz="3000" dirty="0"/>
          </a:p>
        </p:txBody>
      </p:sp>
      <p:sp>
        <p:nvSpPr>
          <p:cNvPr id="3" name="C_6_BD#8227af72d?vcp=1&amp;pid=b1279804a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39_1#f8f353696?vaa=1&amp;vcp=1&amp;pid=8227af72d&amp;color=0,0,0&amp;vtp=1&amp;vaab=1&amp;bbb=1&amp;hb=1"/>
          <p:cNvSpPr/>
          <p:nvPr/>
        </p:nvSpPr>
        <p:spPr>
          <a:xfrm>
            <a:off x="539496" y="18652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你校英语社团拟向学生开展题为“My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Dream”的征文活动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，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请你根据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下面的内容要点，写一篇80词左右的短文投稿。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endParaRPr lang="en-US" altLang="zh-CN" sz="2800" dirty="0"/>
          </a:p>
        </p:txBody>
      </p:sp>
      <p:sp>
        <p:nvSpPr>
          <p:cNvPr id="5" name="QB_7_BD.139_2#f8f353696?sp=1&amp;vaa=1&amp;vcp=1&amp;pid=8227af72d&amp;color=0,0,0&amp;vtp=1&amp;vaab=1&amp;bbb=1"/>
          <p:cNvSpPr/>
          <p:nvPr/>
        </p:nvSpPr>
        <p:spPr>
          <a:xfrm>
            <a:off x="539496" y="37908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谈谈你的梦想是什么;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2.你为何有这样的梦想;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3.你准备如何实现它。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9_5#f8f353696?sp=1&amp;vaa=1&amp;vcp=1&amp;pid=8227af72d&amp;color=0,0,0&amp;mp=1&amp;vtp=1&amp;vaab=1&amp;bt=1&amp;bbb=1&amp;hb=1&amp;hltap=1"/>
          <p:cNvSpPr/>
          <p:nvPr/>
        </p:nvSpPr>
        <p:spPr>
          <a:xfrm>
            <a:off x="539496" y="554400"/>
            <a:ext cx="11109960" cy="5822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39_5#f8f353696?sp=1&amp;vaa=1&amp;vcp=1&amp;pid=8227af72d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299D0EBC-5D51-AE5B-7F6A-DE83F1362F20}"/>
              </a:ext>
            </a:extLst>
          </p:cNvPr>
          <p:cNvSpPr/>
          <p:nvPr/>
        </p:nvSpPr>
        <p:spPr>
          <a:xfrm>
            <a:off x="539496" y="1058322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/>
          </a:p>
        </p:txBody>
      </p:sp>
      <p:sp>
        <p:nvSpPr>
          <p:cNvPr id="4" name="QB_7_AN.139_5#f8f353696?sp=1&amp;vaa=1&amp;vcp=1&amp;pid=8227af72d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870B1A61-6B01-6D02-A181-CF304D845DBE}"/>
              </a:ext>
            </a:extLst>
          </p:cNvPr>
          <p:cNvSpPr/>
          <p:nvPr/>
        </p:nvSpPr>
        <p:spPr>
          <a:xfrm>
            <a:off x="539496" y="1611675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inspired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did.</a:t>
            </a:r>
            <a:endParaRPr lang="en-US" altLang="zh-CN" sz="2800" dirty="0"/>
          </a:p>
        </p:txBody>
      </p:sp>
      <p:sp>
        <p:nvSpPr>
          <p:cNvPr id="5" name="QB_7_AN.139_5#f8f353696?sp=1&amp;vaa=1&amp;vcp=1&amp;pid=8227af72d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7C4707CB-6A8D-E93A-6153-C87D0230857A}"/>
              </a:ext>
            </a:extLst>
          </p:cNvPr>
          <p:cNvSpPr/>
          <p:nvPr/>
        </p:nvSpPr>
        <p:spPr>
          <a:xfrm>
            <a:off x="539496" y="3215050"/>
            <a:ext cx="11109960" cy="2611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especially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medical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lang="en-US" altLang="zh-CN" sz="2800" dirty="0"/>
          </a:p>
        </p:txBody>
      </p:sp>
      <p:sp>
        <p:nvSpPr>
          <p:cNvPr id="6" name="QB_7_AN.139_5#f8f353696?sp=1&amp;vaa=1&amp;vcp=1&amp;pid=8227af72d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F6394DE7-597D-21F4-04CD-01B2EEDE7185}"/>
              </a:ext>
            </a:extLst>
          </p:cNvPr>
          <p:cNvSpPr/>
          <p:nvPr/>
        </p:nvSpPr>
        <p:spPr>
          <a:xfrm>
            <a:off x="539496" y="5868447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49680b9e?vcp=1&amp;pid=b1279804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36" name="P_7_BD#461549d33?colgroup=4,25&amp;vcp=1&amp;pid=849680b9e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284255"/>
              </p:ext>
            </p:extLst>
          </p:nvPr>
        </p:nvGraphicFramePr>
        <p:xfrm>
          <a:off x="539496" y="1272966"/>
          <a:ext cx="11091672" cy="5102164"/>
        </p:xfrm>
        <a:graphic>
          <a:graphicData uri="http://schemas.openxmlformats.org/drawingml/2006/table">
            <a:tbl>
              <a:tblPr/>
              <a:tblGrid>
                <a:gridCol w="1810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81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我的理想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用一般过去时描述过去发生的事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①谈谈你的梦想是什么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你为何有这样的梦想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你准备如何实现它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开篇：简述你的梦想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：阐述为什么有这个梦想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描述计划如何实现梦想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：提出自己的希望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461549d33?colgroup=4,25&amp;vcp=1&amp;pid=849680b9e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124299"/>
              </p:ext>
            </p:extLst>
          </p:nvPr>
        </p:nvGraphicFramePr>
        <p:xfrm>
          <a:off x="539496" y="2363184"/>
          <a:ext cx="11091672" cy="2836228"/>
        </p:xfrm>
        <a:graphic>
          <a:graphicData uri="http://schemas.openxmlformats.org/drawingml/2006/table">
            <a:tbl>
              <a:tblPr/>
              <a:tblGrid>
                <a:gridCol w="1810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81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362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doctor/teacher/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61549d33?colgroup=4,25&amp;vcp=1&amp;pid=849680b9e&amp;color=0,0,0&amp;vtp=1&amp;vaab=1&amp;bt=1&amp;bbb=1">
            <a:extLst>
              <a:ext uri="{FF2B5EF4-FFF2-40B4-BE49-F238E27FC236}">
                <a16:creationId xmlns:a16="http://schemas.microsoft.com/office/drawing/2014/main" id="{95BF6816-C835-1DA6-7D4E-739C1B6A559B}"/>
              </a:ext>
            </a:extLst>
          </p:cNvPr>
          <p:cNvSpPr txBox="1"/>
          <p:nvPr/>
        </p:nvSpPr>
        <p:spPr>
          <a:xfrm>
            <a:off x="10913023" y="16547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61549d33?vcp=1&amp;pid=849680b9e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学习至此，请完成第10讲备考练习（第204页）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f5fe6679.fixed?vcp=1&amp;pid=59807e6b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df5fe6679.fixed?vcp=1&amp;pid=59807e6b2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第10讲备考练习（八年级上册Units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13fbceb9?sp=1&amp;vcp=1&amp;pid=df5fe667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40_1#283f27b82?vaa=1&amp;vcp=1&amp;pid=a13fbceb9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283f27b82.bracket?vaa=1&amp;vcp=1&amp;pid=a13fbceb9&amp;color=0,0,0&amp;vpa=72&amp;vtp=1&amp;vaab=1"/>
          <p:cNvSpPr/>
          <p:nvPr/>
        </p:nvSpPr>
        <p:spPr>
          <a:xfrm>
            <a:off x="3708368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40_2#283f27b82.choices?vaa=1&amp;vcp=1&amp;pid=a13fbceb9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142_1#cb8d8b27d?vaa=1&amp;vcp=1&amp;pid=a13fbceb9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143_1#cb8d8b27d.bracket?vaa=1&amp;vcp=1&amp;pid=a13fbceb9&amp;color=0,0,0&amp;vpa=73&amp;vtp=1&amp;vaab=1"/>
          <p:cNvSpPr/>
          <p:nvPr/>
        </p:nvSpPr>
        <p:spPr>
          <a:xfrm>
            <a:off x="4280440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142_2#cb8d8b27d.choices?vaa=1&amp;vcp=1&amp;pid=a13fbceb9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78090b0a?vcp=1&amp;pid=0f17413fb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760220"/>
            <a:ext cx="11064240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4_1#7e39d288a?vaa=1&amp;vcp=1&amp;pid=a13fbceb9&amp;color=0,0,0&amp;vtp=1&amp;vaab=1&amp;bt=1&amp;bbb=1&amp;hb=1"/>
          <p:cNvSpPr/>
          <p:nvPr/>
        </p:nvSpPr>
        <p:spPr>
          <a:xfrm>
            <a:off x="539496" y="12137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e39d288a.bracket?vaa=1&amp;vcp=1&amp;pid=a13fbceb9&amp;color=0,0,0&amp;vpa=74&amp;vtp=1&amp;vaab=1"/>
          <p:cNvSpPr/>
          <p:nvPr/>
        </p:nvSpPr>
        <p:spPr>
          <a:xfrm>
            <a:off x="3017806" y="18480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44_2#7e39d288a.choices?vaa=1&amp;vcp=1&amp;pid=a13fbceb9&amp;color=0,0,0&amp;vtp=1&amp;vaab=1&amp;bbb=1"/>
          <p:cNvSpPr/>
          <p:nvPr/>
        </p:nvSpPr>
        <p:spPr>
          <a:xfrm>
            <a:off x="539496" y="2488596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.spent</a:t>
            </a:r>
            <a:endParaRPr lang="en-US" altLang="zh-CN" sz="2800" dirty="0"/>
          </a:p>
        </p:txBody>
      </p:sp>
      <p:sp>
        <p:nvSpPr>
          <p:cNvPr id="5" name="QC_6_BD.146_1#fc5484e7b?vaa=1&amp;vcp=1&amp;pid=a13fbceb9&amp;color=0,0,0&amp;vtp=1&amp;vaab=1&amp;bbb=1"/>
          <p:cNvSpPr/>
          <p:nvPr/>
        </p:nvSpPr>
        <p:spPr>
          <a:xfrm>
            <a:off x="539496" y="4411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47_1#fc5484e7b.bracket?vaa=1&amp;vcp=1&amp;pid=a13fbceb9&amp;color=0,0,0&amp;vpa=75&amp;vtp=1&amp;vaab=1"/>
          <p:cNvSpPr/>
          <p:nvPr/>
        </p:nvSpPr>
        <p:spPr>
          <a:xfrm>
            <a:off x="9866853" y="439785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46_2#fc5484e7b.choices?vaa=1&amp;vcp=1&amp;pid=a13fbceb9&amp;color=0,0,0&amp;vtp=1&amp;vaab=1&amp;bbb=1"/>
          <p:cNvSpPr/>
          <p:nvPr/>
        </p:nvSpPr>
        <p:spPr>
          <a:xfrm>
            <a:off x="539496" y="50328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45653" algn="l"/>
                <a:tab pos="7097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.himself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.themselves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8_1#e77dfb867?sp=1&amp;vaa=1&amp;vcp=1&amp;pid=a13fbceb9&amp;color=0,0,0&amp;mp=1&amp;vtp=1&amp;vaab=1&amp;bt=1&amp;bbb=1"/>
          <p:cNvSpPr/>
          <p:nvPr/>
        </p:nvSpPr>
        <p:spPr>
          <a:xfrm>
            <a:off x="539496" y="9089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Malaysia.(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77dfb867.bracket?vaa=1&amp;vcp=1&amp;pid=a13fbceb9&amp;color=0,0,0&amp;mp=1&amp;vpa=76&amp;vtp=1&amp;vaab=1"/>
          <p:cNvSpPr/>
          <p:nvPr/>
        </p:nvSpPr>
        <p:spPr>
          <a:xfrm>
            <a:off x="5582190" y="15432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48_2#e77dfb867.choices?vaa=1&amp;vcp=1&amp;pid=a13fbceb9&amp;color=0,0,0&amp;vtp=1&amp;vaab=1&amp;bbb=1"/>
          <p:cNvSpPr/>
          <p:nvPr/>
        </p:nvSpPr>
        <p:spPr>
          <a:xfrm>
            <a:off x="539496" y="217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B.going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endParaRPr lang="en-US" altLang="zh-CN" sz="2800" dirty="0"/>
          </a:p>
        </p:txBody>
      </p:sp>
      <p:sp>
        <p:nvSpPr>
          <p:cNvPr id="5" name="QC_6_BD.150_1#0600fcd6e?vaa=1&amp;vcp=1&amp;pid=a13fbceb9&amp;color=0,0,0&amp;vtp=1&amp;vaab=1&amp;bbb=1&amp;hb=1"/>
          <p:cNvSpPr/>
          <p:nvPr/>
        </p:nvSpPr>
        <p:spPr>
          <a:xfrm>
            <a:off x="539496" y="28054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Carla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0600fcd6e.bracket?vaa=1&amp;vcp=1&amp;pid=a13fbceb9&amp;color=0,0,0&amp;vpa=77&amp;vtp=1&amp;vaab=1"/>
          <p:cNvSpPr/>
          <p:nvPr/>
        </p:nvSpPr>
        <p:spPr>
          <a:xfrm>
            <a:off x="5462555" y="34398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50_2#0600fcd6e.choices?vaa=1&amp;vcp=1&amp;pid=a13fbceb9&amp;color=0,0,0&amp;vtp=1&amp;vaab=1&amp;bbb=1"/>
          <p:cNvSpPr/>
          <p:nvPr/>
        </p:nvSpPr>
        <p:spPr>
          <a:xfrm>
            <a:off x="539496" y="4074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.visited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endParaRPr lang="en-US" altLang="zh-CN" sz="2800" dirty="0"/>
          </a:p>
        </p:txBody>
      </p:sp>
      <p:sp>
        <p:nvSpPr>
          <p:cNvPr id="8" name="QC_6_BD.152_1#f805b92f8?vaa=1&amp;vcp=1&amp;pid=a13fbceb9&amp;color=0,0,0&amp;vtp=1&amp;vaab=1&amp;bbb=1"/>
          <p:cNvSpPr/>
          <p:nvPr/>
        </p:nvSpPr>
        <p:spPr>
          <a:xfrm>
            <a:off x="539496" y="46963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53_1#f805b92f8.bracket?vaa=1&amp;vcp=1&amp;pid=a13fbceb9&amp;color=0,0,0&amp;vpa=78&amp;vtp=1&amp;vaab=1"/>
          <p:cNvSpPr/>
          <p:nvPr/>
        </p:nvSpPr>
        <p:spPr>
          <a:xfrm>
            <a:off x="8584597" y="468296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152_2#f805b92f8.choices?vaa=1&amp;vcp=1&amp;pid=a13fbceb9&amp;color=0,0,0&amp;vtp=1&amp;vaab=1&amp;bbb=1"/>
          <p:cNvSpPr/>
          <p:nvPr/>
        </p:nvSpPr>
        <p:spPr>
          <a:xfrm>
            <a:off x="539496" y="53179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.swim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4_1#9f46e7bb5?vaa=1&amp;vcp=1&amp;pid=a13fbceb9&amp;color=0,0,0&amp;mp=1&amp;vtp=1&amp;vaab=1&amp;bt=1&amp;bbb=1&amp;hb=1"/>
          <p:cNvSpPr/>
          <p:nvPr/>
        </p:nvSpPr>
        <p:spPr>
          <a:xfrm>
            <a:off x="539496" y="585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f46e7bb5.bracket?vaa=1&amp;vcp=1&amp;pid=a13fbceb9&amp;color=0,0,0&amp;mp=1&amp;vpa=79&amp;vtp=1&amp;vaab=1"/>
          <p:cNvSpPr/>
          <p:nvPr/>
        </p:nvSpPr>
        <p:spPr>
          <a:xfrm>
            <a:off x="2010314" y="1219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4_2#9f46e7bb5.choices?vaa=1&amp;vcp=1&amp;pid=a13fbceb9&amp;color=0,0,0&amp;vtp=1&amp;vaab=1&amp;bbb=1"/>
          <p:cNvSpPr/>
          <p:nvPr/>
        </p:nvSpPr>
        <p:spPr>
          <a:xfrm>
            <a:off x="539496" y="1852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C_6_BD.156_1#c557c80b4?vaa=1&amp;vcp=1&amp;pid=a13fbceb9&amp;color=0,0,0&amp;vtp=1&amp;vaab=1&amp;bbb=1&amp;hb=1"/>
          <p:cNvSpPr/>
          <p:nvPr/>
        </p:nvSpPr>
        <p:spPr>
          <a:xfrm>
            <a:off x="539496" y="2481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c557c80b4.bracket?vaa=1&amp;vcp=1&amp;pid=a13fbceb9&amp;color=0,0,0&amp;vpa=80&amp;vtp=1&amp;vaab=1"/>
          <p:cNvSpPr/>
          <p:nvPr/>
        </p:nvSpPr>
        <p:spPr>
          <a:xfrm>
            <a:off x="1418178" y="3115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56_2#c557c80b4.choices?vaa=1&amp;vcp=1&amp;pid=a13fbceb9&amp;color=0,0,0&amp;vtp=1&amp;vaab=1&amp;bbb=1"/>
          <p:cNvSpPr/>
          <p:nvPr/>
        </p:nvSpPr>
        <p:spPr>
          <a:xfrm>
            <a:off x="539496" y="3750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.too;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C_6_BD.158_1#1dfe53cbf?sp=1&amp;vaa=1&amp;vcp=1&amp;pid=a13fbceb9&amp;color=0,0,0&amp;vtp=1&amp;vaab=1&amp;bbb=1"/>
          <p:cNvSpPr/>
          <p:nvPr/>
        </p:nvSpPr>
        <p:spPr>
          <a:xfrm>
            <a:off x="539496" y="4380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sitcoms?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jokes.(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59_1#1dfe53cbf.bracket?vaa=1&amp;vcp=1&amp;pid=a13fbceb9&amp;color=0,0,0&amp;vpa=81&amp;vtp=1&amp;vaab=1"/>
          <p:cNvSpPr/>
          <p:nvPr/>
        </p:nvSpPr>
        <p:spPr>
          <a:xfrm>
            <a:off x="9998614" y="50146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58_2#1dfe53cbf.choices?vaa=1&amp;vcp=1&amp;pid=a13fbceb9&amp;color=0,0,0&amp;vtp=1&amp;vaab=1&amp;bbb=1"/>
          <p:cNvSpPr/>
          <p:nvPr/>
        </p:nvSpPr>
        <p:spPr>
          <a:xfrm>
            <a:off x="539496" y="5649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3a2a4be4?sp=1&amp;vcp=1&amp;pid=df5fe667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60_1#9abe14067?vaa=1&amp;vcp=1&amp;pid=83a2a4be4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（meaning）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newspaper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（week）.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（person）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（help）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（science）.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endParaRPr lang="en-US" altLang="zh-CN" sz="2800" dirty="0"/>
          </a:p>
        </p:txBody>
      </p:sp>
      <p:sp>
        <p:nvSpPr>
          <p:cNvPr id="4" name="QB_6_AN.1_1#9abe14067.blank?vaa=1&amp;vcp=1&amp;pid=83a2a4be4&amp;color=0,0,0&amp;vpa=82&amp;vtp=1&amp;vaab=1&amp;bbb=1"/>
          <p:cNvSpPr/>
          <p:nvPr/>
        </p:nvSpPr>
        <p:spPr>
          <a:xfrm>
            <a:off x="4402677" y="1220315"/>
            <a:ext cx="2012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meaningless</a:t>
            </a:r>
            <a:endParaRPr lang="en-US" altLang="zh-CN" sz="2800" dirty="0"/>
          </a:p>
        </p:txBody>
      </p:sp>
      <p:sp>
        <p:nvSpPr>
          <p:cNvPr id="6" name="QB_6_AN.2_1#9abe14067.blank?vaa=1&amp;vcp=1&amp;pid=83a2a4be4&amp;color=0,0,0&amp;vpa=83&amp;vtp=1&amp;vaab=1&amp;bbb=1"/>
          <p:cNvSpPr/>
          <p:nvPr/>
        </p:nvSpPr>
        <p:spPr>
          <a:xfrm>
            <a:off x="4896390" y="1868015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weekly</a:t>
            </a:r>
            <a:endParaRPr lang="en-US" altLang="zh-CN" sz="2800" dirty="0"/>
          </a:p>
        </p:txBody>
      </p:sp>
      <p:sp>
        <p:nvSpPr>
          <p:cNvPr id="8" name="QB_6_AN.3_1#9abe14067.blank?vaa=1&amp;vcp=1&amp;pid=83a2a4be4&amp;color=0,0,0&amp;vpa=84&amp;vtp=1&amp;vaab=1&amp;bbb=1"/>
          <p:cNvSpPr/>
          <p:nvPr/>
        </p:nvSpPr>
        <p:spPr>
          <a:xfrm>
            <a:off x="7596663" y="2515715"/>
            <a:ext cx="1462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endParaRPr lang="en-US" altLang="zh-CN" sz="2800" dirty="0"/>
          </a:p>
        </p:txBody>
      </p:sp>
      <p:sp>
        <p:nvSpPr>
          <p:cNvPr id="10" name="QB_6_AN.4_1#9abe14067.blank?vaa=1&amp;vcp=1&amp;pid=83a2a4be4&amp;color=0,0,0&amp;vpa=85&amp;vtp=1&amp;vaab=1&amp;bbb=1"/>
          <p:cNvSpPr/>
          <p:nvPr/>
        </p:nvSpPr>
        <p:spPr>
          <a:xfrm>
            <a:off x="8366792" y="3811115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12" name="QB_6_AN.169_1#9abe14067.blank?vaa=1&amp;vcp=1&amp;pid=83a2a4be4&amp;color=0,0,0&amp;vpa=86&amp;vtp=1&amp;vaab=1&amp;bbb=1"/>
          <p:cNvSpPr/>
          <p:nvPr/>
        </p:nvSpPr>
        <p:spPr>
          <a:xfrm>
            <a:off x="3659155" y="5098260"/>
            <a:ext cx="1420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0_1#ae6e9b55b?vaa=1&amp;vcp=1&amp;pid=83a2a4be4&amp;color=0,0,0&amp;vtp=1&amp;vaab=1&amp;bt=1&amp;bbb=1&amp;h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（come）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（cook）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（hobby）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（lose）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（important）.</a:t>
            </a:r>
            <a:endParaRPr lang="en-US" altLang="zh-CN" sz="2800" dirty="0"/>
          </a:p>
        </p:txBody>
      </p:sp>
      <p:sp>
        <p:nvSpPr>
          <p:cNvPr id="3" name="QB_6_AN.1_1#ae6e9b55b.blank?vaa=1&amp;vcp=1&amp;pid=83a2a4be4&amp;color=0,0,0&amp;vpa=87&amp;vtp=1&amp;vaab=1&amp;bbb=1"/>
          <p:cNvSpPr/>
          <p:nvPr/>
        </p:nvSpPr>
        <p:spPr>
          <a:xfrm>
            <a:off x="3551905" y="1207484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endParaRPr lang="en-US" altLang="zh-CN" sz="2800" dirty="0"/>
          </a:p>
        </p:txBody>
      </p:sp>
      <p:sp>
        <p:nvSpPr>
          <p:cNvPr id="5" name="QB_6_AN.2_1#ae6e9b55b.blank?vaa=1&amp;vcp=1&amp;pid=83a2a4be4&amp;color=0,0,0&amp;vpa=88&amp;vtp=1&amp;vaab=1&amp;bbb=1"/>
          <p:cNvSpPr/>
          <p:nvPr/>
        </p:nvSpPr>
        <p:spPr>
          <a:xfrm>
            <a:off x="2916778" y="2515584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cooks</a:t>
            </a:r>
            <a:endParaRPr lang="en-US" altLang="zh-CN" sz="2800" dirty="0"/>
          </a:p>
        </p:txBody>
      </p:sp>
      <p:sp>
        <p:nvSpPr>
          <p:cNvPr id="7" name="QB_6_AN.3_1#ae6e9b55b.blank?vaa=1&amp;vcp=1&amp;pid=83a2a4be4&amp;color=0,0,0&amp;vpa=89&amp;vtp=1&amp;vaab=1&amp;bbb=1"/>
          <p:cNvSpPr/>
          <p:nvPr/>
        </p:nvSpPr>
        <p:spPr>
          <a:xfrm>
            <a:off x="2680239" y="3163284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</a:t>
            </a:r>
            <a:endParaRPr lang="en-US" altLang="zh-CN" sz="2800" dirty="0"/>
          </a:p>
        </p:txBody>
      </p:sp>
      <p:sp>
        <p:nvSpPr>
          <p:cNvPr id="9" name="QB_6_AN.4_1#ae6e9b55b.blank?vaa=1&amp;vcp=1&amp;pid=83a2a4be4&amp;color=0,0,0&amp;vpa=90&amp;vtp=1&amp;vaab=1&amp;bbb=1"/>
          <p:cNvSpPr/>
          <p:nvPr/>
        </p:nvSpPr>
        <p:spPr>
          <a:xfrm>
            <a:off x="5913914" y="3810984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endParaRPr lang="en-US" altLang="zh-CN" sz="2800" dirty="0"/>
          </a:p>
        </p:txBody>
      </p:sp>
      <p:sp>
        <p:nvSpPr>
          <p:cNvPr id="11" name="QB_6_AN.179_1#ae6e9b55b.blank?vaa=1&amp;vcp=1&amp;pid=83a2a4be4&amp;color=0,0,0&amp;vpa=91&amp;vtp=1&amp;vaab=1&amp;bbb=1"/>
          <p:cNvSpPr/>
          <p:nvPr/>
        </p:nvSpPr>
        <p:spPr>
          <a:xfrm>
            <a:off x="8347171" y="4445984"/>
            <a:ext cx="1855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683a2a20?sp=1&amp;vcp=1&amp;pid=df5fe6679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46" name="QM_6_BD.180_1#b15827f5f?colgroup=30&amp;vaa=1&amp;vcp=1&amp;pid=d683a2a2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694245"/>
              </p:ext>
            </p:extLst>
          </p:nvPr>
        </p:nvGraphicFramePr>
        <p:xfrm>
          <a:off x="539496" y="2086050"/>
          <a:ext cx="11100816" cy="9759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8923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called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SimSun" pitchFamily="34" charset="0"/>
                        <a:ea typeface="SimSun" pitchFamily="34" charset="-122"/>
                        <a:cs typeface="SimSun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college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80_2#b15827f5f?sp=1&amp;vaa=1&amp;vcp=1&amp;pid=d683a2a20&amp;color=0,0,0&amp;vtp=1&amp;vaab=1&amp;bbb=1&amp;hb=1"/>
          <p:cNvSpPr/>
          <p:nvPr/>
        </p:nvSpPr>
        <p:spPr>
          <a:xfrm>
            <a:off x="539496" y="33233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name—Edwin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Eugene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Aldrin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Jr.,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“brother”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“Buzzer”.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“Buzz”,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name.</a:t>
            </a:r>
            <a:endParaRPr lang="en-US" altLang="zh-CN" sz="2800" dirty="0"/>
          </a:p>
        </p:txBody>
      </p:sp>
      <p:sp>
        <p:nvSpPr>
          <p:cNvPr id="10" name="QM_6_AN.181_1#b15827f5f.blank?vaa=1&amp;vcp=1&amp;pid=d683a2a20&amp;color=0,0,0&amp;vpa=92&amp;vtp=1&amp;vaab=1&amp;bbb=1"/>
          <p:cNvSpPr/>
          <p:nvPr/>
        </p:nvSpPr>
        <p:spPr>
          <a:xfrm>
            <a:off x="753015" y="5215046"/>
            <a:ext cx="1104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80_3#b15827f5f?sp=1&amp;vaa=1&amp;vcp=1&amp;pid=d683a2a20&amp;color=0,0,0&amp;vtp=1&amp;vaab=1&amp;bbb=1&amp;hb=1">
            <a:extLst>
              <a:ext uri="{FF2B5EF4-FFF2-40B4-BE49-F238E27FC236}">
                <a16:creationId xmlns:a16="http://schemas.microsoft.com/office/drawing/2014/main" id="{98EC0488-F797-A741-65D9-5A35DA1463FF}"/>
              </a:ext>
            </a:extLst>
          </p:cNvPr>
          <p:cNvSpPr/>
          <p:nvPr/>
        </p:nvSpPr>
        <p:spPr>
          <a:xfrm>
            <a:off x="539496" y="22811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（空军）.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sky.</a:t>
            </a:r>
            <a:endParaRPr lang="en-US" altLang="zh-CN" sz="2800" dirty="0"/>
          </a:p>
        </p:txBody>
      </p:sp>
      <p:sp>
        <p:nvSpPr>
          <p:cNvPr id="3" name="QM_6_BD.180_4#b15827f5f?sp=1&amp;vaa=1&amp;vcp=1&amp;pid=d683a2a20&amp;color=0,0,0&amp;vtp=1&amp;vaab=1&amp;bbb=1&amp;hb=1">
            <a:extLst>
              <a:ext uri="{FF2B5EF4-FFF2-40B4-BE49-F238E27FC236}">
                <a16:creationId xmlns:a16="http://schemas.microsoft.com/office/drawing/2014/main" id="{8692A959-89B1-980C-E99E-4807480A142A}"/>
              </a:ext>
            </a:extLst>
          </p:cNvPr>
          <p:cNvSpPr/>
          <p:nvPr/>
        </p:nvSpPr>
        <p:spPr>
          <a:xfrm>
            <a:off x="539496" y="36172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sound.</a:t>
            </a:r>
            <a:endParaRPr lang="en-US" altLang="zh-CN" sz="2800" dirty="0"/>
          </a:p>
        </p:txBody>
      </p:sp>
      <p:sp>
        <p:nvSpPr>
          <p:cNvPr id="4" name="QM_6_BD.180_5#b15827f5f?sp=1&amp;vaa=1&amp;vcp=1&amp;pid=d683a2a20&amp;color=0,0,0&amp;vtp=1&amp;vaab=1&amp;bbb=1&amp;hb=1">
            <a:extLst>
              <a:ext uri="{FF2B5EF4-FFF2-40B4-BE49-F238E27FC236}">
                <a16:creationId xmlns:a16="http://schemas.microsoft.com/office/drawing/2014/main" id="{75533B05-C8AC-76C0-6075-20BCD84E26EB}"/>
              </a:ext>
            </a:extLst>
          </p:cNvPr>
          <p:cNvSpPr/>
          <p:nvPr/>
        </p:nvSpPr>
        <p:spPr>
          <a:xfrm>
            <a:off x="539496" y="449992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—astronauts.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（申请）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lang="en-US" altLang="zh-CN" sz="2800" dirty="0"/>
          </a:p>
        </p:txBody>
      </p:sp>
      <p:sp>
        <p:nvSpPr>
          <p:cNvPr id="7" name="QM_6_AN.182_1#b15827f5f.blank?vaa=1&amp;vcp=1&amp;pid=d683a2a20&amp;color=0,0,0&amp;vpa=93&amp;vtp=1&amp;vaab=1&amp;bbb=1">
            <a:extLst>
              <a:ext uri="{FF2B5EF4-FFF2-40B4-BE49-F238E27FC236}">
                <a16:creationId xmlns:a16="http://schemas.microsoft.com/office/drawing/2014/main" id="{77359DA2-67B6-B3DB-1910-FE4105771DBF}"/>
              </a:ext>
            </a:extLst>
          </p:cNvPr>
          <p:cNvSpPr/>
          <p:nvPr/>
        </p:nvSpPr>
        <p:spPr>
          <a:xfrm>
            <a:off x="2192862" y="2524950"/>
            <a:ext cx="1282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</a:t>
            </a:r>
            <a:endParaRPr lang="en-US" altLang="zh-CN" sz="2800" dirty="0"/>
          </a:p>
        </p:txBody>
      </p:sp>
      <p:sp>
        <p:nvSpPr>
          <p:cNvPr id="8" name="QM_6_AN.183_1#b15827f5f.blank?vaa=1&amp;vcp=1&amp;pid=d683a2a20&amp;color=0,0,0&amp;vpa=94&amp;vtp=1&amp;vaab=1&amp;bbb=1">
            <a:extLst>
              <a:ext uri="{FF2B5EF4-FFF2-40B4-BE49-F238E27FC236}">
                <a16:creationId xmlns:a16="http://schemas.microsoft.com/office/drawing/2014/main" id="{D883787E-50B0-D554-88DB-8179B37FA579}"/>
              </a:ext>
            </a:extLst>
          </p:cNvPr>
          <p:cNvSpPr/>
          <p:nvPr/>
        </p:nvSpPr>
        <p:spPr>
          <a:xfrm>
            <a:off x="4264565" y="3452522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</a:t>
            </a:r>
            <a:endParaRPr lang="en-US" altLang="zh-CN" sz="2800" dirty="0"/>
          </a:p>
        </p:txBody>
      </p:sp>
      <p:sp>
        <p:nvSpPr>
          <p:cNvPr id="9" name="QM_6_AN.184_1#b15827f5f.blank?vaa=1&amp;vcp=1&amp;pid=d683a2a20&amp;color=0,0,0&amp;vpa=95&amp;vtp=1&amp;vaab=1&amp;bbb=1">
            <a:extLst>
              <a:ext uri="{FF2B5EF4-FFF2-40B4-BE49-F238E27FC236}">
                <a16:creationId xmlns:a16="http://schemas.microsoft.com/office/drawing/2014/main" id="{22EB5782-1941-46F0-46E0-188B42F634DE}"/>
              </a:ext>
            </a:extLst>
          </p:cNvPr>
          <p:cNvSpPr/>
          <p:nvPr/>
        </p:nvSpPr>
        <p:spPr>
          <a:xfrm>
            <a:off x="1540414" y="4360391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endParaRPr lang="en-US" altLang="zh-CN" sz="2800" dirty="0"/>
          </a:p>
        </p:txBody>
      </p:sp>
      <p:sp>
        <p:nvSpPr>
          <p:cNvPr id="10" name="QM_6_AN.185_1#b15827f5f.blank?vaa=1&amp;vcp=1&amp;pid=d683a2a20&amp;color=0,0,0&amp;vpa=96&amp;vtp=1&amp;vaab=1&amp;bbb=1">
            <a:extLst>
              <a:ext uri="{FF2B5EF4-FFF2-40B4-BE49-F238E27FC236}">
                <a16:creationId xmlns:a16="http://schemas.microsoft.com/office/drawing/2014/main" id="{68413079-F30E-B349-B5FA-27A0AC349D9F}"/>
              </a:ext>
            </a:extLst>
          </p:cNvPr>
          <p:cNvSpPr/>
          <p:nvPr/>
        </p:nvSpPr>
        <p:spPr>
          <a:xfrm>
            <a:off x="6360065" y="4816461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11" name="QM_6_AN.186_1#b15827f5f.blank?vaa=1&amp;vcp=1&amp;pid=d683a2a20&amp;color=0,0,0&amp;vpa=97&amp;vtp=1&amp;vaab=1&amp;bbb=1">
            <a:extLst>
              <a:ext uri="{FF2B5EF4-FFF2-40B4-BE49-F238E27FC236}">
                <a16:creationId xmlns:a16="http://schemas.microsoft.com/office/drawing/2014/main" id="{16BF165D-86B7-DE63-DEF4-6BBED00E2782}"/>
              </a:ext>
            </a:extLst>
          </p:cNvPr>
          <p:cNvSpPr/>
          <p:nvPr/>
        </p:nvSpPr>
        <p:spPr>
          <a:xfrm>
            <a:off x="6280690" y="5708381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graphicFrame>
        <p:nvGraphicFramePr>
          <p:cNvPr id="5" name="QM_6_BD.180_1#b15827f5f?colgroup=30&amp;vaa=1&amp;vcp=1&amp;pid=d683a2a20&amp;color=0,0,0&amp;vtp=1&amp;vaab=1&amp;bbb=1&amp;hb=1">
            <a:extLst>
              <a:ext uri="{FF2B5EF4-FFF2-40B4-BE49-F238E27FC236}">
                <a16:creationId xmlns:a16="http://schemas.microsoft.com/office/drawing/2014/main" id="{D4ED062F-6146-35D8-43E3-35714CEDF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194596"/>
              </p:ext>
            </p:extLst>
          </p:nvPr>
        </p:nvGraphicFramePr>
        <p:xfrm>
          <a:off x="539496" y="876195"/>
          <a:ext cx="11100816" cy="9759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8923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called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SimSun" pitchFamily="34" charset="0"/>
                        <a:ea typeface="SimSun" pitchFamily="34" charset="-122"/>
                        <a:cs typeface="SimSun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college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66661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80_6#b15827f5f?sp=1&amp;vaa=1&amp;vcp=1&amp;pid=d683a2a20&amp;color=0,0,0&amp;vtp=1&amp;vaab=1&amp;bbb=1&amp;hb=1">
            <a:extLst>
              <a:ext uri="{FF2B5EF4-FFF2-40B4-BE49-F238E27FC236}">
                <a16:creationId xmlns:a16="http://schemas.microsoft.com/office/drawing/2014/main" id="{A8034399-F1F7-4F66-EBB8-07B66CA0A030}"/>
              </a:ext>
            </a:extLst>
          </p:cNvPr>
          <p:cNvSpPr/>
          <p:nvPr/>
        </p:nvSpPr>
        <p:spPr>
          <a:xfrm>
            <a:off x="539496" y="18596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astronaut.</a:t>
            </a:r>
            <a:endParaRPr lang="en-US" altLang="zh-CN" sz="2800" dirty="0"/>
          </a:p>
        </p:txBody>
      </p:sp>
      <p:sp>
        <p:nvSpPr>
          <p:cNvPr id="3" name="QM_6_BD.180_7#b15827f5f?sp=1&amp;vaa=1&amp;vcp=1&amp;pid=d683a2a20&amp;color=0,0,0&amp;vtp=1&amp;vaab=1&amp;bbb=1&amp;hb=1">
            <a:extLst>
              <a:ext uri="{FF2B5EF4-FFF2-40B4-BE49-F238E27FC236}">
                <a16:creationId xmlns:a16="http://schemas.microsoft.com/office/drawing/2014/main" id="{F27AE4ED-D066-78A0-8BD6-83F13F061B07}"/>
              </a:ext>
            </a:extLst>
          </p:cNvPr>
          <p:cNvSpPr/>
          <p:nvPr/>
        </p:nvSpPr>
        <p:spPr>
          <a:xfrm>
            <a:off x="539496" y="37913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cool!</a:t>
            </a:r>
            <a:endParaRPr lang="en-US" altLang="zh-CN" sz="2800" dirty="0"/>
          </a:p>
        </p:txBody>
      </p:sp>
      <p:sp>
        <p:nvSpPr>
          <p:cNvPr id="4" name="QM_6_AN.187_1#b15827f5f.blank?vaa=1&amp;vcp=1&amp;pid=d683a2a20&amp;color=0,0,0&amp;vpa=98&amp;vtp=1&amp;vaab=1&amp;bbb=1">
            <a:extLst>
              <a:ext uri="{FF2B5EF4-FFF2-40B4-BE49-F238E27FC236}">
                <a16:creationId xmlns:a16="http://schemas.microsoft.com/office/drawing/2014/main" id="{B7C744FB-731B-8291-1ED3-B065D697F16B}"/>
              </a:ext>
            </a:extLst>
          </p:cNvPr>
          <p:cNvSpPr/>
          <p:nvPr/>
        </p:nvSpPr>
        <p:spPr>
          <a:xfrm>
            <a:off x="6964838" y="2476840"/>
            <a:ext cx="1717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</a:t>
            </a:r>
            <a:endParaRPr lang="en-US" altLang="zh-CN" sz="2800" dirty="0"/>
          </a:p>
        </p:txBody>
      </p:sp>
      <p:sp>
        <p:nvSpPr>
          <p:cNvPr id="5" name="QM_6_AN.188_1#b15827f5f.blank?vaa=1&amp;vcp=1&amp;pid=d683a2a20&amp;color=0,0,0&amp;vpa=99&amp;vtp=1&amp;vaab=1&amp;bbb=1">
            <a:extLst>
              <a:ext uri="{FF2B5EF4-FFF2-40B4-BE49-F238E27FC236}">
                <a16:creationId xmlns:a16="http://schemas.microsoft.com/office/drawing/2014/main" id="{09DD6978-42B8-63F9-B97C-525FA75390B5}"/>
              </a:ext>
            </a:extLst>
          </p:cNvPr>
          <p:cNvSpPr/>
          <p:nvPr/>
        </p:nvSpPr>
        <p:spPr>
          <a:xfrm>
            <a:off x="10400188" y="2464140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endParaRPr lang="en-US" altLang="zh-CN" sz="2800" dirty="0"/>
          </a:p>
        </p:txBody>
      </p:sp>
      <p:sp>
        <p:nvSpPr>
          <p:cNvPr id="6" name="QM_6_AN.189_1#b15827f5f.blank?vaa=1&amp;vcp=1&amp;pid=d683a2a20&amp;color=0,0,0&amp;vpa=100&amp;vtp=1&amp;vaab=1&amp;bbb=1">
            <a:extLst>
              <a:ext uri="{FF2B5EF4-FFF2-40B4-BE49-F238E27FC236}">
                <a16:creationId xmlns:a16="http://schemas.microsoft.com/office/drawing/2014/main" id="{CCCA7728-1056-C6A9-57EE-F7D702B0F7B3}"/>
              </a:ext>
            </a:extLst>
          </p:cNvPr>
          <p:cNvSpPr/>
          <p:nvPr/>
        </p:nvSpPr>
        <p:spPr>
          <a:xfrm>
            <a:off x="7545928" y="3103585"/>
            <a:ext cx="1341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endParaRPr lang="en-US" altLang="zh-CN" sz="2800" dirty="0"/>
          </a:p>
        </p:txBody>
      </p:sp>
      <p:sp>
        <p:nvSpPr>
          <p:cNvPr id="7" name="QM_6_AN.190_1#b15827f5f.blank?vaa=1&amp;vcp=1&amp;pid=d683a2a20&amp;color=0,0,0&amp;vpa=101&amp;vtp=1&amp;vaab=1&amp;bbb=1">
            <a:extLst>
              <a:ext uri="{FF2B5EF4-FFF2-40B4-BE49-F238E27FC236}">
                <a16:creationId xmlns:a16="http://schemas.microsoft.com/office/drawing/2014/main" id="{C4CE90EA-97C3-7C45-61BE-E28A16E4C1AA}"/>
              </a:ext>
            </a:extLst>
          </p:cNvPr>
          <p:cNvSpPr/>
          <p:nvPr/>
        </p:nvSpPr>
        <p:spPr>
          <a:xfrm>
            <a:off x="956215" y="4387573"/>
            <a:ext cx="1049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endParaRPr lang="en-US" altLang="zh-CN" sz="2800" dirty="0"/>
          </a:p>
        </p:txBody>
      </p:sp>
      <p:graphicFrame>
        <p:nvGraphicFramePr>
          <p:cNvPr id="8" name="QM_6_BD.180_1#b15827f5f?colgroup=30&amp;vaa=1&amp;vcp=1&amp;pid=d683a2a20&amp;color=0,0,0&amp;vtp=1&amp;vaab=1&amp;bbb=1&amp;hb=1">
            <a:extLst>
              <a:ext uri="{FF2B5EF4-FFF2-40B4-BE49-F238E27FC236}">
                <a16:creationId xmlns:a16="http://schemas.microsoft.com/office/drawing/2014/main" id="{800F1628-F788-1DD6-8BB8-02B6C57BC4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058907"/>
              </p:ext>
            </p:extLst>
          </p:nvPr>
        </p:nvGraphicFramePr>
        <p:xfrm>
          <a:off x="539496" y="876195"/>
          <a:ext cx="11100816" cy="9759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8923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called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SimSun" pitchFamily="34" charset="0"/>
                        <a:ea typeface="SimSun" pitchFamily="34" charset="-122"/>
                        <a:cs typeface="SimSun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college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057224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b179826d?sp=1&amp;vcp=1&amp;pid=df5fe667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四、完形填空。</a:t>
            </a:r>
            <a:endParaRPr lang="en-US" altLang="zh-CN" sz="3200" dirty="0"/>
          </a:p>
        </p:txBody>
      </p:sp>
      <p:sp>
        <p:nvSpPr>
          <p:cNvPr id="3" name="QM_6_BD.191_1#26c87bbb1?vaa=1&amp;vcp=1&amp;pid=3b179826d&amp;color=0,0,0&amp;vtp=1&amp;vaab=1&amp;bbb=1&amp;hb=1"/>
          <p:cNvSpPr/>
          <p:nvPr/>
        </p:nvSpPr>
        <p:spPr>
          <a:xfrm>
            <a:off x="539496" y="1263495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book—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India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Pacific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lifeboat.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seventeen,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（沉没）.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91_1#26c87bbb1?vaa=1&amp;vcp=1&amp;pid=3b179826d&amp;color=0,0,0&amp;vtp=1&amp;vaab=1&amp;bbb=1&amp;hb=1">
            <a:extLst>
              <a:ext uri="{FF2B5EF4-FFF2-40B4-BE49-F238E27FC236}">
                <a16:creationId xmlns:a16="http://schemas.microsoft.com/office/drawing/2014/main" id="{6100E066-0DDF-AC75-642A-401D9C3F308A}"/>
              </a:ext>
            </a:extLst>
          </p:cNvPr>
          <p:cNvSpPr/>
          <p:nvPr/>
        </p:nvSpPr>
        <p:spPr>
          <a:xfrm>
            <a:off x="459177" y="344335"/>
            <a:ext cx="11109960" cy="6074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hyena,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zebra,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orangutan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lifeboat,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control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lifeboat.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hopeful,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Mexico.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79010619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732903ff.fixed?vcp=1&amp;pid=59807e6b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d732903ff.fixed?vcp=1&amp;pid=59807e6b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2_1#ffbf239c3.choices?vaa=1&amp;vcp=1&amp;pid=26c87bbb1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.liked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B.asked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.named</a:t>
            </a:r>
            <a:endParaRPr lang="en-US" altLang="zh-CN" sz="2800" dirty="0"/>
          </a:p>
        </p:txBody>
      </p:sp>
      <p:sp>
        <p:nvSpPr>
          <p:cNvPr id="3" name="QC_7_AN.1_1#ffbf239c3.bracket?vaa=1&amp;vcp=1&amp;pid=26c87bbb1&amp;color=0,0,0&amp;vpa=102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93_1#75ffb7c2e.choices?vaa=1&amp;vcp=1&amp;pid=26c87bbb1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B.close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.visit</a:t>
            </a:r>
            <a:endParaRPr lang="en-US" altLang="zh-CN" sz="2800" dirty="0"/>
          </a:p>
        </p:txBody>
      </p:sp>
      <p:sp>
        <p:nvSpPr>
          <p:cNvPr id="5" name="QC_7_AN.2_1#75ffb7c2e.bracket?vaa=1&amp;vcp=1&amp;pid=26c87bbb1&amp;color=0,0,0&amp;vpa=103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95_1#1c1332dd7.choices?vaa=1&amp;vcp=1&amp;pid=26c87bbb1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.few</a:t>
            </a:r>
            <a:endParaRPr lang="en-US" altLang="zh-CN" sz="2800" dirty="0"/>
          </a:p>
        </p:txBody>
      </p:sp>
      <p:sp>
        <p:nvSpPr>
          <p:cNvPr id="7" name="QC_7_AN.3_1#1c1332dd7.bracket?vaa=1&amp;vcp=1&amp;pid=26c87bbb1&amp;color=0,0,0&amp;vpa=104&amp;vtp=1&amp;vaab=1"/>
          <p:cNvSpPr/>
          <p:nvPr/>
        </p:nvSpPr>
        <p:spPr>
          <a:xfrm>
            <a:off x="1083215" y="171175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97_1#421357e4f.choices?vaa=1&amp;vcp=1&amp;pid=26c87bbb1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9" name="QC_7_AN.4_1#421357e4f.bracket?vaa=1&amp;vcp=1&amp;pid=26c87bbb1&amp;color=0,0,0&amp;vpa=105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199_1#48274b23b.choices?vaa=1&amp;vcp=1&amp;pid=26c87bbb1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.hoped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B.showed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.found</a:t>
            </a:r>
            <a:endParaRPr lang="en-US" altLang="zh-CN" sz="2800" dirty="0"/>
          </a:p>
        </p:txBody>
      </p:sp>
      <p:sp>
        <p:nvSpPr>
          <p:cNvPr id="11" name="QC_7_AN.5_1#48274b23b.bracket?vaa=1&amp;vcp=1&amp;pid=26c87bbb1&amp;color=0,0,0&amp;vpa=106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201_1#f3bf339a2.choices?vaa=1&amp;vcp=1&amp;pid=26c87bbb1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.animals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B.ships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.men</a:t>
            </a:r>
            <a:endParaRPr lang="en-US" altLang="zh-CN" sz="2800" dirty="0"/>
          </a:p>
        </p:txBody>
      </p:sp>
      <p:sp>
        <p:nvSpPr>
          <p:cNvPr id="13" name="QC_7_AN.6_1#f3bf339a2.bracket?vaa=1&amp;vcp=1&amp;pid=26c87bbb1&amp;color=0,0,0&amp;vpa=107&amp;vtp=1&amp;vaab=1"/>
          <p:cNvSpPr/>
          <p:nvPr/>
        </p:nvSpPr>
        <p:spPr>
          <a:xfrm>
            <a:off x="1083215" y="346320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7_BD.203_1#a140a9e85.choices?vaa=1&amp;vcp=1&amp;pid=26c87bbb1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.Usually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B.Easily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.Luckily</a:t>
            </a:r>
            <a:endParaRPr lang="en-US" altLang="zh-CN" sz="2800" dirty="0"/>
          </a:p>
        </p:txBody>
      </p:sp>
      <p:sp>
        <p:nvSpPr>
          <p:cNvPr id="15" name="QC_7_AN.7_1#a140a9e85.bracket?vaa=1&amp;vcp=1&amp;pid=26c87bbb1&amp;color=0,0,0&amp;vpa=108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6" name="QC_7_BD.205_1#ef7f5eb04.choices?vaa=1&amp;vcp=1&amp;pid=26c87bbb1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B.stop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endParaRPr lang="en-US" altLang="zh-CN" sz="2800" dirty="0"/>
          </a:p>
        </p:txBody>
      </p:sp>
      <p:sp>
        <p:nvSpPr>
          <p:cNvPr id="17" name="QC_7_AN.8_1#ef7f5eb04.bracket?vaa=1&amp;vcp=1&amp;pid=26c87bbb1&amp;color=0,0,0&amp;vpa=109&amp;vtp=1&amp;vaab=1"/>
          <p:cNvSpPr/>
          <p:nvPr/>
        </p:nvSpPr>
        <p:spPr>
          <a:xfrm>
            <a:off x="1083215" y="46308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8" name="QC_7_BD.207_1#822fe5657.choices?vaa=1&amp;vcp=1&amp;pid=26c87bbb1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B.fought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.planned</a:t>
            </a:r>
            <a:endParaRPr lang="en-US" altLang="zh-CN" sz="2800" dirty="0"/>
          </a:p>
        </p:txBody>
      </p:sp>
      <p:sp>
        <p:nvSpPr>
          <p:cNvPr id="19" name="QC_7_AN.9_1#822fe5657.bracket?vaa=1&amp;vcp=1&amp;pid=26c87bbb1&amp;color=0,0,0&amp;vpa=110&amp;vtp=1&amp;vaab=1"/>
          <p:cNvSpPr/>
          <p:nvPr/>
        </p:nvSpPr>
        <p:spPr>
          <a:xfrm>
            <a:off x="1083215" y="521466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20" name="QC_7_BD.209_1#c20a4750e.choices?vaa=1&amp;vcp=1&amp;pid=26c87bbb1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.relaxed</a:t>
            </a:r>
            <a:endParaRPr lang="en-US" altLang="zh-CN" sz="2800" dirty="0"/>
          </a:p>
        </p:txBody>
      </p:sp>
      <p:sp>
        <p:nvSpPr>
          <p:cNvPr id="21" name="QC_7_AN.211_1#c20a4750e.bracket?vaa=1&amp;vcp=1&amp;pid=26c87bbb1&amp;color=0,0,0&amp;vpa=111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a6d64131?vcp=1&amp;pid=d732903f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3c747cd30?vaa=1&amp;vcp=1&amp;pid=6a6d64131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.教育的；有教育意义的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.教育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教育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讨论；商量→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讨论；商量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meaningless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毫无意义的；意思不明确的→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意义的→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意义；意思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行动；做事→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行动</a:t>
            </a:r>
            <a:endParaRPr lang="en-US" altLang="zh-CN" sz="2800" dirty="0"/>
          </a:p>
        </p:txBody>
      </p:sp>
      <p:sp>
        <p:nvSpPr>
          <p:cNvPr id="4" name="QB_6_AN.1_1#3c747cd30.blank?vaa=1&amp;vcp=1&amp;pid=6a6d64131&amp;color=0,0,0&amp;vpa=1&amp;vtp=1&amp;vaab=1&amp;bbb=1"/>
          <p:cNvSpPr/>
          <p:nvPr/>
        </p:nvSpPr>
        <p:spPr>
          <a:xfrm>
            <a:off x="7198264" y="1233015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</a:t>
            </a:r>
            <a:endParaRPr lang="en-US" altLang="zh-CN" sz="2800" dirty="0"/>
          </a:p>
        </p:txBody>
      </p:sp>
      <p:sp>
        <p:nvSpPr>
          <p:cNvPr id="5" name="QB_6_AN.2_1#3c747cd30.blank?vaa=1&amp;vcp=1&amp;pid=6a6d64131&amp;color=0,0,0&amp;vpa=2&amp;vtp=1&amp;vaab=1&amp;bbb=1"/>
          <p:cNvSpPr/>
          <p:nvPr/>
        </p:nvSpPr>
        <p:spPr>
          <a:xfrm>
            <a:off x="549815" y="1880715"/>
            <a:ext cx="1341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educate</a:t>
            </a:r>
            <a:endParaRPr lang="en-US" altLang="zh-CN" sz="2800" dirty="0"/>
          </a:p>
        </p:txBody>
      </p:sp>
      <p:sp>
        <p:nvSpPr>
          <p:cNvPr id="7" name="QB_6_AN.3_1#3c747cd30.blank?vaa=1&amp;vcp=1&amp;pid=6a6d64131&amp;color=0,0,0&amp;vpa=3&amp;vtp=1&amp;vaab=1&amp;bbb=1"/>
          <p:cNvSpPr/>
          <p:nvPr/>
        </p:nvSpPr>
        <p:spPr>
          <a:xfrm>
            <a:off x="5166265" y="2528415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</a:t>
            </a:r>
            <a:endParaRPr lang="en-US" altLang="zh-CN" sz="2800" dirty="0"/>
          </a:p>
        </p:txBody>
      </p:sp>
      <p:sp>
        <p:nvSpPr>
          <p:cNvPr id="9" name="QB_6_AN.4_1#3c747cd30.blank?vaa=1&amp;vcp=1&amp;pid=6a6d64131&amp;color=0,0,0&amp;vpa=4&amp;vtp=1&amp;vaab=1&amp;bbb=1"/>
          <p:cNvSpPr/>
          <p:nvPr/>
        </p:nvSpPr>
        <p:spPr>
          <a:xfrm>
            <a:off x="8269828" y="3163415"/>
            <a:ext cx="1876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endParaRPr lang="en-US" altLang="zh-CN" sz="2800" dirty="0"/>
          </a:p>
        </p:txBody>
      </p:sp>
      <p:sp>
        <p:nvSpPr>
          <p:cNvPr id="10" name="QB_6_AN.5_1#3c747cd30.blank?vaa=1&amp;vcp=1&amp;pid=6a6d64131&amp;color=0,0,0&amp;vpa=5&amp;vtp=1&amp;vaab=1&amp;bbb=1"/>
          <p:cNvSpPr/>
          <p:nvPr/>
        </p:nvSpPr>
        <p:spPr>
          <a:xfrm>
            <a:off x="2162714" y="3811115"/>
            <a:ext cx="14811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</a:t>
            </a:r>
            <a:endParaRPr lang="en-US" altLang="zh-CN" sz="2800" dirty="0"/>
          </a:p>
        </p:txBody>
      </p:sp>
      <p:sp>
        <p:nvSpPr>
          <p:cNvPr id="12" name="QB_6_AN.10_1#3c747cd30.blank?vaa=1&amp;vcp=1&amp;pid=6a6d64131&amp;color=0,0,0&amp;vpa=6&amp;vtp=1&amp;vaab=1&amp;bbb=1"/>
          <p:cNvSpPr/>
          <p:nvPr/>
        </p:nvSpPr>
        <p:spPr>
          <a:xfrm>
            <a:off x="4591590" y="4450560"/>
            <a:ext cx="671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_1#e7d009462?vaa=1&amp;vcp=1&amp;pid=6a6d64131&amp;color=0,0,0&amp;vtp=1&amp;vaab=1&amp;bt=1&amp;bbb=1&amp;h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获得成功的；有成就的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unlucky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.不幸的；不吉利的→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幸运的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.失去；丢失→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violinist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小提琴手→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小提琴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驾驶员；司机→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.开车；驾驶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pianist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钢琴家→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钢琴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</a:t>
            </a:r>
            <a:endParaRPr lang="en-US" altLang="zh-CN" sz="2800" dirty="0"/>
          </a:p>
        </p:txBody>
      </p:sp>
      <p:sp>
        <p:nvSpPr>
          <p:cNvPr id="3" name="QB_6_AN.1_1#e7d009462.blank?vaa=1&amp;vcp=1&amp;pid=6a6d64131&amp;color=0,0,0&amp;vpa=7&amp;vtp=1&amp;vaab=1&amp;bbb=1"/>
          <p:cNvSpPr/>
          <p:nvPr/>
        </p:nvSpPr>
        <p:spPr>
          <a:xfrm>
            <a:off x="7263353" y="893794"/>
            <a:ext cx="1322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</a:t>
            </a:r>
            <a:endParaRPr lang="en-US" altLang="zh-CN" sz="2800" dirty="0"/>
          </a:p>
        </p:txBody>
      </p:sp>
      <p:sp>
        <p:nvSpPr>
          <p:cNvPr id="4" name="QB_6_AN.2_1#e7d009462.blank?vaa=1&amp;vcp=1&amp;pid=6a6d64131&amp;color=0,0,0&amp;vpa=8&amp;vtp=1&amp;vaab=1&amp;bbb=1"/>
          <p:cNvSpPr/>
          <p:nvPr/>
        </p:nvSpPr>
        <p:spPr>
          <a:xfrm>
            <a:off x="524415" y="1541494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succeed</a:t>
            </a:r>
            <a:endParaRPr lang="en-US" altLang="zh-CN" sz="2800" dirty="0"/>
          </a:p>
        </p:txBody>
      </p:sp>
      <p:sp>
        <p:nvSpPr>
          <p:cNvPr id="6" name="QB_6_AN.3_1#e7d009462.blank?vaa=1&amp;vcp=1&amp;pid=6a6d64131&amp;color=0,0,0&amp;vpa=9&amp;vtp=1&amp;vaab=1&amp;bbb=1"/>
          <p:cNvSpPr/>
          <p:nvPr/>
        </p:nvSpPr>
        <p:spPr>
          <a:xfrm>
            <a:off x="6021927" y="217649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</a:t>
            </a:r>
            <a:endParaRPr lang="en-US" altLang="zh-CN" sz="2800" dirty="0"/>
          </a:p>
        </p:txBody>
      </p:sp>
      <p:sp>
        <p:nvSpPr>
          <p:cNvPr id="8" name="QB_6_AN.4_1#e7d009462.blank?vaa=1&amp;vcp=1&amp;pid=6a6d64131&amp;color=0,0,0&amp;vpa=10&amp;vtp=1&amp;vaab=1&amp;bbb=1"/>
          <p:cNvSpPr/>
          <p:nvPr/>
        </p:nvSpPr>
        <p:spPr>
          <a:xfrm>
            <a:off x="4135977" y="2836894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endParaRPr lang="en-US" altLang="zh-CN" sz="2800" dirty="0"/>
          </a:p>
        </p:txBody>
      </p:sp>
      <p:sp>
        <p:nvSpPr>
          <p:cNvPr id="9" name="QB_6_AN.5_1#e7d009462.blank?vaa=1&amp;vcp=1&amp;pid=6a6d64131&amp;color=0,0,0&amp;vpa=11&amp;vtp=1&amp;vaab=1&amp;bbb=1"/>
          <p:cNvSpPr/>
          <p:nvPr/>
        </p:nvSpPr>
        <p:spPr>
          <a:xfrm>
            <a:off x="7336378" y="2836894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endParaRPr lang="en-US" altLang="zh-CN" sz="2800" dirty="0"/>
          </a:p>
        </p:txBody>
      </p:sp>
      <p:sp>
        <p:nvSpPr>
          <p:cNvPr id="11" name="QB_6_AN.6_1#e7d009462.blank?vaa=1&amp;vcp=1&amp;pid=6a6d64131&amp;color=0,0,0&amp;vpa=12&amp;vtp=1&amp;vaab=1&amp;bbb=1"/>
          <p:cNvSpPr/>
          <p:nvPr/>
        </p:nvSpPr>
        <p:spPr>
          <a:xfrm>
            <a:off x="4507452" y="3484594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violin</a:t>
            </a:r>
            <a:endParaRPr lang="en-US" altLang="zh-CN" sz="2800" dirty="0"/>
          </a:p>
        </p:txBody>
      </p:sp>
      <p:sp>
        <p:nvSpPr>
          <p:cNvPr id="13" name="QB_6_AN.7_1#e7d009462.blank?vaa=1&amp;vcp=1&amp;pid=6a6d64131&amp;color=0,0,0&amp;vpa=13&amp;vtp=1&amp;vaab=1&amp;bbb=1"/>
          <p:cNvSpPr/>
          <p:nvPr/>
        </p:nvSpPr>
        <p:spPr>
          <a:xfrm>
            <a:off x="4955127" y="4132294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endParaRPr lang="en-US" altLang="zh-CN" sz="2800" dirty="0"/>
          </a:p>
        </p:txBody>
      </p:sp>
      <p:sp>
        <p:nvSpPr>
          <p:cNvPr id="15" name="QB_6_AN.8_1#e7d009462.blank?vaa=1&amp;vcp=1&amp;pid=6a6d64131&amp;color=0,0,0&amp;vpa=14&amp;vtp=1&amp;vaab=1&amp;bbb=1"/>
          <p:cNvSpPr/>
          <p:nvPr/>
        </p:nvSpPr>
        <p:spPr>
          <a:xfrm>
            <a:off x="4124865" y="476729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endParaRPr lang="en-US" altLang="zh-CN" sz="2800" dirty="0"/>
          </a:p>
        </p:txBody>
      </p:sp>
      <p:sp>
        <p:nvSpPr>
          <p:cNvPr id="17" name="QB_6_AN.26_1#e7d009462.blank?vaa=1&amp;vcp=1&amp;pid=6a6d64131&amp;color=0,0,0&amp;vpa=15&amp;vtp=1&amp;vaab=1&amp;bbb=1"/>
          <p:cNvSpPr/>
          <p:nvPr/>
        </p:nvSpPr>
        <p:spPr>
          <a:xfrm>
            <a:off x="4371943" y="5406739"/>
            <a:ext cx="1301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_1#d7a49b0d3?vaa=1&amp;vcp=1&amp;pid=6a6d64131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.药；医学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.医学的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开头；开端→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.开始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.他们自己→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.他们（主格）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.每周的（地）→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.星期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.自己的；本人的→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.物主；所有人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个人的；私人的→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</a:t>
            </a:r>
            <a:endParaRPr lang="en-US" altLang="zh-CN" sz="2800" dirty="0"/>
          </a:p>
        </p:txBody>
      </p:sp>
      <p:sp>
        <p:nvSpPr>
          <p:cNvPr id="3" name="QB_6_AN.1_1#d7a49b0d3.blank?vaa=1&amp;vcp=1&amp;pid=6a6d64131&amp;color=0,0,0&amp;vpa=16&amp;vtp=1&amp;vaab=1&amp;bbb=1"/>
          <p:cNvSpPr/>
          <p:nvPr/>
        </p:nvSpPr>
        <p:spPr>
          <a:xfrm>
            <a:off x="4669377" y="1533874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medical</a:t>
            </a:r>
            <a:endParaRPr lang="en-US" altLang="zh-CN" sz="2800" dirty="0"/>
          </a:p>
        </p:txBody>
      </p:sp>
      <p:sp>
        <p:nvSpPr>
          <p:cNvPr id="5" name="QB_6_AN.2_1#d7a49b0d3.blank?vaa=1&amp;vcp=1&amp;pid=6a6d64131&amp;color=0,0,0&amp;vpa=17&amp;vtp=1&amp;vaab=1&amp;bbb=1"/>
          <p:cNvSpPr/>
          <p:nvPr/>
        </p:nvSpPr>
        <p:spPr>
          <a:xfrm>
            <a:off x="5310727" y="216887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endParaRPr lang="en-US" altLang="zh-CN" sz="2800" dirty="0"/>
          </a:p>
        </p:txBody>
      </p:sp>
      <p:sp>
        <p:nvSpPr>
          <p:cNvPr id="7" name="QB_6_AN.3_1#d7a49b0d3.blank?vaa=1&amp;vcp=1&amp;pid=6a6d64131&amp;color=0,0,0&amp;vpa=18&amp;vtp=1&amp;vaab=1&amp;bbb=1"/>
          <p:cNvSpPr/>
          <p:nvPr/>
        </p:nvSpPr>
        <p:spPr>
          <a:xfrm>
            <a:off x="5413406" y="281657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endParaRPr lang="en-US" altLang="zh-CN" sz="2800" dirty="0"/>
          </a:p>
        </p:txBody>
      </p:sp>
      <p:sp>
        <p:nvSpPr>
          <p:cNvPr id="9" name="QB_6_AN.4_1#d7a49b0d3.blank?vaa=1&amp;vcp=1&amp;pid=6a6d64131&amp;color=0,0,0&amp;vpa=19&amp;vtp=1&amp;vaab=1&amp;bbb=1"/>
          <p:cNvSpPr/>
          <p:nvPr/>
        </p:nvSpPr>
        <p:spPr>
          <a:xfrm>
            <a:off x="6628353" y="347697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endParaRPr lang="en-US" altLang="zh-CN" sz="2800" dirty="0"/>
          </a:p>
        </p:txBody>
      </p:sp>
      <p:sp>
        <p:nvSpPr>
          <p:cNvPr id="11" name="QB_6_AN.5_1#d7a49b0d3.blank?vaa=1&amp;vcp=1&amp;pid=6a6d64131&amp;color=0,0,0&amp;vpa=20&amp;vtp=1&amp;vaab=1&amp;bbb=1"/>
          <p:cNvSpPr/>
          <p:nvPr/>
        </p:nvSpPr>
        <p:spPr>
          <a:xfrm>
            <a:off x="6729445" y="4124674"/>
            <a:ext cx="1147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owner</a:t>
            </a:r>
            <a:endParaRPr lang="en-US" altLang="zh-CN" sz="2800" dirty="0"/>
          </a:p>
        </p:txBody>
      </p:sp>
      <p:sp>
        <p:nvSpPr>
          <p:cNvPr id="13" name="QB_6_AN.38_1#d7a49b0d3.blank?vaa=1&amp;vcp=1&amp;pid=6a6d64131&amp;color=0,0,0&amp;vpa=21&amp;vtp=1&amp;vaab=1&amp;bbb=1"/>
          <p:cNvSpPr/>
          <p:nvPr/>
        </p:nvSpPr>
        <p:spPr>
          <a:xfrm>
            <a:off x="6093365" y="4738719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9db20986?vcp=1&amp;pid=d732903f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39_1#f6d069db1?vaa=1&amp;vcp=1&amp;pid=09db20986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获得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查明；弄清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肥皂剧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碰巧做某事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恐怖片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计算机程序员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</a:t>
            </a:r>
            <a:endParaRPr lang="en-US" altLang="zh-CN" sz="2800" dirty="0"/>
          </a:p>
        </p:txBody>
      </p:sp>
      <p:sp>
        <p:nvSpPr>
          <p:cNvPr id="4" name="QB_6_AN.1_1#f6d069db1.blank?vaa=1&amp;vcp=1&amp;pid=09db20986&amp;color=0,0,0&amp;vpa=22&amp;vtp=1&amp;vaab=1&amp;bbb=1"/>
          <p:cNvSpPr/>
          <p:nvPr/>
        </p:nvSpPr>
        <p:spPr>
          <a:xfrm>
            <a:off x="2607214" y="1233015"/>
            <a:ext cx="18383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6" name="QB_6_AN.2_1#f6d069db1.blank?vaa=1&amp;vcp=1&amp;pid=09db20986&amp;color=0,0,0&amp;vpa=23&amp;vtp=1&amp;vaab=1&amp;bbb=1"/>
          <p:cNvSpPr/>
          <p:nvPr/>
        </p:nvSpPr>
        <p:spPr>
          <a:xfrm>
            <a:off x="2619914" y="1880715"/>
            <a:ext cx="1463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8" name="QB_6_AN.3_1#f6d069db1.blank?vaa=1&amp;vcp=1&amp;pid=09db20986&amp;color=0,0,0&amp;vpa=24&amp;vtp=1&amp;vaab=1&amp;bbb=1"/>
          <p:cNvSpPr/>
          <p:nvPr/>
        </p:nvSpPr>
        <p:spPr>
          <a:xfrm>
            <a:off x="2061114" y="2515715"/>
            <a:ext cx="1876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soap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opera</a:t>
            </a:r>
            <a:endParaRPr lang="en-US" altLang="zh-CN" sz="2800" dirty="0"/>
          </a:p>
        </p:txBody>
      </p:sp>
      <p:sp>
        <p:nvSpPr>
          <p:cNvPr id="10" name="QB_6_AN.4_1#f6d069db1.blank?vaa=1&amp;vcp=1&amp;pid=09db20986&amp;color=0,0,0&amp;vpa=25&amp;vtp=1&amp;vaab=1&amp;bbb=1"/>
          <p:cNvSpPr/>
          <p:nvPr/>
        </p:nvSpPr>
        <p:spPr>
          <a:xfrm>
            <a:off x="1705514" y="3163415"/>
            <a:ext cx="1147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2" name="QB_6_AN.5_1#f6d069db1.blank?vaa=1&amp;vcp=1&amp;pid=09db20986&amp;color=0,0,0&amp;vpa=26&amp;vtp=1&amp;vaab=1&amp;bbb=1"/>
          <p:cNvSpPr/>
          <p:nvPr/>
        </p:nvSpPr>
        <p:spPr>
          <a:xfrm>
            <a:off x="2759614" y="3811115"/>
            <a:ext cx="29527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4" name="QB_6_AN.6_1#f6d069db1.blank?vaa=1&amp;vcp=1&amp;pid=09db20986&amp;color=0,0,0&amp;vpa=27&amp;vtp=1&amp;vaab=1&amp;bbb=1"/>
          <p:cNvSpPr/>
          <p:nvPr/>
        </p:nvSpPr>
        <p:spPr>
          <a:xfrm>
            <a:off x="2048414" y="4458815"/>
            <a:ext cx="2073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endParaRPr lang="en-US" altLang="zh-CN" sz="2800" dirty="0"/>
          </a:p>
        </p:txBody>
      </p:sp>
      <p:sp>
        <p:nvSpPr>
          <p:cNvPr id="16" name="QB_6_AN.7_1#f6d069db1.blank?vaa=1&amp;vcp=1&amp;pid=09db20986&amp;color=0,0,0&amp;vpa=28&amp;vtp=1&amp;vaab=1&amp;bbb=1"/>
          <p:cNvSpPr/>
          <p:nvPr/>
        </p:nvSpPr>
        <p:spPr>
          <a:xfrm>
            <a:off x="1540414" y="5119215"/>
            <a:ext cx="1658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8" name="QB_6_AN.54_1#f6d069db1.blank?vaa=1&amp;vcp=1&amp;pid=09db20986&amp;color=0,0,0&amp;vpa=29&amp;vtp=1&amp;vaab=1&amp;bbb=1"/>
          <p:cNvSpPr/>
          <p:nvPr/>
        </p:nvSpPr>
        <p:spPr>
          <a:xfrm>
            <a:off x="3089815" y="5733260"/>
            <a:ext cx="3535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programmer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3223</Words>
  <Application>Microsoft Office PowerPoint</Application>
  <PresentationFormat>宽屏</PresentationFormat>
  <Paragraphs>527</Paragraphs>
  <Slides>50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8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8</cp:revision>
  <dcterms:created xsi:type="dcterms:W3CDTF">2024-11-19T13:09:33Z</dcterms:created>
  <dcterms:modified xsi:type="dcterms:W3CDTF">2025-07-23T10:15:58Z</dcterms:modified>
  <cp:category/>
  <cp:contentStatus/>
</cp:coreProperties>
</file>