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02945"/>
            <a:ext cx="10968990" cy="5242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005695" y="4497070"/>
            <a:ext cx="11525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9820" y="4497070"/>
            <a:ext cx="2777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生命存在的四个条件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41755" y="4497070"/>
            <a:ext cx="5029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62575" y="3564255"/>
            <a:ext cx="2040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逐字逐句地读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60560" y="3058160"/>
            <a:ext cx="1162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材料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70145" y="3058160"/>
            <a:ext cx="116586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56905" y="4961890"/>
            <a:ext cx="30727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人类对火星的探索和研究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26890" y="5464810"/>
            <a:ext cx="1252855" cy="480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" y="725170"/>
            <a:ext cx="10952480" cy="5226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194800" y="1812290"/>
            <a:ext cx="1783080" cy="441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比对筛选法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6790" y="4963795"/>
            <a:ext cx="1209040" cy="517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4160" y="3129915"/>
            <a:ext cx="14077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提取关键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信息法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39105" y="3437890"/>
            <a:ext cx="1833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概括段意法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8330" y="3247390"/>
            <a:ext cx="1804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勾画中心句法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81530" y="1812290"/>
            <a:ext cx="1785620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浏览内容法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21995"/>
            <a:ext cx="10122535" cy="5316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38530" y="3373120"/>
            <a:ext cx="1181100" cy="454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呼呼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32035" y="2921635"/>
            <a:ext cx="7378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咋咋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08988" y="29216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跺脚拍手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5625" y="292163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攒着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0160" y="3372485"/>
            <a:ext cx="1265555" cy="455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75430" y="2921635"/>
            <a:ext cx="110617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2915" y="5563870"/>
            <a:ext cx="2456180" cy="3651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他们都充耳不闻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81600" y="5143500"/>
            <a:ext cx="3985895" cy="4210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快要融化了也没有来得及吃一口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48880" y="4690745"/>
            <a:ext cx="42405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身子不自觉地向着屏幕的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70150" y="4685030"/>
            <a:ext cx="27114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目不转睛地盯着屏幕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8530" y="5142865"/>
            <a:ext cx="1265555" cy="4737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方向前倾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9" grpId="0"/>
      <p:bldP spid="8" grpId="0"/>
      <p:bldP spid="7" grpId="0"/>
      <p:bldP spid="6" grpId="0"/>
      <p:bldP spid="10" grpId="0"/>
      <p:bldP spid="15" grpId="0"/>
      <p:bldP spid="14" grpId="0"/>
      <p:bldP spid="16" grpId="0"/>
      <p:bldP spid="13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3180" y="713105"/>
            <a:ext cx="7044690" cy="5899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45715" y="5340985"/>
            <a:ext cx="5902325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便于读者抓住要点；可以把理由表达得更有序，条理分明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8310" y="5039995"/>
            <a:ext cx="3714115" cy="3016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使用序数词，可以把观点表达得更清楚，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71890" y="4724400"/>
            <a:ext cx="617855" cy="280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分号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93635" y="4066540"/>
            <a:ext cx="1409700" cy="3905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足够的光和热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8880" y="3403600"/>
            <a:ext cx="1606550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适当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成分的大气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72635" y="3402965"/>
            <a:ext cx="1463675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必要的水分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93110" y="3963035"/>
            <a:ext cx="1737360" cy="58356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适合生物生存的温度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52625" y="5925185"/>
            <a:ext cx="8689340" cy="831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一，我热爱班级，乐意为老师和同学服务；第二，家里的卫生我都做过，所以我对如何搞好卫生有较深的了解；第三，我以前做过卫生组长，知道该怎么管理班级卫生，做起来也更加得心应手。所以，请大家相信我可以胜任劳动委员一职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78345" y="5640070"/>
            <a:ext cx="1158875" cy="288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劳动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委员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6" grpId="0"/>
      <p:bldP spid="5" grpId="0"/>
      <p:bldP spid="1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1"/>
          <p:cNvPicPr>
            <a:picLocks noChangeAspect="1"/>
          </p:cNvPicPr>
          <p:nvPr/>
        </p:nvPicPr>
        <p:blipFill>
          <a:blip r:embed="rId1"/>
          <a:srcRect b="3229"/>
          <a:stretch>
            <a:fillRect/>
          </a:stretch>
        </p:blipFill>
        <p:spPr>
          <a:xfrm>
            <a:off x="1719580" y="703580"/>
            <a:ext cx="8850630" cy="57664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64560" y="5651500"/>
            <a:ext cx="732155" cy="459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春天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2175" y="5290820"/>
            <a:ext cx="7924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寻芳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9580" y="2978785"/>
            <a:ext cx="1265555" cy="4508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一时新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16750" y="2611755"/>
            <a:ext cx="3783330" cy="366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胜日寻芳泗水滨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无边光景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7540" y="2242820"/>
            <a:ext cx="4565015" cy="3689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等闲识得东风面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万紫千红总是春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94083" y="5290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泗水滨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7300" y="5290820"/>
            <a:ext cx="1265555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胜日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52700" y="6050280"/>
            <a:ext cx="3274695" cy="6610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于乱世中追求圣人之道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53948" y="56515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哲理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63850" y="3973195"/>
            <a:ext cx="1592580" cy="7772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863850" y="4389755"/>
            <a:ext cx="1562100" cy="76454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825750" y="3973195"/>
            <a:ext cx="1645920" cy="7543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863850" y="4384675"/>
            <a:ext cx="1623060" cy="7696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13" grpId="0"/>
      <p:bldP spid="12" grpId="0"/>
      <p:bldP spid="8" grpId="0"/>
      <p:bldP spid="7" grpId="0"/>
      <p:bldP spid="15" grpId="0"/>
      <p:bldP spid="1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d6d4c1ec-82ad-4dc9-abb6-17bbc12cedba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364</Words>
  <Application>WPS 演示</Application>
  <PresentationFormat>宽屏</PresentationFormat>
  <Paragraphs>97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172</cp:revision>
  <dcterms:created xsi:type="dcterms:W3CDTF">2019-06-19T02:08:00Z</dcterms:created>
  <dcterms:modified xsi:type="dcterms:W3CDTF">2024-09-04T03:41:40Z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