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4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5_00"/>
          <p:cNvPicPr>
            <a:picLocks noChangeAspect="1"/>
          </p:cNvPicPr>
          <p:nvPr/>
        </p:nvPicPr>
        <p:blipFill>
          <a:blip r:embed="rId1"/>
          <a:srcRect l="2175" r="2002"/>
          <a:stretch>
            <a:fillRect/>
          </a:stretch>
        </p:blipFill>
        <p:spPr>
          <a:xfrm>
            <a:off x="224155" y="1309370"/>
            <a:ext cx="11803380" cy="42208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80070" y="3799205"/>
            <a:ext cx="462915" cy="504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5_01"/>
          <p:cNvPicPr>
            <a:picLocks noChangeAspect="1"/>
          </p:cNvPicPr>
          <p:nvPr/>
        </p:nvPicPr>
        <p:blipFill>
          <a:blip r:embed="rId1"/>
          <a:srcRect l="2369"/>
          <a:stretch>
            <a:fillRect/>
          </a:stretch>
        </p:blipFill>
        <p:spPr>
          <a:xfrm>
            <a:off x="131445" y="2305685"/>
            <a:ext cx="11928475" cy="23272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21560" y="3251200"/>
            <a:ext cx="94996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叮咚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0385" y="3251200"/>
            <a:ext cx="94996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梨花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19210" y="3251200"/>
            <a:ext cx="94996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温热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1560" y="3846195"/>
            <a:ext cx="949960" cy="542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金色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0385" y="3883660"/>
            <a:ext cx="94996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明媚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19210" y="3846195"/>
            <a:ext cx="94996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美妙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5_02"/>
          <p:cNvPicPr>
            <a:picLocks noChangeAspect="1"/>
          </p:cNvPicPr>
          <p:nvPr/>
        </p:nvPicPr>
        <p:blipFill>
          <a:blip r:embed="rId1"/>
          <a:srcRect l="1993"/>
          <a:stretch>
            <a:fillRect/>
          </a:stretch>
        </p:blipFill>
        <p:spPr>
          <a:xfrm>
            <a:off x="1056640" y="789305"/>
            <a:ext cx="10228580" cy="52793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05955" y="1301115"/>
            <a:ext cx="462915" cy="504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91650" y="2924175"/>
            <a:ext cx="462915" cy="504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1165" y="3429000"/>
            <a:ext cx="462915" cy="504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1395" y="3429000"/>
            <a:ext cx="462915" cy="504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1905" y="4486275"/>
            <a:ext cx="1000125" cy="504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5_03"/>
          <p:cNvPicPr>
            <a:picLocks noChangeAspect="1"/>
          </p:cNvPicPr>
          <p:nvPr/>
        </p:nvPicPr>
        <p:blipFill>
          <a:blip r:embed="rId1"/>
          <a:srcRect l="2778"/>
          <a:stretch>
            <a:fillRect/>
          </a:stretch>
        </p:blipFill>
        <p:spPr>
          <a:xfrm>
            <a:off x="138430" y="1893570"/>
            <a:ext cx="11801475" cy="30708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9955" y="3114040"/>
            <a:ext cx="3023235" cy="467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我们告别了茅屋。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955" y="4313555"/>
            <a:ext cx="73463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没有了灵魂，就不能向美好的未来展翅飞翔。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7-5_04"/>
          <p:cNvPicPr>
            <a:picLocks noChangeAspect="1"/>
          </p:cNvPicPr>
          <p:nvPr/>
        </p:nvPicPr>
        <p:blipFill>
          <a:blip r:embed="rId1"/>
          <a:srcRect l="2574"/>
          <a:stretch>
            <a:fillRect/>
          </a:stretch>
        </p:blipFill>
        <p:spPr>
          <a:xfrm>
            <a:off x="219710" y="2334260"/>
            <a:ext cx="11752580" cy="2164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33955" y="3164205"/>
            <a:ext cx="287401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展翅飞翔的雄鹰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68590" y="3164205"/>
            <a:ext cx="214884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广阔的天空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3955" y="3756660"/>
            <a:ext cx="3123565" cy="418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翩翩飞舞的蝴蝶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68590" y="3756660"/>
            <a:ext cx="2073910" cy="505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迷人的花香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WPS 演示</Application>
  <PresentationFormat>宽屏</PresentationFormat>
  <Paragraphs>38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谢东杰</cp:lastModifiedBy>
  <cp:revision>168</cp:revision>
  <dcterms:created xsi:type="dcterms:W3CDTF">2019-06-19T02:08:00Z</dcterms:created>
  <dcterms:modified xsi:type="dcterms:W3CDTF">2024-09-03T02:07:24Z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51D4D659D4DF4A60972B26C9799F0829_13</vt:lpwstr>
  </property>
</Properties>
</file>