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72" d="100"/>
          <a:sy n="72" d="100"/>
        </p:scale>
        <p:origin x="40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EF79C55-0433-CB67-A2C4-4A067088AD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D959256-4167-35F3-F564-3D396C64F2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84ECD1E-EBC9-26F7-9E33-F6AFD52BAA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91EA2-6461-4F7A-A10C-85F6EB6BC6DB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97DFC9A-4E90-1385-BE52-6559D3EB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F595ACA-0253-ADC6-BEA5-40DB5F84DD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0354-F948-4302-8C5A-EE0091CB4F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76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68EB79-34FB-78AA-6C3B-407D2673DE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21748AF-B8C5-86E1-1824-CE083B8C34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6D2E5F6-005C-4CAF-C252-D443F58A23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91EA2-6461-4F7A-A10C-85F6EB6BC6DB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5541755-BFB2-B6D8-9800-48E6C21F3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F7851FE-DAFC-21C6-36A2-3EAD817AE3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0354-F948-4302-8C5A-EE0091CB4F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1030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0D67FE5F-A74A-475D-570E-A3939804DD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DBE0E3D-0FC5-FE69-14B3-6FEFE63197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D49D21-1898-F385-64AC-E5AAF2410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91EA2-6461-4F7A-A10C-85F6EB6BC6DB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27D63-8674-0A45-FFE1-4AC45BC9CF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8547549-F683-C6BC-E519-002ACFF90B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0354-F948-4302-8C5A-EE0091CB4F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0459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5A16C4E-B860-6BDD-8D59-9B8543B2AE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5DDE85B-15E7-1ECA-61C2-3ECBAD6FEB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7A85AFC-B3B7-AA3A-176F-D33363AF5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91EA2-6461-4F7A-A10C-85F6EB6BC6DB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259DA94-04B1-AD49-8AA9-22C2C11BE1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5779A37-103B-03EF-A741-1AE20AE00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0354-F948-4302-8C5A-EE0091CB4F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309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26043F-F365-79A6-43D6-867C5A2C2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F8BE987-2989-BEBE-CDB7-BAB9F86038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E18131D-8491-FEA3-11DE-D696947528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91EA2-6461-4F7A-A10C-85F6EB6BC6DB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27D7776-EA41-59CC-9B27-125180E1E4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3B0421B-2487-08AF-7320-996E0128F3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0354-F948-4302-8C5A-EE0091CB4F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3362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91F053B-8D4E-AC79-11D4-3F3EB226E0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25B981E-C61B-9B33-79A7-43411597D4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CAE1D22-654C-5C7F-2011-9905DD3963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0B606FD-E34F-6B05-1419-54F9A760E3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91EA2-6461-4F7A-A10C-85F6EB6BC6DB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2127B1F-C067-F7EB-7B17-9E1A6AD1F0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364C14D-CF73-5C8D-2857-25B39A0A04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0354-F948-4302-8C5A-EE0091CB4F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4030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4CA7E93-9EDD-9BB4-7EA7-CF40E43622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C8DC927-5ACF-8997-AAC5-223F6EFE29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BA8A995-FBD1-6D77-4CCC-D47B7B2C82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1767FD7-A75D-51E6-A553-3FC91BE59A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2494E9F-48DA-3682-9898-2124080D97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C80EC20-B630-7C05-F9F8-F4AF25970E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91EA2-6461-4F7A-A10C-85F6EB6BC6DB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B5011F7-FF1D-2BC2-6FB0-09A66EA1C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AE443DB-501C-B098-A979-9F032CC9FE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0354-F948-4302-8C5A-EE0091CB4F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6652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88EFC6-A144-198B-27BC-525CA28A8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2FED6B0-82BD-CCEA-E5F4-99C615BF63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91EA2-6461-4F7A-A10C-85F6EB6BC6DB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4F29499-C0F5-89AC-20EF-04C686843C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9855E12-C484-80E9-B2F6-B40D9A0D1C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0354-F948-4302-8C5A-EE0091CB4F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767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20E0E3C-A82D-3A16-3A46-905B312EAB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91EA2-6461-4F7A-A10C-85F6EB6BC6DB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14E724D-6D59-7654-FA49-6C16277AEC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89B71E7-2C95-237D-C4A9-22D5FFBCB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0354-F948-4302-8C5A-EE0091CB4F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5397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360DF7-4DCE-A620-5E3C-21E6714977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ED093F1-404B-3440-DD5A-61D6010265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0272892-21AC-9BD1-4AC3-24E64C6A4A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401DF92-0983-C615-BA68-5F803BC0C6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91EA2-6461-4F7A-A10C-85F6EB6BC6DB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4B7268A-DEAE-9A23-AB75-F52010239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BC3DF0C-7997-2F6B-B832-DF58515E32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0354-F948-4302-8C5A-EE0091CB4F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96148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272E9E-92DB-68FE-A692-0D7AEAD9DB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D627D1B-21DA-C272-574D-5A38883736F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D9598B8-317C-ADA4-158F-017FF6EF15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EC8A5C9-C1ED-F243-383D-F97E074F5F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91EA2-6461-4F7A-A10C-85F6EB6BC6DB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DEE7FAD-1B75-3607-3820-A488D9ACFE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09B6AA9-1D69-932F-AD1C-4E7CB53F0C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D0354-F948-4302-8C5A-EE0091CB4F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4434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3D6A7D6-0C6F-C5F9-840E-3E454371C2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12A510B-06C9-05F6-A46C-5C20C5A385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A0AB014-EB31-556C-640B-6DBD8ED2A7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891EA2-6461-4F7A-A10C-85F6EB6BC6DB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4F5FD06-1760-BA7E-8997-4A0D2AACFB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DBCBFC7-5450-DDB4-6EA9-BBAAE93E0F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3D0354-F948-4302-8C5A-EE0091CB4F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601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99D2953-8DE8-B619-88C2-1BCA93E701F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21F2190-A1B9-A719-EDAE-AECEDE66729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92B1B4CD-8002-BDB3-C208-C915AA312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0960" y="1600200"/>
            <a:ext cx="9706278" cy="351028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A9846B93-B94B-AB93-3277-48EC180F3A7C}"/>
              </a:ext>
            </a:extLst>
          </p:cNvPr>
          <p:cNvSpPr txBox="1"/>
          <p:nvPr/>
        </p:nvSpPr>
        <p:spPr>
          <a:xfrm>
            <a:off x="4940300" y="3968750"/>
            <a:ext cx="13388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下午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016138E-96CC-C08C-66D7-42301AD27D4C}"/>
              </a:ext>
            </a:extLst>
          </p:cNvPr>
          <p:cNvSpPr txBox="1"/>
          <p:nvPr/>
        </p:nvSpPr>
        <p:spPr>
          <a:xfrm>
            <a:off x="7720799" y="3968750"/>
            <a:ext cx="13388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晚上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45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6C52673-BE02-2569-3F8F-2EDB77F14798}"/>
              </a:ext>
            </a:extLst>
          </p:cNvPr>
          <p:cNvSpPr txBox="1"/>
          <p:nvPr/>
        </p:nvSpPr>
        <p:spPr>
          <a:xfrm>
            <a:off x="3802849" y="4514850"/>
            <a:ext cx="8258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1AD1C04-0DB3-3A09-44A7-054F82D4BAE4}"/>
              </a:ext>
            </a:extLst>
          </p:cNvPr>
          <p:cNvSpPr txBox="1"/>
          <p:nvPr/>
        </p:nvSpPr>
        <p:spPr>
          <a:xfrm>
            <a:off x="6558749" y="4487069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14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9AB0FBC-6788-7B7C-584F-162115B2D957}"/>
              </a:ext>
            </a:extLst>
          </p:cNvPr>
          <p:cNvSpPr txBox="1"/>
          <p:nvPr/>
        </p:nvSpPr>
        <p:spPr>
          <a:xfrm>
            <a:off x="9333699" y="4501515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21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1650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81BC75-330D-285E-85E5-9183EC5407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F5AC7B12-00B1-CED7-FE6F-433EC1CEA0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0558" y="1033609"/>
            <a:ext cx="9121140" cy="4777530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E3E8F00E-5757-1450-27D5-707E83FC7F5D}"/>
              </a:ext>
            </a:extLst>
          </p:cNvPr>
          <p:cNvSpPr txBox="1"/>
          <p:nvPr/>
        </p:nvSpPr>
        <p:spPr>
          <a:xfrm>
            <a:off x="6564079" y="2044424"/>
            <a:ext cx="4076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上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AA00E02-2329-956D-B3FC-5289019C18C2}"/>
              </a:ext>
            </a:extLst>
          </p:cNvPr>
          <p:cNvSpPr txBox="1"/>
          <p:nvPr/>
        </p:nvSpPr>
        <p:spPr>
          <a:xfrm>
            <a:off x="7783279" y="2057676"/>
            <a:ext cx="21889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8                30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18E23A0-8986-2D24-5424-873C4B85D011}"/>
              </a:ext>
            </a:extLst>
          </p:cNvPr>
          <p:cNvSpPr txBox="1"/>
          <p:nvPr/>
        </p:nvSpPr>
        <p:spPr>
          <a:xfrm>
            <a:off x="5976730" y="2525328"/>
            <a:ext cx="32966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中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    11             30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6271C4E-A940-1CDD-D4AB-1B48000B5FE0}"/>
              </a:ext>
            </a:extLst>
          </p:cNvPr>
          <p:cNvSpPr txBox="1"/>
          <p:nvPr/>
        </p:nvSpPr>
        <p:spPr>
          <a:xfrm>
            <a:off x="5976729" y="2995040"/>
            <a:ext cx="42141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下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      3               0                   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下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F672647-382A-60CF-5E61-696179BCE735}"/>
              </a:ext>
            </a:extLst>
          </p:cNvPr>
          <p:cNvSpPr txBox="1"/>
          <p:nvPr/>
        </p:nvSpPr>
        <p:spPr>
          <a:xfrm>
            <a:off x="6312288" y="3452473"/>
            <a:ext cx="21889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5              0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4CADE4B-E82C-7E56-DCF3-2396372E0EBB}"/>
              </a:ext>
            </a:extLst>
          </p:cNvPr>
          <p:cNvSpPr txBox="1"/>
          <p:nvPr/>
        </p:nvSpPr>
        <p:spPr>
          <a:xfrm>
            <a:off x="2047461" y="4512365"/>
            <a:ext cx="9939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能</a:t>
            </a:r>
          </a:p>
        </p:txBody>
      </p:sp>
    </p:spTree>
    <p:extLst>
      <p:ext uri="{BB962C8B-B14F-4D97-AF65-F5344CB8AC3E}">
        <p14:creationId xmlns:p14="http://schemas.microsoft.com/office/powerpoint/2010/main" val="1228436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A1D8F76-8F28-0BBA-E559-55F1D21981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83F16593-DCD9-8C61-8F31-28DFEC58551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4659" y="570516"/>
            <a:ext cx="8328947" cy="4839684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47F09780-D0C7-64E5-AB7B-27A6A791A2D6}"/>
              </a:ext>
            </a:extLst>
          </p:cNvPr>
          <p:cNvSpPr txBox="1"/>
          <p:nvPr/>
        </p:nvSpPr>
        <p:spPr>
          <a:xfrm>
            <a:off x="1926732" y="2621984"/>
            <a:ext cx="4049998" cy="1746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1750" marR="1967865" indent="126365" eaLnBrk="0">
              <a:lnSpc>
                <a:spcPct val="111000"/>
              </a:lnSpc>
              <a:spcBef>
                <a:spcPts val="410"/>
              </a:spcBef>
              <a:spcAft>
                <a:spcPts val="0"/>
              </a:spcAft>
            </a:pPr>
            <a:r>
              <a:rPr lang="en-US" altLang="zh-CN" sz="2000" spc="2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可以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24765" eaLnBrk="0">
              <a:lnSpc>
                <a:spcPct val="82000"/>
              </a:lnSpc>
              <a:spcBef>
                <a:spcPts val="185"/>
              </a:spcBef>
              <a:spcAft>
                <a:spcPts val="0"/>
              </a:spcAft>
            </a:pPr>
            <a:r>
              <a:rPr lang="zh-CN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解析：周二限行的车牌尾号是</a:t>
            </a:r>
            <a:r>
              <a:rPr lang="en-US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和</a:t>
            </a:r>
            <a:r>
              <a:rPr lang="en-US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7,</a:t>
            </a:r>
            <a:r>
              <a:rPr lang="zh-CN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周老</a:t>
            </a:r>
            <a:r>
              <a:rPr lang="zh-CN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师的车</a:t>
            </a:r>
            <a:r>
              <a:rPr lang="zh-CN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牌尾号是</a:t>
            </a:r>
            <a:r>
              <a:rPr lang="en-US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9,</a:t>
            </a:r>
            <a:r>
              <a:rPr lang="zh-CN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所以他可以在周二晚上</a:t>
            </a:r>
            <a:r>
              <a:rPr lang="en-US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7:00</a:t>
            </a:r>
            <a:r>
              <a:rPr lang="en-US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开车从学校回家。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67384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65</Words>
  <Application>Microsoft Office PowerPoint</Application>
  <PresentationFormat>宽屏</PresentationFormat>
  <Paragraphs>13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等线</vt:lpstr>
      <vt:lpstr>等线 Light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120145087@qq.com</dc:creator>
  <cp:lastModifiedBy>120145087@qq.com</cp:lastModifiedBy>
  <cp:revision>1</cp:revision>
  <dcterms:created xsi:type="dcterms:W3CDTF">2025-02-03T07:00:19Z</dcterms:created>
  <dcterms:modified xsi:type="dcterms:W3CDTF">2025-02-03T07:14:01Z</dcterms:modified>
</cp:coreProperties>
</file>