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95" r:id="rId3"/>
    <p:sldId id="296" r:id="rId4"/>
    <p:sldId id="297" r:id="rId5"/>
    <p:sldId id="298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7" userDrawn="1">
          <p15:clr>
            <a:srgbClr val="A4A3A4"/>
          </p15:clr>
        </p15:guide>
        <p15:guide id="2" pos="39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308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7"/>
        <p:guide pos="392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63_00"/>
          <p:cNvPicPr>
            <a:picLocks noChangeAspect="1"/>
          </p:cNvPicPr>
          <p:nvPr/>
        </p:nvPicPr>
        <p:blipFill>
          <a:blip r:embed="rId1"/>
          <a:srcRect t="17958"/>
          <a:stretch>
            <a:fillRect/>
          </a:stretch>
        </p:blipFill>
        <p:spPr>
          <a:xfrm>
            <a:off x="2122170" y="680085"/>
            <a:ext cx="8613775" cy="471932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5859145" y="2374900"/>
            <a:ext cx="14065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圈一圈略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44690" y="3211195"/>
            <a:ext cx="6191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645525" y="3173095"/>
            <a:ext cx="6191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2 8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655050" y="3689350"/>
            <a:ext cx="6191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1 4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43605" y="4197350"/>
            <a:ext cx="6191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个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40350" y="4561205"/>
            <a:ext cx="6191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873240" y="4572000"/>
            <a:ext cx="5067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826500" y="4581525"/>
            <a:ext cx="4660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300730" y="4919980"/>
            <a:ext cx="5048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8" grpId="0"/>
      <p:bldP spid="8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63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4470" y="1053465"/>
            <a:ext cx="8980805" cy="201168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507740" y="1398905"/>
            <a:ext cx="581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30830" y="2623820"/>
            <a:ext cx="6959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2  4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46700" y="1380490"/>
            <a:ext cx="581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45050" y="2604770"/>
            <a:ext cx="6718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3  6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367905" y="1398905"/>
            <a:ext cx="581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870065" y="1859280"/>
            <a:ext cx="581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87210" y="2220595"/>
            <a:ext cx="581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839585" y="2623820"/>
            <a:ext cx="7016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2  6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329420" y="1359535"/>
            <a:ext cx="581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858250" y="1800860"/>
            <a:ext cx="581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858250" y="2220595"/>
            <a:ext cx="5816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858250" y="2623820"/>
            <a:ext cx="6927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4  9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63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52015" y="1087120"/>
            <a:ext cx="8354060" cy="2635250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3575685" y="2403475"/>
            <a:ext cx="2318385" cy="689610"/>
          </a:xfrm>
          <a:prstGeom prst="line">
            <a:avLst/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H="1">
            <a:off x="3671570" y="2470150"/>
            <a:ext cx="1043940" cy="565150"/>
          </a:xfrm>
          <a:prstGeom prst="line">
            <a:avLst/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4850130" y="2470150"/>
            <a:ext cx="1206500" cy="565150"/>
          </a:xfrm>
          <a:prstGeom prst="line">
            <a:avLst/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7752080" y="2604135"/>
            <a:ext cx="1082040" cy="393065"/>
          </a:xfrm>
          <a:prstGeom prst="line">
            <a:avLst/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7828915" y="2566035"/>
            <a:ext cx="1005205" cy="478790"/>
          </a:xfrm>
          <a:prstGeom prst="line">
            <a:avLst/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63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7210" y="1010285"/>
            <a:ext cx="8577580" cy="23171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230370" y="2968625"/>
            <a:ext cx="16249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20+31=51 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30370" y="3600450"/>
            <a:ext cx="16249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51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13=38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</Words>
  <Application>WPS 演示</Application>
  <PresentationFormat>宽屏</PresentationFormat>
  <Paragraphs>46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175</cp:revision>
  <dcterms:created xsi:type="dcterms:W3CDTF">2019-06-19T02:08:00Z</dcterms:created>
  <dcterms:modified xsi:type="dcterms:W3CDTF">2025-02-17T15:47:15Z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0019029A081447F9893CFB988F94F4D5_13</vt:lpwstr>
  </property>
</Properties>
</file>