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5" r:id="rId3"/>
    <p:sldId id="299" r:id="rId4"/>
    <p:sldId id="296" r:id="rId5"/>
    <p:sldId id="297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9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8"/>
        <p:guide pos="393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9470" y="793115"/>
            <a:ext cx="8259445" cy="50215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75605" y="5173980"/>
            <a:ext cx="6299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6 3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60715" y="411988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18730" y="4455160"/>
            <a:ext cx="4768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46875" y="5086985"/>
            <a:ext cx="4095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04455" y="5096510"/>
            <a:ext cx="4292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2265" y="1138555"/>
            <a:ext cx="8967470" cy="20713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16350" y="148590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69590" y="1946275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69590" y="2262505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69590" y="272288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55310" y="148590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33010" y="1946275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3960" y="2357755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33010" y="276098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71105" y="148590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66560" y="1946275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766560" y="232918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66560" y="272288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256395" y="148590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760460" y="1946275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760460" y="232918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60460" y="2749550"/>
            <a:ext cx="495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5985" y="1042670"/>
            <a:ext cx="8792210" cy="247332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4332605" y="2183130"/>
            <a:ext cx="1053465" cy="80454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951220" y="2115820"/>
            <a:ext cx="1053465" cy="80454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652520" y="2115820"/>
            <a:ext cx="4271645" cy="94805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9342120" y="2183130"/>
            <a:ext cx="124460" cy="83312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1665" y="1008380"/>
            <a:ext cx="8721090" cy="31070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159635" y="2931795"/>
            <a:ext cx="37903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19+15=34(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 +1 = 35 (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</Words>
  <Application>WPS 演示</Application>
  <PresentationFormat>宽屏</PresentationFormat>
  <Paragraphs>45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Arial</vt:lpstr>
      <vt:lpstr>等线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2025-02-17T15:09:35Z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