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9870" y="1624965"/>
            <a:ext cx="6652260" cy="3607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30215" y="33121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ABCD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37175" y="23850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578725" y="39484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9870" y="2050415"/>
            <a:ext cx="6652260" cy="27571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03595" y="24790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ACDEF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9870" y="2263140"/>
            <a:ext cx="6652260" cy="23317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70" y="994410"/>
            <a:ext cx="5780405" cy="4859655"/>
          </a:xfrm>
          <a:prstGeom prst="rect">
            <a:avLst/>
          </a:prstGeom>
        </p:spPr>
      </p:pic>
      <p:pic>
        <p:nvPicPr>
          <p:cNvPr id="2" name="图片 1" descr="1-8-1_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7470" y="1484630"/>
            <a:ext cx="5554345" cy="394589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</Words>
  <Application>WPS 演示</Application>
  <PresentationFormat>宽屏</PresentationFormat>
  <Paragraphs>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2025-02-06T13:02:06Z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