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360" y="798830"/>
            <a:ext cx="8108950" cy="57835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49625" y="165989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785" y="165989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5050" y="41021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0785" y="410718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805" y="2476500"/>
            <a:ext cx="1424940" cy="1282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580" y="2677160"/>
            <a:ext cx="1236345" cy="1081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505" y="2567940"/>
            <a:ext cx="1222375" cy="1046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740" y="2710815"/>
            <a:ext cx="1250950" cy="1047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805" y="4928870"/>
            <a:ext cx="1268095" cy="1108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3705" y="5119370"/>
            <a:ext cx="1233805" cy="10331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1750" y="4928870"/>
            <a:ext cx="1167130" cy="11093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1655" y="5119370"/>
            <a:ext cx="1126490" cy="111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640" y="1929765"/>
            <a:ext cx="11446510" cy="18954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869950" y="2536825"/>
            <a:ext cx="1736090" cy="551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971280" y="2536825"/>
            <a:ext cx="1765300" cy="551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9950" y="3146425"/>
            <a:ext cx="1736090" cy="6083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971280" y="3146425"/>
            <a:ext cx="1765300" cy="5410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1734820"/>
            <a:ext cx="11146790" cy="23018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43000" y="35560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9845" y="35560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1915" y="35560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77325" y="35560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3000" y="2915920"/>
            <a:ext cx="993140" cy="454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69+376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9845" y="2915920"/>
            <a:ext cx="993140" cy="454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1915" y="2915920"/>
            <a:ext cx="993140" cy="454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792+9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71915" y="2915920"/>
            <a:ext cx="993140" cy="454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97635"/>
            <a:ext cx="11363325" cy="3235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82775" y="3082925"/>
            <a:ext cx="27698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88+354=620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（本）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4335" y="3957955"/>
            <a:ext cx="5238115" cy="675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解析:三年级学生借的本数是354-88=266(本),两个年级学生一共借了266+354= 620(本)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887095"/>
            <a:ext cx="7661910" cy="57677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40455" y="2500630"/>
            <a:ext cx="3277235" cy="1096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&lt;150   229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&lt;230  185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&lt;190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150+230+190=570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（份）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455" y="5104765"/>
            <a:ext cx="3277235" cy="516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+229+185=561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（份）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4890" y="5768975"/>
            <a:ext cx="823404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解析:求三个年级一共要建多少份电子档案,用加法计算，需要准确计算。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95525" y="3746500"/>
            <a:ext cx="8084820" cy="688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解析:把三个年级转校生的人数估成几百几十,再相加求大约准备多少份申请表用估算较为合适。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8" grpId="0"/>
      <p:bldP spid="8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185" y="1179830"/>
            <a:ext cx="10756900" cy="44983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44495" y="3240405"/>
            <a:ext cx="6089015" cy="1096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297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&gt;290  325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320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290+320=610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（件）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610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&gt;600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所以该快递公司今天的任务完成了。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0015" y="4645025"/>
            <a:ext cx="6499860" cy="1033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解析:把297看成290,把325看成320,290+320=610(件)。把297和325估小后和仍然大于600,所以该快递公司今天的任务完成了。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809750"/>
            <a:ext cx="10700385" cy="32816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165" y="235585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8150" y="235585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5080" y="235585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2165" y="322834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8150" y="322834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81110" y="320675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9830" y="422529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58150" y="422529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1110" y="4225290"/>
            <a:ext cx="55118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WPS 演示</Application>
  <PresentationFormat>宽屏</PresentationFormat>
  <Paragraphs>67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192</cp:revision>
  <dcterms:created xsi:type="dcterms:W3CDTF">2019-06-19T02:08:00Z</dcterms:created>
  <dcterms:modified xsi:type="dcterms:W3CDTF">2024-09-02T05:26:31Z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545C0B1FF690429DB291C90D765C771F_13</vt:lpwstr>
  </property>
</Properties>
</file>