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60"/>
  </p:normalViewPr>
  <p:slideViewPr>
    <p:cSldViewPr snapToGrid="0">
      <p:cViewPr varScale="1">
        <p:scale>
          <a:sx n="75" d="100"/>
          <a:sy n="75" d="100"/>
        </p:scale>
        <p:origin x="288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AE88A62-AAD2-DA09-934A-5F86E91B9A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A07AE1F-04A8-9D65-6FED-B15946B37E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09AE76E-9E47-7337-160B-96D0455BE5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FF3E8-CD60-4D06-9432-D280FF99324A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B87B2D7-2A82-6D4C-29D1-76F2AC8020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FAD4C1B-6A75-425F-83F3-E89846830D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D5F22-2F49-475B-840D-1BB0365F99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8071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C487D0-FA93-008B-F9D9-3DBA2CAE95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FBFDC5D-9F79-751C-8BE6-8980A63E04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3F04022-A6F8-C7DE-5D5D-49F49BA701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FF3E8-CD60-4D06-9432-D280FF99324A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7020B8F-48AB-0452-22BE-EE206E8782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9B363DB-5750-0B4D-B196-F61C3FACAD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D5F22-2F49-475B-840D-1BB0365F99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8388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830BE8C-2FF3-8063-21F8-E6D90E94CEA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5B49226-0746-C2C1-A14E-2F1F15F1CD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3D3E23C-59E8-EB51-EF60-48C3A33E5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FF3E8-CD60-4D06-9432-D280FF99324A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88E39AE-A488-5F78-CC28-916744B8A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417841E-9287-64EE-E695-35581D4D0A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D5F22-2F49-475B-840D-1BB0365F99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2900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4BE647-BB44-172D-800B-A23A02C93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0525E21-9A93-5DAB-6EFA-D0B2929819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757007E-FFA5-B6D9-1E99-7636072E2C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FF3E8-CD60-4D06-9432-D280FF99324A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784A303-918A-3691-D215-A897EB7E38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21BEA45-BA8A-D2B1-39C0-3F4D13AF7C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D5F22-2F49-475B-840D-1BB0365F99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5297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F26198-092B-8BC1-0671-E0C36D599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175B5E2-4FBB-CD23-C2E4-F4491E00CD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74956C-A140-85DF-E1EF-518F25DE9C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FF3E8-CD60-4D06-9432-D280FF99324A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524D3FE-8ECA-15E7-2847-8D93BCDBF5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1CC450-6C5F-5279-F4B3-0529E3BFEF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D5F22-2F49-475B-840D-1BB0365F99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20941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05FF35E-0211-10DB-1D13-9648570679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B63465F-11B9-7A34-A88F-25A87774B5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177A70D-C3A9-EAB5-9AE4-60F308D708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B1BB3FB-D611-4CBC-829E-C9C63EC4E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FF3E8-CD60-4D06-9432-D280FF99324A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19992AC-91A0-01CC-EDB9-86EC64AC15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8636613-2D5B-D75C-DC18-C9326CC008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D5F22-2F49-475B-840D-1BB0365F99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4694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2FD79E6-87BD-A5C4-7F5B-E7FA9ED2B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815108E-6975-B020-6A1C-3BF3D0FBA3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7019A93-443E-0EAF-021C-1D2502785F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6FE7C19-6755-82FF-5211-AD1B145C3A5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4F18AA0-F809-81B1-7DDC-3B8B2606911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F7133C00-B29C-6C75-B383-E7FC378F1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FF3E8-CD60-4D06-9432-D280FF99324A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10D8FE92-6A1D-E135-B8C1-3530BB42A1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FA37B5EE-75CC-F132-7BCE-72638600DC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D5F22-2F49-475B-840D-1BB0365F99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05404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C6AFAC6-D3BD-6613-8586-968A5D0ECC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18EBB81-C27D-E3A5-1ACF-2568C4B515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FF3E8-CD60-4D06-9432-D280FF99324A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E6FA694-E161-8852-258D-4C7E4B6C6F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B8158AC-2E23-39D5-1306-A88FD2D018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D5F22-2F49-475B-840D-1BB0365F99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78912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0E42F23-1FFD-2F33-0F23-B0AF6A85F1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FF3E8-CD60-4D06-9432-D280FF99324A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CB465AB-8247-4ED9-9433-78BE48741F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33DB58B-59E2-90B0-2612-BFDDAA25BD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D5F22-2F49-475B-840D-1BB0365F99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82959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77E183B-D057-44DC-8BFF-069F38519D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D28EEAB-BF44-C597-66C0-201C2902F3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E11C497-D88F-E4E9-1DCB-C17746A32A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B2D2DE4-C7E2-8249-7D4C-1A4BD1A39C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FF3E8-CD60-4D06-9432-D280FF99324A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54AFFA-DA35-F5BD-A64F-38CA96CAC4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7A96E80-17A5-472A-0170-18134C897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D5F22-2F49-475B-840D-1BB0365F99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42741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83A3AE9-6209-5199-2514-44A38F4CDA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132007AF-082D-7BFC-90B1-575B177C506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45217C6-BCE2-1285-A811-1C56777F5F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5F86E19-9DDE-887D-3C8E-4ED22F2566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FF3E8-CD60-4D06-9432-D280FF99324A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D6AD927-EB25-23CC-C3AE-41CA666A56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46D4175-AE64-9D4D-4340-114E7EDE05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D5F22-2F49-475B-840D-1BB0365F99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651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0C8352B-4477-1A00-60EB-E94A5C28EB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96AAA0E-39F0-61D3-D0E1-4E39130E2B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216B94D-4450-3BD1-F91D-814204C1EF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CFF3E8-CD60-4D06-9432-D280FF99324A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24C0EE4-A71D-9BD1-B3F3-4B60FEED5A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2C4095D-02A9-1300-537B-372D5F8449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ED5F22-2F49-475B-840D-1BB0365F99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9892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0BEA79C-ED48-A1AF-4424-7F7062409A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E342324-2C79-4BD5-8616-D62C8C02924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00BBD0F-095F-F5CB-DE3B-EEC7B45C68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4709" y="466344"/>
            <a:ext cx="7804755" cy="5470906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BB8AC613-B39C-AC06-215B-FD100534D111}"/>
              </a:ext>
            </a:extLst>
          </p:cNvPr>
          <p:cNvSpPr txBox="1"/>
          <p:nvPr/>
        </p:nvSpPr>
        <p:spPr>
          <a:xfrm>
            <a:off x="4946650" y="1657350"/>
            <a:ext cx="28411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 spc="-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月</a:t>
            </a:r>
            <a:r>
              <a:rPr lang="en-US" altLang="zh-CN" sz="2000" spc="-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      </a:t>
            </a:r>
            <a:r>
              <a:rPr lang="zh-CN" altLang="zh-CN" sz="2000" spc="-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日</a:t>
            </a:r>
            <a:r>
              <a:rPr lang="en-US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       </a:t>
            </a:r>
            <a:r>
              <a:rPr lang="zh-CN" altLang="zh-CN" sz="2000" spc="-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星</a:t>
            </a:r>
            <a:r>
              <a:rPr lang="zh-CN" altLang="zh-CN" sz="2000" spc="-1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-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期</a:t>
            </a:r>
            <a:r>
              <a:rPr lang="zh-CN" altLang="zh-CN" sz="2000" spc="-1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-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几 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AC1BD96-80BF-83FF-F007-4D1EAA905D3F}"/>
              </a:ext>
            </a:extLst>
          </p:cNvPr>
          <p:cNvSpPr txBox="1"/>
          <p:nvPr/>
        </p:nvSpPr>
        <p:spPr>
          <a:xfrm>
            <a:off x="3282950" y="2087047"/>
            <a:ext cx="3090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-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E47C4BC-CAA5-A94B-CF24-B650CC78CE72}"/>
              </a:ext>
            </a:extLst>
          </p:cNvPr>
          <p:cNvSpPr txBox="1"/>
          <p:nvPr/>
        </p:nvSpPr>
        <p:spPr>
          <a:xfrm>
            <a:off x="6654800" y="2093517"/>
            <a:ext cx="3090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-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</a:t>
            </a:r>
            <a:endParaRPr lang="zh-CN" altLang="en-US" sz="2000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188D603-FDA5-3D3E-9F71-CC12B799376B}"/>
              </a:ext>
            </a:extLst>
          </p:cNvPr>
          <p:cNvSpPr txBox="1"/>
          <p:nvPr/>
        </p:nvSpPr>
        <p:spPr>
          <a:xfrm>
            <a:off x="3606800" y="2503428"/>
            <a:ext cx="3090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-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</a:t>
            </a:r>
            <a:endParaRPr lang="zh-CN" altLang="en-US" sz="2000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2209E69-CD25-9C67-0B3E-0B856C2B7D5D}"/>
              </a:ext>
            </a:extLst>
          </p:cNvPr>
          <p:cNvSpPr txBox="1"/>
          <p:nvPr/>
        </p:nvSpPr>
        <p:spPr>
          <a:xfrm>
            <a:off x="7588250" y="2916238"/>
            <a:ext cx="2616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-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六</a:t>
            </a:r>
            <a:r>
              <a:rPr lang="en-US" altLang="zh-CN" sz="2000" spc="-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               </a:t>
            </a:r>
            <a:r>
              <a:rPr lang="zh-CN" altLang="zh-CN" sz="2000" spc="-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日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4A2AD48-0986-7C16-D0E9-124BF4076B9B}"/>
              </a:ext>
            </a:extLst>
          </p:cNvPr>
          <p:cNvSpPr txBox="1"/>
          <p:nvPr/>
        </p:nvSpPr>
        <p:spPr>
          <a:xfrm>
            <a:off x="3185924" y="5454650"/>
            <a:ext cx="30942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-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5           16</a:t>
            </a:r>
            <a:r>
              <a:rPr lang="en-US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                </a:t>
            </a:r>
            <a:r>
              <a:rPr lang="zh-CN" altLang="en-US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四</a:t>
            </a:r>
            <a:r>
              <a:rPr lang="zh-CN" altLang="zh-CN" sz="2000" spc="-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34487C1-EDAE-F6C7-1657-234610802AB7}"/>
              </a:ext>
            </a:extLst>
          </p:cNvPr>
          <p:cNvSpPr txBox="1"/>
          <p:nvPr/>
        </p:nvSpPr>
        <p:spPr>
          <a:xfrm>
            <a:off x="6686550" y="5459233"/>
            <a:ext cx="30942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-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7           29</a:t>
            </a:r>
            <a:r>
              <a:rPr lang="en-US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                </a:t>
            </a:r>
            <a:r>
              <a:rPr lang="zh-CN" altLang="en-US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一</a:t>
            </a:r>
            <a:r>
              <a:rPr lang="zh-CN" altLang="zh-CN" sz="2000" spc="-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7791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7F0968-35D3-168B-5AFD-9A260C5834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10677DF0-AD61-B3E5-E42B-14D84AF9087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2134" y="695324"/>
            <a:ext cx="7360815" cy="5677833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96D6DF6B-B5C7-A07E-72CC-5DB23FA9F51F}"/>
              </a:ext>
            </a:extLst>
          </p:cNvPr>
          <p:cNvSpPr txBox="1"/>
          <p:nvPr/>
        </p:nvSpPr>
        <p:spPr>
          <a:xfrm>
            <a:off x="4946496" y="627796"/>
            <a:ext cx="10060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000" spc="-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日</a:t>
            </a:r>
            <a:r>
              <a:rPr lang="zh-CN" altLang="zh-CN" sz="2000" spc="-2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-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历</a:t>
            </a:r>
            <a:r>
              <a:rPr lang="zh-CN" altLang="zh-CN" sz="2000" spc="-18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-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略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7428E67-6E4A-4D66-A9B2-DC974F0A8046}"/>
              </a:ext>
            </a:extLst>
          </p:cNvPr>
          <p:cNvSpPr txBox="1"/>
          <p:nvPr/>
        </p:nvSpPr>
        <p:spPr>
          <a:xfrm>
            <a:off x="5143500" y="3479800"/>
            <a:ext cx="622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五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B64A60A-714D-A1A3-0E71-FE527BBD42A1}"/>
              </a:ext>
            </a:extLst>
          </p:cNvPr>
          <p:cNvSpPr txBox="1"/>
          <p:nvPr/>
        </p:nvSpPr>
        <p:spPr>
          <a:xfrm>
            <a:off x="4394200" y="3879910"/>
            <a:ext cx="622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AEE9DA7-2ACF-2CC9-AF7F-3FDE8DEBB47A}"/>
              </a:ext>
            </a:extLst>
          </p:cNvPr>
          <p:cNvSpPr txBox="1"/>
          <p:nvPr/>
        </p:nvSpPr>
        <p:spPr>
          <a:xfrm>
            <a:off x="5292724" y="4280020"/>
            <a:ext cx="35464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1                                            7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42C4589-9DDA-1706-6A8F-F2BA57A141D5}"/>
              </a:ext>
            </a:extLst>
          </p:cNvPr>
          <p:cNvSpPr txBox="1"/>
          <p:nvPr/>
        </p:nvSpPr>
        <p:spPr>
          <a:xfrm>
            <a:off x="3073400" y="5080060"/>
            <a:ext cx="622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18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4459DB1-A1FF-B813-2ACF-317F28430698}"/>
              </a:ext>
            </a:extLst>
          </p:cNvPr>
          <p:cNvSpPr txBox="1"/>
          <p:nvPr/>
        </p:nvSpPr>
        <p:spPr>
          <a:xfrm>
            <a:off x="8661400" y="4692650"/>
            <a:ext cx="622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17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51B12AA-DA47-8C0C-C050-324884DD757A}"/>
              </a:ext>
            </a:extLst>
          </p:cNvPr>
          <p:cNvSpPr txBox="1"/>
          <p:nvPr/>
        </p:nvSpPr>
        <p:spPr>
          <a:xfrm>
            <a:off x="8845550" y="5467470"/>
            <a:ext cx="622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385ADE0-A2C6-A527-9263-557B16F3CACA}"/>
              </a:ext>
            </a:extLst>
          </p:cNvPr>
          <p:cNvSpPr txBox="1"/>
          <p:nvPr/>
        </p:nvSpPr>
        <p:spPr>
          <a:xfrm>
            <a:off x="3067050" y="5867580"/>
            <a:ext cx="1631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10         17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3908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28</Words>
  <Application>Microsoft Office PowerPoint</Application>
  <PresentationFormat>宽屏</PresentationFormat>
  <Paragraphs>15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等线</vt:lpstr>
      <vt:lpstr>等线 Light</vt:lpstr>
      <vt:lpstr>Arial</vt:lpstr>
      <vt:lpstr>Times New Roman</vt:lpstr>
      <vt:lpstr>Office 主题​​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颖 温</dc:creator>
  <cp:lastModifiedBy>颖 温</cp:lastModifiedBy>
  <cp:revision>8</cp:revision>
  <dcterms:created xsi:type="dcterms:W3CDTF">2025-02-03T07:37:28Z</dcterms:created>
  <dcterms:modified xsi:type="dcterms:W3CDTF">2025-02-03T08:26:21Z</dcterms:modified>
</cp:coreProperties>
</file>