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4841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41a98d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A8F597A-DBB3-4023-B2C0-9A99A1D9F56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要点速记7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中外重要周年事件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41a98d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75D9070-D916-4608-83F4-ABBE7430036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要点速记7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中外重要周年事件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41a98d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4C78F3A-6143-42EA-B7F1-3CB85007148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要点速记7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中外重要周年事件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f2bdb6800099b629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EB4A29C-2AFD-D01E-78FD-782866F8993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39F5BC3-11A7-4560-B297-B53911C8AAC3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5F16F20-54CC-4A79-B861-C491A723CF3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B7D28D3-13A3-4275-AC9E-9BFA3ABADC4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79F6F83-B66A-4C8F-A5E8-C65212C55B5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361a8f507?sp=1&amp;vcp=1&amp;pid=02d8f32cc&amp;color=0,0,0&amp;mp=1&amp;vtp=1&amp;vaab=1&amp;bt=1&amp;bbb=1"/>
          <p:cNvSpPr/>
          <p:nvPr/>
        </p:nvSpPr>
        <p:spPr>
          <a:xfrm>
            <a:off x="539496" y="163386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13.960年，赵匡胤在陈桥驿发动兵变，北宋建立。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14.1140年，宋金郾城大战。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15.1260年，忽必烈继承汗位。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16.1420年，明朝北京城基本建成。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17.1790年，四大徽班先后到北京献艺。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（185周年）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1840年，鸦片战争爆发，它是中国近代史的开端。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361a8f507?sp=1&amp;vcp=1&amp;pid=02d8f32cc&amp;color=0,0,0&amp;mp=1&amp;vtp=1&amp;vaab=1&amp;bt=1&amp;bbb=1&amp;h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（165周年）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1860年，英法联军火烧圆明园，第二次鸦片战争结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束，中国与英、法、俄分别签订《北京条约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安庆陷落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（125周年）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1900年，义和团运动达到高潮，八国联军侵华。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21.1910年，黄花岗起义失败。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22.1920年，陈独秀在上海建立中国第一个共产党早期组织。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23.1940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年，汪精卫在南京建立伪国民政府，八路军发动百团大战。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（75周年）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1950年，《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中华人民共和国土地改革法》颁布，中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国人民志愿军赴朝鲜作战，中苏缔结《中苏友好同盟互助条约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361a8f507?sp=1&amp;vcp=1&amp;pid=02d8f32cc&amp;color=0,0,0&amp;vtp=1&amp;vaab=1&amp;bt=1&amp;bbb=1&amp;hb=1"/>
          <p:cNvSpPr/>
          <p:nvPr/>
        </p:nvSpPr>
        <p:spPr>
          <a:xfrm>
            <a:off x="539496" y="163386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（55周年）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1970年，我国第一颗人造地球卫星——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东方红一号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发射成功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（45周年）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1980年，深圳、珠海、汕头和厦门经济特区建立，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中共中央恢复刘少奇的名誉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（35周年）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1990年，上海浦东开发区建立，台湾成立海峡交流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基金会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7a875ff09?sp=1&amp;vcp=1&amp;pid=a41a98d48&amp;color=199,134,85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三、世界历史逢五重要周年事件</a:t>
            </a:r>
            <a:endParaRPr lang="en-US" altLang="zh-CN" sz="3200" dirty="0"/>
          </a:p>
        </p:txBody>
      </p:sp>
      <p:sp>
        <p:nvSpPr>
          <p:cNvPr id="3" name="P_4_BD#9e989c9a3?sp=1&amp;vcp=1&amp;pid=7a875ff09&amp;color=0,0,0&amp;vtp=1&amp;vaab=1&amp;bbb=1"/>
          <p:cNvSpPr/>
          <p:nvPr/>
        </p:nvSpPr>
        <p:spPr>
          <a:xfrm>
            <a:off x="539496" y="127062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1.公元前525年，波斯帝国吞并古埃及。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2.375年，日耳曼人侵入罗马帝国。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3.645年，日本孝德天皇推行大化改新。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4.1215年，英国颁布《大宪章》。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5.1765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年，哈格里夫斯发明珍妮机。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e989c9a3?sp=1&amp;vcp=1&amp;pid=7a875ff09&amp;color=0,0,0&amp;mp=1&amp;vtp=1&amp;vaab=1&amp;bt=1&amp;bbb=1&amp;h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6.1775年，来克星顿的枪声，美国独立战争爆发，第二届大陆会议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召开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7.1785年，瓦特改进的蒸汽机投入使用。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8.1815年，法兰西第一帝国覆灭。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9.1865年，美国内战结束，林肯被刺杀。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10.1925年，斯大林提出实现国家工业化。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11.1935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年，意大利侵略埃塞俄比亚；德国撕毁《凡尔赛条约》，实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行义务兵役制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e989c9a3?sp=1&amp;vcp=1&amp;pid=7a875ff09&amp;color=0,0,0&amp;vtp=1&amp;vaab=1&amp;bt=1&amp;bbb=1&amp;hb=1"/>
          <p:cNvSpPr/>
          <p:nvPr/>
        </p:nvSpPr>
        <p:spPr>
          <a:xfrm>
            <a:off x="539496" y="163386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（80周年）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1945年，雅尔塔会议召开，波茨坦会议召开，德国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正式签署无条件投降书，美国在广岛、长崎投下原子弹，日本宣布无条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件投降，第二次世界大战结束，联合国成立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（70周年）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1955年，华沙条约组织成立，万隆会议召开。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1985年，戈尔巴乔夫担任苏联领导人，开始改革。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（30周年）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1995年，世界贸易组织正式成立。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0edc2f868?sp=1&amp;vcp=1&amp;pid=a41a98d48&amp;color=199,134,85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四、世界历史逢十重要周年事件</a:t>
            </a:r>
            <a:endParaRPr lang="en-US" altLang="zh-CN" sz="3200" dirty="0"/>
          </a:p>
        </p:txBody>
      </p:sp>
      <p:sp>
        <p:nvSpPr>
          <p:cNvPr id="3" name="P_4_BD#0692d191e?sp=1&amp;vcp=1&amp;pid=0edc2f868&amp;color=0,0,0&amp;vtp=1&amp;vaab=1&amp;bbb=1"/>
          <p:cNvSpPr/>
          <p:nvPr/>
        </p:nvSpPr>
        <p:spPr>
          <a:xfrm>
            <a:off x="539496" y="127062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1.公元前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3100年左右，古埃及初步实现统一。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2.约公元前2600年，胡夫金字塔建成。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3.公元前1500年左右，雅利安人侵入印度。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4.公元前450年左右，罗马颁布《十二铜表法》。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5.630年，穆罕默德率穆斯林占领麦加，阿拉伯半岛基本统一。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6.800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年，教皇为查理加冕。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0692d191e?sp=1&amp;vcp=1&amp;pid=0edc2f868&amp;color=0,0,0&amp;mp=1&amp;vtp=1&amp;vaab=1&amp;bt=1&amp;bbb=1"/>
          <p:cNvSpPr/>
          <p:nvPr/>
        </p:nvSpPr>
        <p:spPr>
          <a:xfrm>
            <a:off x="539496" y="163386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7.830年，哈里发设立</a:t>
            </a:r>
            <a:r>
              <a:rPr lang="zh-CN" altLang="en-US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智慧宫</a:t>
            </a:r>
            <a:r>
              <a:rPr lang="zh-CN" altLang="en-US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8.1640年，英国资产阶级革命爆发。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9.1660年，英国斯图亚特王朝复辟。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10.1860年，林肯当选美国总统。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11.1870年，普法战争爆发。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12.1920</a:t>
            </a:r>
            <a:r>
              <a:rPr kumimoji="0" lang="en-US" altLang="zh-CN" sz="2800" b="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年，国际联盟正式成立</a:t>
            </a:r>
            <a:r>
              <a:rPr kumimoji="0" lang="zh-CN" altLang="en-US" sz="2800" b="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-5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甘地发起第一次非暴力不合作运动</a:t>
            </a:r>
            <a:r>
              <a:rPr kumimoji="0" lang="en-US" altLang="zh-CN" sz="2800" b="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0692d191e?sp=1&amp;vcp=1&amp;pid=0edc2f868&amp;color=0,0,0&amp;mp=1&amp;vtp=1&amp;vaab=1&amp;bt=1&amp;bbb=1"/>
          <p:cNvSpPr/>
          <p:nvPr/>
        </p:nvSpPr>
        <p:spPr>
          <a:xfrm>
            <a:off x="539496" y="13138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13.1930年，甘地再次发起非暴力不合作运动。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14.1940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年，法国投降，不列颠空战爆发。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（75周年）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1950年，朝鲜内战爆发，中苏缔结《中苏友好同盟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互助条约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（65周年）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1960年，非洲有17个国家获得独立，这一年被称为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非洲年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17.1990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年，纳米比亚独立，德国统一。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41a98d48.fixed?vcp=1&amp;pid=bc8fbd73b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a41a98d48.fixed?vcp=1&amp;pid=bc8fbd73b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_BD#a41a98d48.fixed?vcp=1&amp;pid=bc8fbd73b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要点速记7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中外重要周年事件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3ab069684?sp=1&amp;vcp=1&amp;pid=a41a98d48&amp;color=199,134,85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一、中国历史逢五重要周年事件</a:t>
            </a:r>
            <a:endParaRPr lang="en-US" altLang="zh-CN" sz="3200" dirty="0"/>
          </a:p>
        </p:txBody>
      </p:sp>
      <p:sp>
        <p:nvSpPr>
          <p:cNvPr id="3" name="P_4_BD#9e048249b?sp=1&amp;vcp=1&amp;pid=3ab069684&amp;color=0,0,0&amp;vtp=1&amp;vaab=1&amp;bbb=1"/>
          <p:cNvSpPr/>
          <p:nvPr/>
        </p:nvSpPr>
        <p:spPr>
          <a:xfrm>
            <a:off x="539496" y="12706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1.25年，刘秀称帝，东汉建立。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2.105年，蔡伦改进造纸术。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3.265年，西晋建立，魏亡。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4.605年，隋朝开凿大运河。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5.755年，安史之乱爆发，唐朝由盛转衰。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6.1005年，宋、辽订立澶渊之盟。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7.1115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年，完颜阿骨打建立女真政权，国号大金。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e048249b?sp=1&amp;vcp=1&amp;pid=3ab069684&amp;color=0,0,0&amp;mp=1&amp;vtp=1&amp;vaab=1&amp;bt=1&amp;bb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8.1125年，金灭辽。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9.1405年，郑和率船队第一次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下西洋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10.1635年，皇太极改族名为满洲。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11.1685年，中俄进行雅克萨之战。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12.1865年，曾国藩、李鸿章创办江南机器制造总局。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13.1885年，台湾正式建省。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14.1895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年，北洋舰队在威海卫战役中全军覆没，中日签订《马关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条约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公车上书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广州起义失败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e048249b?sp=1&amp;vcp=1&amp;pid=3ab069684&amp;color=0,0,0&amp;vtp=1&amp;vaab=1&amp;bt=1&amp;bbb=1"/>
          <p:cNvSpPr/>
          <p:nvPr/>
        </p:nvSpPr>
        <p:spPr>
          <a:xfrm>
            <a:off x="539496" y="163386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（120周年）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1905年，中国同盟会在日本东京成立。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1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（110周年）</a:t>
            </a:r>
            <a:r>
              <a:rPr kumimoji="0" lang="en-US" altLang="zh-CN" sz="2800" b="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1915年，护国运动开始，陈独秀等人掀起新文化运动。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（90周年）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1935年，遵义会议召开，华北危机，中央红军与陕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北红军在吴起镇会师，一二·九运动爆发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（80周年）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1945年，中共七大召开，苏联出兵东北，日本宣布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无条件投降，抗日战争胜利，重庆谈判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e048249b?sp=1&amp;vcp=1&amp;pid=3ab069684&amp;color=0,0,0&amp;vtp=1&amp;vaab=1&amp;bt=1&amp;bbb=1&amp;hb=1"/>
          <p:cNvSpPr/>
          <p:nvPr/>
        </p:nvSpPr>
        <p:spPr>
          <a:xfrm>
            <a:off x="539496" y="13138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（70周年）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1955年，新疆维吾尔自治区成立；周恩来率团参加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万隆会议，提出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求同存异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的方针；全国掀起农业合作化的高潮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（60周年）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1965年，国民经济调整的任务基本完成，我国实现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原油和石油产品全部自给，西藏自治区成立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1985年，长江三角洲、珠江三角洲和闽南三角地区被开辟为沿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海经济开放区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1995年，江泽民提出发展两岸关系、推进祖国和平统一的八项主张。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e048249b?sp=1&amp;vcp=1&amp;pid=3ab069684&amp;color=0,0,0&amp;vtp=1&amp;vaab=1&amp;bt=1&amp;bbb=1"/>
          <p:cNvSpPr/>
          <p:nvPr/>
        </p:nvSpPr>
        <p:spPr>
          <a:xfrm>
            <a:off x="539496" y="2273944"/>
            <a:ext cx="11288713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（20周年）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2005年，《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反分裂国家法》通过，胡锦涛会见连战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（10周年）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2015年，我国提出创新、协调、绿色、开放、共享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的新发展理念，国家主席习近平同马英九在新加坡会晤，第二炮兵部队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更名为火箭军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02d8f32cc?sp=1&amp;vcp=1&amp;pid=a41a98d48&amp;color=199,134,85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二、中国历史逢十重要周年事件</a:t>
            </a:r>
            <a:endParaRPr lang="en-US" altLang="zh-CN" sz="3200" dirty="0"/>
          </a:p>
        </p:txBody>
      </p:sp>
      <p:sp>
        <p:nvSpPr>
          <p:cNvPr id="3" name="P_4_BD#361a8f507?sp=1&amp;vcp=1&amp;pid=02d8f32cc&amp;color=0,0,0&amp;vtp=1&amp;vaab=1&amp;bbb=1"/>
          <p:cNvSpPr/>
          <p:nvPr/>
        </p:nvSpPr>
        <p:spPr>
          <a:xfrm>
            <a:off x="539496" y="127062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1.约公元前2070年，禹建立夏朝。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2.约公元前1600年，商朝建立。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3.公元前1300年，盘庚迁都至殷。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4.公元前770年，周平王迁都洛邑。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5.公元前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260年，秦赵长平之战。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361a8f507?sp=1&amp;vcp=1&amp;pid=02d8f32cc&amp;color=0,0,0&amp;vtp=1&amp;vaab=1&amp;bt=1&amp;bbb=1"/>
          <p:cNvSpPr/>
          <p:nvPr/>
        </p:nvSpPr>
        <p:spPr>
          <a:xfrm>
            <a:off x="539496" y="13138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6.公元前230年，秦国开始灭六国、统一全国的战争，秦灭韩。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7.公元前60年，西汉设置西域都护，标志西域正式归属中央政权。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8.200年，曹操与袁绍进行官渡之战。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9.220年，曹丕称帝，魏国建立。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10.230年，孙权派卫温率领万人船队到达夷洲（台湾）。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11.280年，西晋灭吴，统一全国。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12.420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年，东晋灭亡，南朝宋建立。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875</Words>
  <Application>Microsoft Office PowerPoint</Application>
  <PresentationFormat>宽屏</PresentationFormat>
  <Paragraphs>127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 (正文)</vt:lpstr>
      <vt:lpstr>等线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6</cp:revision>
  <dcterms:created xsi:type="dcterms:W3CDTF">2024-11-29T08:01:18Z</dcterms:created>
  <dcterms:modified xsi:type="dcterms:W3CDTF">2025-07-28T01:02:28Z</dcterms:modified>
  <cp:category/>
  <cp:contentStatus/>
</cp:coreProperties>
</file>