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3"/>
    <p:sldId id="272" r:id="rId4"/>
    <p:sldId id="273" r:id="rId5"/>
    <p:sldId id="274" r:id="rId6"/>
    <p:sldId id="275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综合练习②_00"/>
          <p:cNvPicPr>
            <a:picLocks noChangeAspect="1"/>
          </p:cNvPicPr>
          <p:nvPr/>
        </p:nvPicPr>
        <p:blipFill>
          <a:blip r:embed="rId1"/>
          <a:srcRect l="10654" r="11413"/>
          <a:stretch>
            <a:fillRect/>
          </a:stretch>
        </p:blipFill>
        <p:spPr>
          <a:xfrm>
            <a:off x="199390" y="921385"/>
            <a:ext cx="11667490" cy="483552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856730" y="3763645"/>
            <a:ext cx="469900" cy="4279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939530" y="4735195"/>
            <a:ext cx="469900" cy="4279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综合练习②_01"/>
          <p:cNvPicPr>
            <a:picLocks noChangeAspect="1"/>
          </p:cNvPicPr>
          <p:nvPr/>
        </p:nvPicPr>
        <p:blipFill>
          <a:blip r:embed="rId1"/>
          <a:srcRect l="10400" r="14984" b="38176"/>
          <a:stretch>
            <a:fillRect/>
          </a:stretch>
        </p:blipFill>
        <p:spPr>
          <a:xfrm>
            <a:off x="413385" y="1267460"/>
            <a:ext cx="11778615" cy="24917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10590" y="4554855"/>
            <a:ext cx="5080000" cy="1064895"/>
          </a:xfrm>
          <a:prstGeom prst="rect">
            <a:avLst/>
          </a:prstGeom>
        </p:spPr>
        <p:txBody>
          <a:bodyPr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16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5.7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4.3=6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cm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en-US" altLang="zh-CN" sz="28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6+16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×9.8÷2=107.8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cm²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53555" y="4554855"/>
            <a:ext cx="5080000" cy="953135"/>
          </a:xfrm>
          <a:prstGeom prst="rect">
            <a:avLst/>
          </a:prstGeom>
        </p:spPr>
        <p:txBody>
          <a:bodyPr>
            <a:spAutoFit/>
          </a:bodyPr>
          <a:p>
            <a:pPr marL="164465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15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4=11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cm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en-US" altLang="zh-CN" sz="28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164465" indent="0" algn="l" defTabSz="266700" eaLnBrk="0" fontAlgn="base"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11+15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×3.5÷2=45.5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cm²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综合练习②_02"/>
          <p:cNvPicPr>
            <a:picLocks noChangeAspect="1"/>
          </p:cNvPicPr>
          <p:nvPr/>
        </p:nvPicPr>
        <p:blipFill>
          <a:blip r:embed="rId1"/>
          <a:srcRect l="10531" t="8466" r="11536" b="17914"/>
          <a:stretch>
            <a:fillRect/>
          </a:stretch>
        </p:blipFill>
        <p:spPr>
          <a:xfrm>
            <a:off x="166370" y="1337945"/>
            <a:ext cx="11859895" cy="19570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30905" y="3787775"/>
            <a:ext cx="442849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5+12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×8÷2=68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根）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综合练习②_03"/>
          <p:cNvPicPr>
            <a:picLocks noChangeAspect="1"/>
          </p:cNvPicPr>
          <p:nvPr/>
        </p:nvPicPr>
        <p:blipFill>
          <a:blip r:embed="rId1"/>
          <a:srcRect l="10531" r="11781" b="7078"/>
          <a:stretch>
            <a:fillRect/>
          </a:stretch>
        </p:blipFill>
        <p:spPr>
          <a:xfrm>
            <a:off x="369570" y="1195070"/>
            <a:ext cx="11452860" cy="21024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158490" y="3700145"/>
            <a:ext cx="602805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1.4+3.5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×2÷2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1.4×2=2.1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dm²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综合练习②_04"/>
          <p:cNvPicPr>
            <a:picLocks noChangeAspect="1"/>
          </p:cNvPicPr>
          <p:nvPr/>
        </p:nvPicPr>
        <p:blipFill>
          <a:blip r:embed="rId1"/>
          <a:srcRect l="10155" t="-2005" r="11904" b="5084"/>
          <a:stretch>
            <a:fillRect/>
          </a:stretch>
        </p:blipFill>
        <p:spPr>
          <a:xfrm>
            <a:off x="304800" y="951865"/>
            <a:ext cx="11286490" cy="39471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885440" y="3768408"/>
            <a:ext cx="5080000" cy="953135"/>
          </a:xfrm>
          <a:prstGeom prst="rect">
            <a:avLst/>
          </a:prstGeom>
        </p:spPr>
        <p:txBody>
          <a:bodyPr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10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3=7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cm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en-US" altLang="zh-CN" sz="28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+10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×2÷2=17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cm²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</Words>
  <Application>WPS 演示</Application>
  <PresentationFormat>宽屏</PresentationFormat>
  <Paragraphs>19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Times New Roman</vt:lpstr>
      <vt:lpstr>Arial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170</cp:revision>
  <dcterms:created xsi:type="dcterms:W3CDTF">2019-06-19T02:08:00Z</dcterms:created>
  <dcterms:modified xsi:type="dcterms:W3CDTF">2024-08-29T07:28:38Z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88611305C18044AFAA98CF4370B8599A_13</vt:lpwstr>
  </property>
</Properties>
</file>