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112520"/>
            <a:ext cx="10370185" cy="4254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71040" y="4925060"/>
            <a:ext cx="1323975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0.72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56090" y="4118610"/>
            <a:ext cx="13423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42875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0055" y="4118610"/>
            <a:ext cx="1277620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3360" y="3710940"/>
            <a:ext cx="1403350" cy="35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085" y="1313815"/>
            <a:ext cx="10083800" cy="3655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60820" y="4493895"/>
            <a:ext cx="5153660" cy="164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表面积：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4+0.3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 0.42(m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0.5=0.314(m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0.314+0.42=0.734(m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体积：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(0.2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0.5+0.3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0.2=0.0337(m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0955" y="3836670"/>
            <a:ext cx="4805680" cy="2159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表面积：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=314(cm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40=1256(cm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2+25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40=3800(cm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314+1256+3800=5370(cm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体积：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3. 14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40+25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20=26280(cm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313815"/>
            <a:ext cx="10459085" cy="2407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7035" y="2661285"/>
            <a:ext cx="4088130" cy="767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12.56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2=2(dm)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12.56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18+3.14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=238.64(dm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1241425"/>
            <a:ext cx="10834370" cy="21875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29715" y="2529205"/>
                <a:ext cx="5567680" cy="7569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3.14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(12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2)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×18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[3.14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(24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2)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²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]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=1.5(cm)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9715" y="2529205"/>
                <a:ext cx="5567680" cy="756920"/>
              </a:xfrm>
              <a:prstGeom prst="rect">
                <a:avLst/>
              </a:prstGeom>
              <a:blipFill rotWithShape="1">
                <a:blip r:embed="rId2"/>
                <a:stretch>
                  <a:fillRect b="-2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88110"/>
            <a:ext cx="10115550" cy="2591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9240" y="33493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8425" y="2965450"/>
            <a:ext cx="1316355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1735" y="29651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9090" y="2560955"/>
            <a:ext cx="12992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6375" y="2560955"/>
            <a:ext cx="126873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</Words>
  <Application>WPS 演示</Application>
  <PresentationFormat>宽屏</PresentationFormat>
  <Paragraphs>33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2025-02-12T10:28:19Z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