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8" r:id="rId3"/>
    <p:sldId id="277" r:id="rId4"/>
    <p:sldId id="276" r:id="rId5"/>
    <p:sldId id="27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tiff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2课时 小数乘小数①_00"/>
          <p:cNvPicPr>
            <a:picLocks noChangeAspect="1"/>
          </p:cNvPicPr>
          <p:nvPr/>
        </p:nvPicPr>
        <p:blipFill>
          <a:blip r:embed="rId1"/>
          <a:srcRect l="6446" t="32477" r="6719" b="8458"/>
          <a:stretch>
            <a:fillRect/>
          </a:stretch>
        </p:blipFill>
        <p:spPr>
          <a:xfrm>
            <a:off x="544830" y="670560"/>
            <a:ext cx="10480675" cy="8680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2课时 小数乘小数①_01"/>
          <p:cNvPicPr>
            <a:picLocks noChangeAspect="1"/>
          </p:cNvPicPr>
          <p:nvPr/>
        </p:nvPicPr>
        <p:blipFill>
          <a:blip r:embed="rId2"/>
          <a:srcRect l="9356" r="10478"/>
          <a:stretch>
            <a:fillRect/>
          </a:stretch>
        </p:blipFill>
        <p:spPr>
          <a:xfrm>
            <a:off x="1026795" y="1602740"/>
            <a:ext cx="9620250" cy="4461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45205" y="3905885"/>
            <a:ext cx="121856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1 0 0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25545" y="4312920"/>
            <a:ext cx="745490" cy="4140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1 0</a:t>
            </a:r>
            <a:r>
              <a:rPr lang="en-US" altLang="zh-CN">
                <a:solidFill>
                  <a:srgbClr val="FF0000"/>
                </a:solidFill>
              </a:rPr>
              <a:t>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03600" y="5459095"/>
            <a:ext cx="1360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1 0 0 0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3305" y="3943985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36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36455" y="3943985"/>
            <a:ext cx="6432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35135" y="4726940"/>
            <a:ext cx="47815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13265" y="5129530"/>
            <a:ext cx="586740" cy="408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2课时 小数乘小数①_02"/>
          <p:cNvPicPr>
            <a:picLocks noChangeAspect="1"/>
          </p:cNvPicPr>
          <p:nvPr/>
        </p:nvPicPr>
        <p:blipFill>
          <a:blip r:embed="rId1"/>
          <a:srcRect l="9886" r="15858"/>
          <a:stretch>
            <a:fillRect/>
          </a:stretch>
        </p:blipFill>
        <p:spPr>
          <a:xfrm>
            <a:off x="83820" y="1948180"/>
            <a:ext cx="11798300" cy="17005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55465" y="3163570"/>
            <a:ext cx="603885" cy="464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62920" y="3164205"/>
            <a:ext cx="1219200" cy="464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62920" y="2633345"/>
            <a:ext cx="1132205" cy="464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55465" y="2633345"/>
            <a:ext cx="1076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文本框 1" descr="第2课时 小数乘小数①_03"/>
          <p:cNvPicPr>
            <a:picLocks noChangeAspect="1"/>
          </p:cNvPicPr>
          <p:nvPr/>
        </p:nvPicPr>
        <p:blipFill>
          <a:blip r:embed="rId1"/>
          <a:srcRect l="9327" r="18679" b="50997"/>
          <a:stretch>
            <a:fillRect/>
          </a:stretch>
        </p:blipFill>
        <p:spPr>
          <a:xfrm>
            <a:off x="57785" y="1685290"/>
            <a:ext cx="11548110" cy="157226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2129790" y="2302510"/>
            <a:ext cx="878840" cy="429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en-US" altLang="zh-CN">
                <a:solidFill>
                  <a:srgbClr val="FF0000"/>
                </a:solidFill>
              </a:rPr>
              <a:t>.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92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95875" y="2302510"/>
            <a:ext cx="1285240" cy="455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en-US" altLang="zh-CN">
                <a:solidFill>
                  <a:srgbClr val="FF0000"/>
                </a:solidFill>
              </a:rPr>
              <a:t>.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625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3545" y="2302510"/>
            <a:ext cx="614045" cy="455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3.5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32820" y="2303145"/>
            <a:ext cx="963295" cy="510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11.18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585" y="2813685"/>
            <a:ext cx="1972945" cy="16370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305" y="2813685"/>
            <a:ext cx="1935480" cy="2332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115" y="2896870"/>
            <a:ext cx="1873250" cy="16497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1965" y="3007995"/>
            <a:ext cx="219265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2课时 小数乘小数①_04"/>
          <p:cNvPicPr>
            <a:picLocks noChangeAspect="1"/>
          </p:cNvPicPr>
          <p:nvPr/>
        </p:nvPicPr>
        <p:blipFill>
          <a:blip r:embed="rId1"/>
          <a:srcRect l="10213" r="10995"/>
          <a:stretch>
            <a:fillRect/>
          </a:stretch>
        </p:blipFill>
        <p:spPr>
          <a:xfrm>
            <a:off x="196850" y="923925"/>
            <a:ext cx="11803380" cy="2996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91815" y="3088005"/>
            <a:ext cx="2323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.7×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.32=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(m²)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2" name="标题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 fontScale="90000"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a:fld id="{A014E3AA-ED43-4096-A193-A1A0533394C9}" type="mathplaceholder">
                        <a:rPr lang="zh-CN" altLang="en-US" i="1">
                          <a:latin typeface="Cambria Math" panose="02040503050406030204" charset="0"/>
                          <a:cs typeface="Cambria Math" panose="02040503050406030204" charset="0"/>
                        </a:rPr>
                        <a:t>在此处键入公式。</a:t>
                      </a:fld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2" name="标题 1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1"/>
                <a:stretch>
                  <a:fillRect l="-1" t="-10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 descr="第2课时 小数乘小数①_05"/>
          <p:cNvPicPr>
            <a:picLocks noChangeAspect="1"/>
          </p:cNvPicPr>
          <p:nvPr/>
        </p:nvPicPr>
        <p:blipFill>
          <a:blip r:embed="rId2"/>
          <a:srcRect l="9910" t="-6548" r="12204" b="47024"/>
          <a:stretch>
            <a:fillRect/>
          </a:stretch>
        </p:blipFill>
        <p:spPr>
          <a:xfrm>
            <a:off x="608330" y="1489710"/>
            <a:ext cx="10968990" cy="21628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50415" y="3710940"/>
            <a:ext cx="2919095" cy="1968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=0.00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··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1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2024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=0.00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··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0112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4049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1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endParaRPr lang="en-US" altLang="zh-CN" sz="1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左大括号 8"/>
          <p:cNvSpPr/>
          <p:nvPr/>
        </p:nvSpPr>
        <p:spPr>
          <a:xfrm rot="5400000" flipH="1">
            <a:off x="3238500" y="3850005"/>
            <a:ext cx="180340" cy="598170"/>
          </a:xfrm>
          <a:prstGeom prst="leftBrace">
            <a:avLst>
              <a:gd name="adj1" fmla="val 8333"/>
              <a:gd name="adj2" fmla="val 4994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 rot="5400000" flipH="1">
            <a:off x="3238500" y="4940300"/>
            <a:ext cx="180340" cy="598170"/>
          </a:xfrm>
          <a:prstGeom prst="leftBrace">
            <a:avLst>
              <a:gd name="adj1" fmla="val 8333"/>
              <a:gd name="adj2" fmla="val 4994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0" grpId="1" animBg="1"/>
      <p:bldP spid="9" grpId="0" animBg="1"/>
      <p:bldP spid="9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WPS 演示</Application>
  <PresentationFormat>宽屏</PresentationFormat>
  <Paragraphs>46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Cambria Math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171</cp:revision>
  <dcterms:created xsi:type="dcterms:W3CDTF">2019-06-19T02:08:00Z</dcterms:created>
  <dcterms:modified xsi:type="dcterms:W3CDTF">2024-08-28T07:21:29Z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