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309" r:id="rId27"/>
    <p:sldId id="310" r:id="rId28"/>
    <p:sldId id="311" r:id="rId29"/>
    <p:sldId id="281" r:id="rId30"/>
    <p:sldId id="282" r:id="rId31"/>
    <p:sldId id="312" r:id="rId32"/>
    <p:sldId id="283" r:id="rId33"/>
    <p:sldId id="313" r:id="rId34"/>
    <p:sldId id="314" r:id="rId35"/>
    <p:sldId id="284" r:id="rId36"/>
    <p:sldId id="315" r:id="rId37"/>
    <p:sldId id="316" r:id="rId38"/>
    <p:sldId id="317" r:id="rId39"/>
    <p:sldId id="285" r:id="rId40"/>
    <p:sldId id="318" r:id="rId41"/>
    <p:sldId id="319" r:id="rId42"/>
    <p:sldId id="286" r:id="rId43"/>
    <p:sldId id="320" r:id="rId44"/>
    <p:sldId id="321" r:id="rId45"/>
    <p:sldId id="322" r:id="rId46"/>
    <p:sldId id="287" r:id="rId47"/>
    <p:sldId id="323" r:id="rId48"/>
    <p:sldId id="288" r:id="rId49"/>
    <p:sldId id="289" r:id="rId50"/>
    <p:sldId id="324" r:id="rId51"/>
    <p:sldId id="290" r:id="rId52"/>
    <p:sldId id="291" r:id="rId53"/>
    <p:sldId id="292" r:id="rId54"/>
    <p:sldId id="293" r:id="rId55"/>
    <p:sldId id="294" r:id="rId56"/>
    <p:sldId id="295" r:id="rId57"/>
    <p:sldId id="325" r:id="rId58"/>
    <p:sldId id="326" r:id="rId59"/>
    <p:sldId id="296" r:id="rId60"/>
    <p:sldId id="297" r:id="rId61"/>
    <p:sldId id="298" r:id="rId6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5323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4c74c8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17FE533-ADB0-472E-AE34-57FE2FAA1C5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选词填空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4c74c8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D1F1D02-25DA-4D92-A5D5-8CD79FC401A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85d4477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46b13eb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7d62ca8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285d44777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346b13eb7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c7d62ca83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第44讲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选词填空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4c74c8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9E6834E-F966-4F40-9BE1-A999C0A6B1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85d4477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46b13eb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7d62ca8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285d44777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346b13eb7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c7d62ca83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第44讲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选词填空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bf38e380009f4dc2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AB3EF73-9C13-6A3C-CE5E-F84CB696C07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A48522E-06FD-4036-BE3E-23E0E66FAE3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1CECF5F-3334-4A25-AA02-23B08F763E6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85d4477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46b13eb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7d62ca8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285d44777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346b13eb7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c7d62ca83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181CD96-8CAD-4F2E-96E4-388EE688830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85d4477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46b13eb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7d62ca8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285d44777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346b13eb7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c7d62ca83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97749872?sp=1&amp;vcp=1&amp;pid=285d44777&amp;color=0,0,0&amp;vtp=1&amp;vaab=1&amp;bt=1&amp;bbb=1&amp;hb=1"/>
          <p:cNvSpPr/>
          <p:nvPr/>
        </p:nvSpPr>
        <p:spPr>
          <a:xfrm>
            <a:off x="539496" y="5724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（4）掌握固定搭配。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根据空格前后构成的固定搭配关系来分析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with,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（5）利用基本常识。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长江是中国最长的河，月亮绕着地球转，地球绕着太阳转，光速比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声速快，街道、河流只有两边等。我们可以利用这些常识来判断该填什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么样的词。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97749872?sp=1&amp;vcp=1&amp;pid=285d44777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（6）抓住关键词。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利用关键词也可以帮助判断该填哪个词。阅读时可重点关注如下关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键词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although,等等。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46b13eb7.fixed?vcp=1&amp;pid=e4c74c8e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选词填空</a:t>
            </a:r>
            <a:endParaRPr lang="en-US" altLang="zh-CN" sz="4000" dirty="0"/>
          </a:p>
        </p:txBody>
      </p:sp>
      <p:sp>
        <p:nvSpPr>
          <p:cNvPr id="3" name="C_4_BD#346b13eb7.fixed?vcp=1&amp;pid=e4c74c8e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1#f873642ed?sp=1&amp;vaa=1&amp;vcp=1&amp;pid=346b13eb7&amp;color=0,0,0&amp;vtp=1&amp;vaab=1&amp;bt=1&amp;bbb=1&amp;hb=1"/>
          <p:cNvSpPr/>
          <p:nvPr/>
        </p:nvSpPr>
        <p:spPr>
          <a:xfrm>
            <a:off x="539496" y="154936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例（2024·广西·中考）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（人与社会——文学、艺术与体育——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中外影视、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戏剧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、音乐、舞蹈、绘画、建筑等艺术形式中的文化价值和作品赏析）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，从方框中选择恰当的单词，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并用其正确形式填空。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将单词填写在对应的横线上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。每个单词只能用一次。</a:t>
            </a:r>
            <a:endParaRPr lang="en-US" altLang="zh-CN" sz="2800" dirty="0"/>
          </a:p>
        </p:txBody>
      </p:sp>
      <p:graphicFrame>
        <p:nvGraphicFramePr>
          <p:cNvPr id="14" name="QM_5_BD.1_2#f873642ed?colgroup=30&amp;vaa=1&amp;vcp=1&amp;pid=346b13eb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688934"/>
              </p:ext>
            </p:extLst>
          </p:nvPr>
        </p:nvGraphicFramePr>
        <p:xfrm>
          <a:off x="539496" y="4174712"/>
          <a:ext cx="11100816" cy="1121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celebrate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3#f873642ed?vaa=1&amp;vcp=1&amp;pid=346b13eb7&amp;color=0,0,0&amp;mp=1&amp;vtp=1&amp;vaab=1&amp;bt=1&amp;bbb=1"/>
          <p:cNvSpPr/>
          <p:nvPr/>
        </p:nvSpPr>
        <p:spPr>
          <a:xfrm>
            <a:off x="539496" y="21101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（心情）?</a:t>
            </a:r>
            <a:endParaRPr lang="en-US" altLang="zh-CN" sz="2800" dirty="0"/>
          </a:p>
        </p:txBody>
      </p:sp>
      <p:sp>
        <p:nvSpPr>
          <p:cNvPr id="3" name="QM_5_BD.1_4#f873642ed?sp=1&amp;vaa=1&amp;vcp=1&amp;pid=346b13eb7&amp;color=0,0,0&amp;mp=1&amp;vtp=1&amp;vaab=1&amp;bbb=1&amp;hb=1"/>
          <p:cNvSpPr/>
          <p:nvPr/>
        </p:nvSpPr>
        <p:spPr>
          <a:xfrm>
            <a:off x="539496" y="266376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/>
          </a:p>
        </p:txBody>
      </p:sp>
      <p:graphicFrame>
        <p:nvGraphicFramePr>
          <p:cNvPr id="6" name="QM_5_BD.1_2#f873642ed?colgroup=30&amp;vaa=1&amp;vcp=1&amp;pid=346b13eb7&amp;color=0,0,0&amp;vtp=1&amp;vaab=1&amp;bbb=1&amp;hb=1">
            <a:extLst>
              <a:ext uri="{FF2B5EF4-FFF2-40B4-BE49-F238E27FC236}">
                <a16:creationId xmlns:a16="http://schemas.microsoft.com/office/drawing/2014/main" id="{CB85E49B-F496-EF73-5DCE-D9143C79AF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287294"/>
              </p:ext>
            </p:extLst>
          </p:nvPr>
        </p:nvGraphicFramePr>
        <p:xfrm>
          <a:off x="539496" y="525501"/>
          <a:ext cx="11100816" cy="1121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celebrate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1#f873642ed?vaa=1&amp;vcp=1&amp;pid=346b13eb7&amp;color=0,0,0&amp;mp=1&amp;vtp=1&amp;vaab=1&amp;bt=1&amp;bbb=1"/>
          <p:cNvSpPr/>
          <p:nvPr/>
        </p:nvSpPr>
        <p:spPr>
          <a:xfrm>
            <a:off x="539496" y="1862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important?</a:t>
            </a:r>
            <a:endParaRPr lang="en-US" altLang="zh-CN" sz="2800" dirty="0"/>
          </a:p>
        </p:txBody>
      </p:sp>
      <p:sp>
        <p:nvSpPr>
          <p:cNvPr id="3" name="QM_5_BD.4_2#f873642ed?sp=1&amp;vaa=1&amp;vcp=1&amp;pid=346b13eb7&amp;color=0,0,0&amp;mp=1&amp;vtp=1&amp;vaab=1&amp;bbb=1&amp;hb=1"/>
          <p:cNvSpPr/>
          <p:nvPr/>
        </p:nvSpPr>
        <p:spPr>
          <a:xfrm>
            <a:off x="539496" y="24948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graphicFrame>
        <p:nvGraphicFramePr>
          <p:cNvPr id="7" name="QM_5_BD.1_2#f873642ed?colgroup=30&amp;vaa=1&amp;vcp=1&amp;pid=346b13eb7&amp;color=0,0,0&amp;vtp=1&amp;vaab=1&amp;bbb=1&amp;hb=1">
            <a:extLst>
              <a:ext uri="{FF2B5EF4-FFF2-40B4-BE49-F238E27FC236}">
                <a16:creationId xmlns:a16="http://schemas.microsoft.com/office/drawing/2014/main" id="{B11FAE59-50B4-8BC8-7302-CB40EDBF15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0168"/>
              </p:ext>
            </p:extLst>
          </p:nvPr>
        </p:nvGraphicFramePr>
        <p:xfrm>
          <a:off x="539496" y="525501"/>
          <a:ext cx="11100816" cy="1121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celebrate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1#f873642ed?vaa=1&amp;vcp=1&amp;pid=346b13eb7&amp;color=0,0,0&amp;mp=1&amp;vtp=1&amp;vaab=1&amp;bt=1&amp;bbb=1"/>
          <p:cNvSpPr/>
          <p:nvPr/>
        </p:nvSpPr>
        <p:spPr>
          <a:xfrm>
            <a:off x="539496" y="1862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life?</a:t>
            </a:r>
            <a:endParaRPr lang="en-US" altLang="zh-CN" sz="2800" dirty="0"/>
          </a:p>
        </p:txBody>
      </p:sp>
      <p:sp>
        <p:nvSpPr>
          <p:cNvPr id="3" name="QM_5_BD.8_2#f873642ed?sp=1&amp;vaa=1&amp;vcp=1&amp;pid=346b13eb7&amp;color=0,0,0&amp;mp=1&amp;vtp=1&amp;vaab=1&amp;bbb=1&amp;hb=1"/>
          <p:cNvSpPr/>
          <p:nvPr/>
        </p:nvSpPr>
        <p:spPr>
          <a:xfrm>
            <a:off x="539496" y="24948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endParaRPr lang="en-US" altLang="zh-CN" sz="2800" dirty="0"/>
          </a:p>
        </p:txBody>
      </p:sp>
      <p:graphicFrame>
        <p:nvGraphicFramePr>
          <p:cNvPr id="6" name="QM_5_BD.1_2#f873642ed?colgroup=30&amp;vaa=1&amp;vcp=1&amp;pid=346b13eb7&amp;color=0,0,0&amp;vtp=1&amp;vaab=1&amp;bbb=1&amp;hb=1">
            <a:extLst>
              <a:ext uri="{FF2B5EF4-FFF2-40B4-BE49-F238E27FC236}">
                <a16:creationId xmlns:a16="http://schemas.microsoft.com/office/drawing/2014/main" id="{7507A43E-63BB-D11D-DFB4-86ABADB8C7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0168"/>
              </p:ext>
            </p:extLst>
          </p:nvPr>
        </p:nvGraphicFramePr>
        <p:xfrm>
          <a:off x="539496" y="525501"/>
          <a:ext cx="11100816" cy="1121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celebrate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1_1#f873642ed?vaa=1&amp;vcp=1&amp;pid=346b13eb7&amp;color=0,0,0&amp;mp=1&amp;vtp=1&amp;vaab=1&amp;bt=1&amp;bbb=1"/>
          <p:cNvSpPr/>
          <p:nvPr/>
        </p:nvSpPr>
        <p:spPr>
          <a:xfrm>
            <a:off x="539496" y="17430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journey?</a:t>
            </a:r>
            <a:endParaRPr lang="en-US" altLang="zh-CN" sz="2800" dirty="0"/>
          </a:p>
        </p:txBody>
      </p:sp>
      <p:sp>
        <p:nvSpPr>
          <p:cNvPr id="3" name="QM_5_BD.11_2#f873642ed?sp=1&amp;vaa=1&amp;vcp=1&amp;pid=346b13eb7&amp;color=0,0,0&amp;mp=1&amp;vtp=1&amp;vaab=1&amp;bbb=1&amp;hb=1"/>
          <p:cNvSpPr/>
          <p:nvPr/>
        </p:nvSpPr>
        <p:spPr>
          <a:xfrm>
            <a:off x="539496" y="226583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journey.</a:t>
            </a:r>
            <a:endParaRPr lang="en-US" altLang="zh-CN" sz="2800" dirty="0"/>
          </a:p>
        </p:txBody>
      </p:sp>
      <p:graphicFrame>
        <p:nvGraphicFramePr>
          <p:cNvPr id="7" name="QM_5_BD.1_2#f873642ed?colgroup=30&amp;vaa=1&amp;vcp=1&amp;pid=346b13eb7&amp;color=0,0,0&amp;vtp=1&amp;vaab=1&amp;bbb=1&amp;hb=1">
            <a:extLst>
              <a:ext uri="{FF2B5EF4-FFF2-40B4-BE49-F238E27FC236}">
                <a16:creationId xmlns:a16="http://schemas.microsoft.com/office/drawing/2014/main" id="{D0044DB3-535C-A85E-BE7E-0BF5AF0520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0168"/>
              </p:ext>
            </p:extLst>
          </p:nvPr>
        </p:nvGraphicFramePr>
        <p:xfrm>
          <a:off x="539496" y="525501"/>
          <a:ext cx="11100816" cy="1121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celebrate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_1#9b9707981?vaa=1&amp;vcp=1&amp;pid=f873642ed&amp;color=0,0,0&amp;vtp=1&amp;vaab=1&amp;bt=1&amp;bbb=1"/>
          <p:cNvSpPr/>
          <p:nvPr/>
        </p:nvSpPr>
        <p:spPr>
          <a:xfrm>
            <a:off x="539496" y="15692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6_AN.2_1#9b9707981.blank?vaa=1&amp;vcp=1&amp;pid=f873642ed&amp;color=0,0,0&amp;vpa=11&amp;vtp=1&amp;vaab=1&amp;bbb=1"/>
          <p:cNvSpPr/>
          <p:nvPr/>
        </p:nvSpPr>
        <p:spPr>
          <a:xfrm>
            <a:off x="791115" y="1505077"/>
            <a:ext cx="1382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feelings</a:t>
            </a:r>
            <a:endParaRPr lang="en-US" altLang="zh-CN" sz="2800" dirty="0"/>
          </a:p>
        </p:txBody>
      </p:sp>
      <p:sp>
        <p:nvSpPr>
          <p:cNvPr id="4" name="QB_6_AS.1_1#9b9707981?vaa=1&amp;vcp=1&amp;pid=f873642ed&amp;color=0,0,0&amp;vtp=1&amp;vaab=1&amp;bbb=1&amp;hb=1"/>
          <p:cNvSpPr/>
          <p:nvPr/>
        </p:nvSpPr>
        <p:spPr>
          <a:xfrm>
            <a:off x="539496" y="22014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形容词后应该填名词。结合选项与短文意思，应该选用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前面有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different，应该用复数形式，故答案为feelings。</a:t>
            </a:r>
            <a:endParaRPr lang="en-US" altLang="zh-CN" sz="2800" dirty="0"/>
          </a:p>
        </p:txBody>
      </p:sp>
      <p:sp>
        <p:nvSpPr>
          <p:cNvPr id="6" name="QB_6_BD.19_1#f2310563f?vaa=1&amp;vcp=1&amp;pid=f873642ed&amp;color=0,0,0&amp;vtp=1&amp;vaab=1&amp;bbb=1"/>
          <p:cNvSpPr/>
          <p:nvPr/>
        </p:nvSpPr>
        <p:spPr>
          <a:xfrm>
            <a:off x="539496" y="34706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7" name="QB_6_AN.21_1#f2310563f.blank?vaa=1&amp;vcp=1&amp;pid=f873642ed&amp;color=0,0,0&amp;vpa=12&amp;vtp=1&amp;vaab=1&amp;bbb=1"/>
          <p:cNvSpPr/>
          <p:nvPr/>
        </p:nvSpPr>
        <p:spPr>
          <a:xfrm>
            <a:off x="791115" y="3419221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endParaRPr lang="en-US" altLang="zh-CN" sz="2800" dirty="0"/>
          </a:p>
        </p:txBody>
      </p:sp>
      <p:sp>
        <p:nvSpPr>
          <p:cNvPr id="8" name="QB_6_AS.3_1#f2310563f?vaa=1&amp;vcp=1&amp;pid=f873642ed&amp;color=0,0,0&amp;vtp=1&amp;vaab=1&amp;bbb=1&amp;hb=1"/>
          <p:cNvSpPr/>
          <p:nvPr/>
        </p:nvSpPr>
        <p:spPr>
          <a:xfrm>
            <a:off x="539496" y="41001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空格前后各是一个句子，由此可以判断所填单词为连词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。选项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中只有一个连词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because，即为此题答案。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_1#a24cdae97?vaa=1&amp;vcp=1&amp;pid=f873642ed&amp;color=0,0,0&amp;vtp=1&amp;vaab=1&amp;bt=1&amp;bbb=1"/>
          <p:cNvSpPr/>
          <p:nvPr/>
        </p:nvSpPr>
        <p:spPr>
          <a:xfrm>
            <a:off x="539496" y="12428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3" name="QB_6_AN.2_1#a24cdae97.blank?vaa=1&amp;vcp=1&amp;pid=f873642ed&amp;color=0,0,0&amp;vpa=13&amp;vtp=1&amp;vaab=1&amp;bbb=1"/>
          <p:cNvSpPr/>
          <p:nvPr/>
        </p:nvSpPr>
        <p:spPr>
          <a:xfrm>
            <a:off x="816515" y="1191387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endParaRPr lang="en-US" altLang="zh-CN" sz="2800" dirty="0"/>
          </a:p>
        </p:txBody>
      </p:sp>
      <p:sp>
        <p:nvSpPr>
          <p:cNvPr id="4" name="QB_6_AS.1_1#a24cdae97?vaa=1&amp;vcp=1&amp;pid=f873642ed&amp;color=0,0,0&amp;vtp=1&amp;vaab=1&amp;bbb=1&amp;hb=1"/>
          <p:cNvSpPr/>
          <p:nvPr/>
        </p:nvSpPr>
        <p:spPr>
          <a:xfrm>
            <a:off x="539496" y="18750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这段话讲音乐的重要性。结合短文及该句结构可以判断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，应填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without。句意：很难想象一个没有音乐的世界。</a:t>
            </a:r>
            <a:endParaRPr lang="en-US" altLang="zh-CN" sz="2800" dirty="0"/>
          </a:p>
        </p:txBody>
      </p:sp>
      <p:sp>
        <p:nvSpPr>
          <p:cNvPr id="6" name="QB_6_BD.27_1#eff68a3a3?vaa=1&amp;vcp=1&amp;pid=f873642ed&amp;color=0,0,0&amp;vtp=1&amp;vaab=1&amp;bbb=1"/>
          <p:cNvSpPr/>
          <p:nvPr/>
        </p:nvSpPr>
        <p:spPr>
          <a:xfrm>
            <a:off x="539496" y="31442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7" name="QB_6_AN.29_1#eff68a3a3.blank?vaa=1&amp;vcp=1&amp;pid=f873642ed&amp;color=0,0,0&amp;vpa=14&amp;vtp=1&amp;vaab=1&amp;bbb=1"/>
          <p:cNvSpPr/>
          <p:nvPr/>
        </p:nvSpPr>
        <p:spPr>
          <a:xfrm>
            <a:off x="803815" y="3092831"/>
            <a:ext cx="1538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</a:t>
            </a:r>
            <a:endParaRPr lang="en-US" altLang="zh-CN" sz="2800" dirty="0"/>
          </a:p>
        </p:txBody>
      </p:sp>
      <p:sp>
        <p:nvSpPr>
          <p:cNvPr id="8" name="QB_6_AS.3_1#eff68a3a3?vaa=1&amp;vcp=1&amp;pid=f873642ed&amp;color=0,0,0&amp;vtp=1&amp;vaab=1&amp;bbb=1&amp;hb=1"/>
          <p:cNvSpPr/>
          <p:nvPr/>
        </p:nvSpPr>
        <p:spPr>
          <a:xfrm>
            <a:off x="539496" y="37737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”中的to是个不定式符号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，其后应接动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词原形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。结合选项及空格后的“birthdays,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on”可知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，答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4f6e1525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24f6e1525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24f6e1525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专题复习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_1#fc8f1e882?vaa=1&amp;vcp=1&amp;pid=f873642ed&amp;color=0,0,0&amp;vtp=1&amp;vaab=1&amp;bt=1&amp;bbb=1"/>
          <p:cNvSpPr/>
          <p:nvPr/>
        </p:nvSpPr>
        <p:spPr>
          <a:xfrm>
            <a:off x="539496" y="12390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3" name="QB_6_AN.2_1#fc8f1e882.blank?vaa=1&amp;vcp=1&amp;pid=f873642ed&amp;color=0,0,0&amp;vpa=15&amp;vtp=1&amp;vaab=1&amp;bbb=1"/>
          <p:cNvSpPr/>
          <p:nvPr/>
        </p:nvSpPr>
        <p:spPr>
          <a:xfrm>
            <a:off x="816515" y="1187577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endParaRPr lang="en-US" altLang="zh-CN" sz="2800" dirty="0"/>
          </a:p>
        </p:txBody>
      </p:sp>
      <p:sp>
        <p:nvSpPr>
          <p:cNvPr id="4" name="QB_6_AS.1_1#fc8f1e882?vaa=1&amp;vcp=1&amp;pid=f873642ed&amp;color=0,0,0&amp;vtp=1&amp;vaab=1&amp;bbb=1&amp;hb=1"/>
          <p:cNvSpPr/>
          <p:nvPr/>
        </p:nvSpPr>
        <p:spPr>
          <a:xfrm>
            <a:off x="539496" y="187128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短语get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to中的to是介词，后面通常接名词或代词等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。结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合句意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“在一群人面前演奏音乐可以帮助你与他们拉近距离”可知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，应该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they。to是介词，其后应该接代词宾格，故答案为them。</a:t>
            </a:r>
            <a:endParaRPr lang="en-US" altLang="zh-CN" sz="2800" dirty="0"/>
          </a:p>
        </p:txBody>
      </p:sp>
      <p:sp>
        <p:nvSpPr>
          <p:cNvPr id="6" name="QB_6_BD.35_1#2f0713c2a?vaa=1&amp;vcp=1&amp;pid=f873642ed&amp;color=0,0,0&amp;vtp=1&amp;vaab=1&amp;bbb=1"/>
          <p:cNvSpPr/>
          <p:nvPr/>
        </p:nvSpPr>
        <p:spPr>
          <a:xfrm>
            <a:off x="539496" y="37938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7" name="QB_6_AN.37_1#2f0713c2a.blank?vaa=1&amp;vcp=1&amp;pid=f873642ed&amp;color=0,0,0&amp;vpa=16&amp;vtp=1&amp;vaab=1&amp;bbb=1"/>
          <p:cNvSpPr/>
          <p:nvPr/>
        </p:nvSpPr>
        <p:spPr>
          <a:xfrm>
            <a:off x="816515" y="3742436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</a:t>
            </a:r>
            <a:endParaRPr lang="en-US" altLang="zh-CN" sz="2800" dirty="0"/>
          </a:p>
        </p:txBody>
      </p:sp>
      <p:sp>
        <p:nvSpPr>
          <p:cNvPr id="8" name="QB_6_AS.3_1#2f0713c2a?vaa=1&amp;vcp=1&amp;pid=f873642ed&amp;color=0,0,0&amp;vtp=1&amp;vaab=1&amp;bbb=1&amp;hb=1"/>
          <p:cNvSpPr/>
          <p:nvPr/>
        </p:nvSpPr>
        <p:spPr>
          <a:xfrm>
            <a:off x="539496" y="44233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根据句意“你可以打开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___听不同种类的音乐来娱乐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”和常识可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，答案为radio。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9_1#70798c537?vaa=1&amp;vcp=1&amp;pid=f873642ed&amp;color=0,0,0&amp;vtp=1&amp;vaab=1&amp;bt=1&amp;bbb=1"/>
          <p:cNvSpPr/>
          <p:nvPr/>
        </p:nvSpPr>
        <p:spPr>
          <a:xfrm>
            <a:off x="539496" y="12390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3" name="QB_6_AN.2_1#70798c537.blank?vaa=1&amp;vcp=1&amp;pid=f873642ed&amp;color=0,0,0&amp;vpa=17&amp;vtp=1&amp;vaab=1&amp;bbb=1"/>
          <p:cNvSpPr/>
          <p:nvPr/>
        </p:nvSpPr>
        <p:spPr>
          <a:xfrm>
            <a:off x="765715" y="1187577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endParaRPr lang="en-US" altLang="zh-CN" sz="2800" dirty="0"/>
          </a:p>
        </p:txBody>
      </p:sp>
      <p:sp>
        <p:nvSpPr>
          <p:cNvPr id="4" name="QB_6_AS.1_1#70798c537?vaa=1&amp;vcp=1&amp;pid=f873642ed&amp;color=0,0,0&amp;vtp=1&amp;vaab=1&amp;bbb=1&amp;hb=1"/>
          <p:cNvSpPr/>
          <p:nvPr/>
        </p:nvSpPr>
        <p:spPr>
          <a:xfrm>
            <a:off x="539496" y="187128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该空格所在的句子是一个被动句，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are后应该填一个动词的过去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。结合选项，应选用write，在句中应该使用其过去分词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，故答案为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BD.43_1#64b10b7a4?vaa=1&amp;vcp=1&amp;pid=f873642ed&amp;color=0,0,0&amp;vtp=1&amp;vaab=1&amp;bbb=1"/>
          <p:cNvSpPr/>
          <p:nvPr/>
        </p:nvSpPr>
        <p:spPr>
          <a:xfrm>
            <a:off x="539496" y="37938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7" name="QB_6_AN.45_1#64b10b7a4.blank?vaa=1&amp;vcp=1&amp;pid=f873642ed&amp;color=0,0,0&amp;vpa=18&amp;vtp=1&amp;vaab=1&amp;bbb=1"/>
          <p:cNvSpPr/>
          <p:nvPr/>
        </p:nvSpPr>
        <p:spPr>
          <a:xfrm>
            <a:off x="803815" y="3742436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endParaRPr lang="en-US" altLang="zh-CN" sz="2800" dirty="0"/>
          </a:p>
        </p:txBody>
      </p:sp>
      <p:sp>
        <p:nvSpPr>
          <p:cNvPr id="8" name="QB_6_AS.3_1#64b10b7a4?vaa=1&amp;vcp=1&amp;pid=f873642ed&amp;color=0,0,0&amp;vtp=1&amp;vaab=1&amp;bbb=1&amp;hb=1"/>
          <p:cNvSpPr/>
          <p:nvPr/>
        </p:nvSpPr>
        <p:spPr>
          <a:xfrm>
            <a:off x="539496" y="44233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空格后是名词，前面还有一个形容词性物主代词your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，此处应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该填一个形容词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。结合选项应可知，答案为favorite。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7_1#60cd3d51f?vaa=1&amp;vcp=1&amp;pid=f873642ed&amp;color=0,0,0&amp;vtp=1&amp;vaab=1&amp;bt=1&amp;bbb=1"/>
          <p:cNvSpPr/>
          <p:nvPr/>
        </p:nvSpPr>
        <p:spPr>
          <a:xfrm>
            <a:off x="539496" y="18931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3" name="QB_6_AN.2_1#60cd3d51f.blank?vaa=1&amp;vcp=1&amp;pid=f873642ed&amp;color=0,0,0&amp;vpa=19&amp;vtp=1&amp;vaab=1&amp;bbb=1"/>
          <p:cNvSpPr/>
          <p:nvPr/>
        </p:nvSpPr>
        <p:spPr>
          <a:xfrm>
            <a:off x="778415" y="1829022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quietly</a:t>
            </a:r>
            <a:endParaRPr lang="en-US" altLang="zh-CN" sz="2800" dirty="0"/>
          </a:p>
        </p:txBody>
      </p:sp>
      <p:sp>
        <p:nvSpPr>
          <p:cNvPr id="4" name="QB_6_AS.1_1#60cd3d51f?vaa=1&amp;vcp=1&amp;pid=f873642ed&amp;color=0,0,0&amp;vtp=1&amp;vaab=1&amp;bbb=1&amp;hb=1"/>
          <p:cNvSpPr/>
          <p:nvPr/>
        </p:nvSpPr>
        <p:spPr>
          <a:xfrm>
            <a:off x="539496" y="25254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空格前是一个完整的句子，并且后面有and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comfortably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，由此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可判断出应此处该填一个副词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。结合选项可知，答案为quietly。</a:t>
            </a:r>
            <a:endParaRPr lang="en-US" altLang="zh-CN" sz="2800" dirty="0"/>
          </a:p>
        </p:txBody>
      </p:sp>
      <p:sp>
        <p:nvSpPr>
          <p:cNvPr id="6" name="QB_6_BD.51_1#6e92a0de8?vaa=1&amp;vcp=1&amp;pid=f873642ed&amp;color=0,0,0&amp;vtp=1&amp;vaab=1&amp;bbb=1"/>
          <p:cNvSpPr/>
          <p:nvPr/>
        </p:nvSpPr>
        <p:spPr>
          <a:xfrm>
            <a:off x="539496" y="37946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7" name="QB_6_AN.53_1#6e92a0de8.blank?vaa=1&amp;vcp=1&amp;pid=f873642ed&amp;color=0,0,0&amp;vpa=20&amp;vtp=1&amp;vaab=1&amp;bbb=1"/>
          <p:cNvSpPr/>
          <p:nvPr/>
        </p:nvSpPr>
        <p:spPr>
          <a:xfrm>
            <a:off x="994315" y="3743166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endParaRPr lang="en-US" altLang="zh-CN" sz="2800" dirty="0"/>
          </a:p>
        </p:txBody>
      </p:sp>
      <p:sp>
        <p:nvSpPr>
          <p:cNvPr id="8" name="QB_6_AS.3_1#6e92a0de8?vaa=1&amp;vcp=1&amp;pid=f873642ed&amp;color=0,0,0&amp;vtp=1&amp;vaab=1&amp;bbb=1"/>
          <p:cNvSpPr/>
          <p:nvPr/>
        </p:nvSpPr>
        <p:spPr>
          <a:xfrm>
            <a:off x="539496" y="44162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eyes意为“闭上你的眼睛”，故答案为close。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d9785b76?vcp=1&amp;pid=346b13eb7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学习至此，请完成第44讲备考练习（第345页）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7d62ca83.fixed?vcp=1&amp;pid=e4c74c8e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选词填空</a:t>
            </a:r>
            <a:endParaRPr lang="en-US" altLang="zh-CN" sz="4000" dirty="0"/>
          </a:p>
        </p:txBody>
      </p:sp>
      <p:sp>
        <p:nvSpPr>
          <p:cNvPr id="3" name="C_4_BD#c7d62ca83.fixed?vcp=1&amp;pid=e4c74c8e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第44讲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选词填空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M_6_BD.55_1#e46b725fb?vaa=1&amp;vcp=1&amp;pid=259364534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根据语篇内容，从方框中选择恰当的单词，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并用其正确形式填空。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每个单词只能用一次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人与社会——文学、艺术与体育——日常体育活动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，重大体育赛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，体育精神）</a:t>
            </a:r>
            <a:endParaRPr lang="en-US" altLang="zh-CN" sz="2800" dirty="0"/>
          </a:p>
        </p:txBody>
      </p:sp>
      <p:graphicFrame>
        <p:nvGraphicFramePr>
          <p:cNvPr id="26" name="QM_6_BD.55_2#e46b725fb?colgroup=30&amp;vaa=1&amp;vcp=1&amp;pid=25936453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697405"/>
              </p:ext>
            </p:extLst>
          </p:nvPr>
        </p:nvGraphicFramePr>
        <p:xfrm>
          <a:off x="539496" y="4524801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792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seldom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whenever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55_3#e46b725f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8F2CB9C7-19CD-18A6-BF44-C531B7CFCE7C}"/>
              </a:ext>
            </a:extLst>
          </p:cNvPr>
          <p:cNvSpPr/>
          <p:nvPr/>
        </p:nvSpPr>
        <p:spPr>
          <a:xfrm>
            <a:off x="539496" y="126861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outdoor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（热潮）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</p:txBody>
      </p:sp>
      <p:sp>
        <p:nvSpPr>
          <p:cNvPr id="3" name="QM_6_BD.55_4#e46b725f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04D884FC-24A1-709C-9784-62DBBC30B626}"/>
              </a:ext>
            </a:extLst>
          </p:cNvPr>
          <p:cNvSpPr/>
          <p:nvPr/>
        </p:nvSpPr>
        <p:spPr>
          <a:xfrm>
            <a:off x="539496" y="320030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Hangzhou.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benefits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biking.</a:t>
            </a:r>
            <a:endParaRPr lang="en-US" altLang="zh-CN" sz="2800" dirty="0"/>
          </a:p>
        </p:txBody>
      </p:sp>
      <p:sp>
        <p:nvSpPr>
          <p:cNvPr id="6" name="QM_6_AN.56_1#e46b725fb.blank?vaa=1&amp;vcp=1&amp;pid=259364534&amp;color=0,0,0&amp;vpa=21&amp;vtp=1&amp;vaab=1&amp;bbb=1">
            <a:extLst>
              <a:ext uri="{FF2B5EF4-FFF2-40B4-BE49-F238E27FC236}">
                <a16:creationId xmlns:a16="http://schemas.microsoft.com/office/drawing/2014/main" id="{62589BCC-192D-5EE0-0D48-B459322BC971}"/>
              </a:ext>
            </a:extLst>
          </p:cNvPr>
          <p:cNvSpPr/>
          <p:nvPr/>
        </p:nvSpPr>
        <p:spPr>
          <a:xfrm>
            <a:off x="4302093" y="1885836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endParaRPr lang="en-US" altLang="zh-CN" sz="2800" dirty="0"/>
          </a:p>
        </p:txBody>
      </p:sp>
      <p:sp>
        <p:nvSpPr>
          <p:cNvPr id="7" name="QM_6_AN.57_1#e46b725fb.blank?vaa=1&amp;vcp=1&amp;pid=259364534&amp;color=0,0,0&amp;vpa=22&amp;vtp=1&amp;vaab=1&amp;bbb=1">
            <a:extLst>
              <a:ext uri="{FF2B5EF4-FFF2-40B4-BE49-F238E27FC236}">
                <a16:creationId xmlns:a16="http://schemas.microsoft.com/office/drawing/2014/main" id="{0B17F136-1D0B-14BC-9B00-0533732EF587}"/>
              </a:ext>
            </a:extLst>
          </p:cNvPr>
          <p:cNvSpPr/>
          <p:nvPr/>
        </p:nvSpPr>
        <p:spPr>
          <a:xfrm>
            <a:off x="8492205" y="3169824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seldom</a:t>
            </a:r>
            <a:endParaRPr lang="en-US" altLang="zh-CN" sz="2800" dirty="0"/>
          </a:p>
        </p:txBody>
      </p:sp>
      <p:sp>
        <p:nvSpPr>
          <p:cNvPr id="8" name="QM_6_AN.58_1#e46b725fb.blank?vaa=1&amp;vcp=1&amp;pid=259364534&amp;color=0,0,0&amp;vpa=23&amp;vtp=1&amp;vaab=1&amp;bbb=1">
            <a:extLst>
              <a:ext uri="{FF2B5EF4-FFF2-40B4-BE49-F238E27FC236}">
                <a16:creationId xmlns:a16="http://schemas.microsoft.com/office/drawing/2014/main" id="{1B423CB4-8AB7-DB58-20D8-D6AC0BAE16BE}"/>
              </a:ext>
            </a:extLst>
          </p:cNvPr>
          <p:cNvSpPr/>
          <p:nvPr/>
        </p:nvSpPr>
        <p:spPr>
          <a:xfrm>
            <a:off x="10120853" y="4452524"/>
            <a:ext cx="1168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grown</a:t>
            </a:r>
            <a:endParaRPr lang="en-US" altLang="zh-CN" sz="2800" dirty="0"/>
          </a:p>
        </p:txBody>
      </p:sp>
      <p:sp>
        <p:nvSpPr>
          <p:cNvPr id="9" name="QM_6_AN.59_1#e46b725fb.blank?vaa=1&amp;vcp=1&amp;pid=259364534&amp;color=0,0,0&amp;vpa=24&amp;vtp=1&amp;vaab=1&amp;bbb=1">
            <a:extLst>
              <a:ext uri="{FF2B5EF4-FFF2-40B4-BE49-F238E27FC236}">
                <a16:creationId xmlns:a16="http://schemas.microsoft.com/office/drawing/2014/main" id="{10ECC6C5-5D2F-4DC0-9B1F-F03A3C4CDA7C}"/>
              </a:ext>
            </a:extLst>
          </p:cNvPr>
          <p:cNvSpPr/>
          <p:nvPr/>
        </p:nvSpPr>
        <p:spPr>
          <a:xfrm>
            <a:off x="7882478" y="5112924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graphicFrame>
        <p:nvGraphicFramePr>
          <p:cNvPr id="4" name="QM_6_BD.55_2#e46b725fb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7C78D537-CB74-D283-6832-23C5470289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834544"/>
              </p:ext>
            </p:extLst>
          </p:nvPr>
        </p:nvGraphicFramePr>
        <p:xfrm>
          <a:off x="539496" y="505512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792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seldom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whenever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46143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55_5#e46b725f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22AA6DA2-A8DE-C943-AE8C-22B969BF9D5C}"/>
              </a:ext>
            </a:extLst>
          </p:cNvPr>
          <p:cNvSpPr/>
          <p:nvPr/>
        </p:nvSpPr>
        <p:spPr>
          <a:xfrm>
            <a:off x="539496" y="2106363"/>
            <a:ext cx="11109960" cy="40847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peaceful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“Biking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Chengdu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craze.</a:t>
            </a:r>
          </a:p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“Yes”.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M_6_AN.60_1#e46b725fb.blank?vaa=1&amp;vcp=1&amp;pid=259364534&amp;color=0,0,0&amp;vpa=25&amp;vtp=1&amp;vaab=1&amp;bbb=1">
            <a:extLst>
              <a:ext uri="{FF2B5EF4-FFF2-40B4-BE49-F238E27FC236}">
                <a16:creationId xmlns:a16="http://schemas.microsoft.com/office/drawing/2014/main" id="{26E99889-9D33-4884-E31A-BBE48C313D6E}"/>
              </a:ext>
            </a:extLst>
          </p:cNvPr>
          <p:cNvSpPr/>
          <p:nvPr/>
        </p:nvSpPr>
        <p:spPr>
          <a:xfrm>
            <a:off x="5428202" y="1933270"/>
            <a:ext cx="1639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whenever</a:t>
            </a:r>
            <a:endParaRPr lang="en-US" altLang="zh-CN" sz="2800" dirty="0"/>
          </a:p>
        </p:txBody>
      </p:sp>
      <p:sp>
        <p:nvSpPr>
          <p:cNvPr id="5" name="QM_6_AN.61_1#e46b725fb.blank?vaa=1&amp;vcp=1&amp;pid=259364534&amp;color=0,0,0&amp;vpa=26&amp;vtp=1&amp;vaab=1&amp;bbb=1">
            <a:extLst>
              <a:ext uri="{FF2B5EF4-FFF2-40B4-BE49-F238E27FC236}">
                <a16:creationId xmlns:a16="http://schemas.microsoft.com/office/drawing/2014/main" id="{55824F0D-AC06-FF7C-DCAC-DEFEE41F2FC7}"/>
              </a:ext>
            </a:extLst>
          </p:cNvPr>
          <p:cNvSpPr/>
          <p:nvPr/>
        </p:nvSpPr>
        <p:spPr>
          <a:xfrm>
            <a:off x="5629815" y="3255585"/>
            <a:ext cx="1006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</a:t>
            </a:r>
            <a:endParaRPr lang="en-US" altLang="zh-CN" sz="2800" dirty="0"/>
          </a:p>
        </p:txBody>
      </p:sp>
      <p:sp>
        <p:nvSpPr>
          <p:cNvPr id="6" name="QM_6_AN.62_1#e46b725fb.blank?vaa=1&amp;vcp=1&amp;pid=259364534&amp;color=0,0,0&amp;vpa=27&amp;vtp=1&amp;vaab=1&amp;bbb=1">
            <a:extLst>
              <a:ext uri="{FF2B5EF4-FFF2-40B4-BE49-F238E27FC236}">
                <a16:creationId xmlns:a16="http://schemas.microsoft.com/office/drawing/2014/main" id="{A8BFDB24-BC92-8E5F-DF43-B838C77A551A}"/>
              </a:ext>
            </a:extLst>
          </p:cNvPr>
          <p:cNvSpPr/>
          <p:nvPr/>
        </p:nvSpPr>
        <p:spPr>
          <a:xfrm>
            <a:off x="9390665" y="4138592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</a:t>
            </a:r>
            <a:endParaRPr lang="en-US" altLang="zh-CN" sz="2800" dirty="0"/>
          </a:p>
        </p:txBody>
      </p:sp>
      <p:sp>
        <p:nvSpPr>
          <p:cNvPr id="7" name="QM_6_AN.63_1#e46b725fb.blank?vaa=1&amp;vcp=1&amp;pid=259364534&amp;color=0,0,0&amp;vpa=28&amp;vtp=1&amp;vaab=1&amp;bbb=1">
            <a:extLst>
              <a:ext uri="{FF2B5EF4-FFF2-40B4-BE49-F238E27FC236}">
                <a16:creationId xmlns:a16="http://schemas.microsoft.com/office/drawing/2014/main" id="{5F17F8AF-4590-6379-DFC4-63453AEF3709}"/>
              </a:ext>
            </a:extLst>
          </p:cNvPr>
          <p:cNvSpPr/>
          <p:nvPr/>
        </p:nvSpPr>
        <p:spPr>
          <a:xfrm>
            <a:off x="9308053" y="5008308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endParaRPr lang="en-US" altLang="zh-CN" sz="2800" dirty="0"/>
          </a:p>
        </p:txBody>
      </p:sp>
      <p:graphicFrame>
        <p:nvGraphicFramePr>
          <p:cNvPr id="8" name="QM_6_BD.55_2#e46b725fb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0A5116E3-2B7D-87EA-0AAE-77EC48C845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149966"/>
              </p:ext>
            </p:extLst>
          </p:nvPr>
        </p:nvGraphicFramePr>
        <p:xfrm>
          <a:off x="582644" y="939805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792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seldom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whenever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8457523"/>
      </p:ext>
    </p:extLst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55_6#e46b725f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866BD397-9160-E21B-5904-9BB3C88BA436}"/>
              </a:ext>
            </a:extLst>
          </p:cNvPr>
          <p:cNvSpPr/>
          <p:nvPr/>
        </p:nvSpPr>
        <p:spPr>
          <a:xfrm>
            <a:off x="539496" y="25308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lifestyle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continue.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increase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riders.</a:t>
            </a:r>
            <a:endParaRPr lang="en-US" altLang="zh-CN" sz="2800" dirty="0"/>
          </a:p>
        </p:txBody>
      </p:sp>
      <p:sp>
        <p:nvSpPr>
          <p:cNvPr id="3" name="QM_6_AN.64_1#e46b725fb.blank?vaa=1&amp;vcp=1&amp;pid=259364534&amp;color=0,0,0&amp;vpa=29&amp;vtp=1&amp;vaab=1&amp;bbb=1">
            <a:extLst>
              <a:ext uri="{FF2B5EF4-FFF2-40B4-BE49-F238E27FC236}">
                <a16:creationId xmlns:a16="http://schemas.microsoft.com/office/drawing/2014/main" id="{C7BE148C-3500-4487-8B33-157DD7A54A5B}"/>
              </a:ext>
            </a:extLst>
          </p:cNvPr>
          <p:cNvSpPr/>
          <p:nvPr/>
        </p:nvSpPr>
        <p:spPr>
          <a:xfrm>
            <a:off x="5113877" y="2487644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endParaRPr lang="en-US" altLang="zh-CN" sz="2800" dirty="0"/>
          </a:p>
        </p:txBody>
      </p:sp>
      <p:sp>
        <p:nvSpPr>
          <p:cNvPr id="4" name="QM_6_AN.65_1#e46b725fb.blank?vaa=1&amp;vcp=1&amp;pid=259364534&amp;color=0,0,0&amp;vpa=30&amp;vtp=1&amp;vaab=1&amp;bbb=1">
            <a:extLst>
              <a:ext uri="{FF2B5EF4-FFF2-40B4-BE49-F238E27FC236}">
                <a16:creationId xmlns:a16="http://schemas.microsoft.com/office/drawing/2014/main" id="{E7D3AECE-512C-065C-D3CF-5AB837452EB7}"/>
              </a:ext>
            </a:extLst>
          </p:cNvPr>
          <p:cNvSpPr/>
          <p:nvPr/>
        </p:nvSpPr>
        <p:spPr>
          <a:xfrm>
            <a:off x="3543840" y="3148044"/>
            <a:ext cx="1282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endParaRPr lang="en-US" altLang="zh-CN" sz="2800" dirty="0"/>
          </a:p>
        </p:txBody>
      </p:sp>
      <p:graphicFrame>
        <p:nvGraphicFramePr>
          <p:cNvPr id="5" name="QM_6_BD.55_2#e46b725fb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AD38F811-D235-C9B4-9496-6C7588DB15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65484"/>
              </p:ext>
            </p:extLst>
          </p:nvPr>
        </p:nvGraphicFramePr>
        <p:xfrm>
          <a:off x="548640" y="1708234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792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seldom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whenever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8143298"/>
      </p:ext>
    </p:extLst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66_1#a6c99ba88?vaa=1&amp;vcp=1&amp;pid=259364534&amp;color=0,0,0&amp;vtp=1&amp;vaab=1&amp;bt=1&amp;bbb=1&amp;hb=1"/>
          <p:cNvSpPr/>
          <p:nvPr/>
        </p:nvSpPr>
        <p:spPr>
          <a:xfrm>
            <a:off x="539496" y="15470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（2024·贵州·中考改编）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人与社会——文学、艺术与体育——中外影视、戏剧、音乐、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舞蹈、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、建筑等艺术形式中的文化价值和作品赏析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，优秀的艺术家及其艺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27" name="QM_6_BD.66_2#a6c99ba88?colgroup=30&amp;vaa=1&amp;vcp=1&amp;pid=25936453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964430"/>
              </p:ext>
            </p:extLst>
          </p:nvPr>
        </p:nvGraphicFramePr>
        <p:xfrm>
          <a:off x="539496" y="4172395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027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value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paint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visitors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85d44777.fixed?vcp=1&amp;pid=e4c74c8e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选词填空</a:t>
            </a:r>
            <a:endParaRPr lang="en-US" altLang="zh-CN" sz="4000" dirty="0"/>
          </a:p>
        </p:txBody>
      </p:sp>
      <p:sp>
        <p:nvSpPr>
          <p:cNvPr id="3" name="C_4_BD#285d44777.fixed?vcp=1&amp;pid=e4c74c8e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专题概述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66_3#a6c99ba88?sp=1&amp;vaa=1&amp;vcp=1&amp;pid=259364534&amp;color=0,0,0&amp;vtp=1&amp;vaab=1&amp;bt=1&amp;bbb=1&amp;hb=1"/>
          <p:cNvSpPr/>
          <p:nvPr/>
        </p:nvSpPr>
        <p:spPr>
          <a:xfrm>
            <a:off x="539496" y="1301020"/>
            <a:ext cx="11109960" cy="3500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Leonardo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Vinci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1503.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church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Madonna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Giocondo.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Italian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businessman.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husband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Vinci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portrait（肖像）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Vinci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1506,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French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Louvre,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Paris,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3" name="QM_6_BD.66_4#a6c99ba88?sp=1&amp;vaa=1&amp;vcp=1&amp;pid=259364534&amp;color=0,0,0&amp;vtp=1&amp;vaab=1&amp;bbb=1&amp;hb=1"/>
          <p:cNvSpPr/>
          <p:nvPr/>
        </p:nvSpPr>
        <p:spPr>
          <a:xfrm>
            <a:off x="539496" y="4090905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endParaRPr lang="en-US" altLang="zh-CN" sz="2800" dirty="0"/>
          </a:p>
        </p:txBody>
      </p:sp>
      <p:sp>
        <p:nvSpPr>
          <p:cNvPr id="6" name="QM_6_AN.67_1#a6c99ba88.blank?vaa=1&amp;vcp=1&amp;pid=259364534&amp;color=0,0,0&amp;vpa=31&amp;vtp=1&amp;vaab=1&amp;bbb=1"/>
          <p:cNvSpPr/>
          <p:nvPr/>
        </p:nvSpPr>
        <p:spPr>
          <a:xfrm>
            <a:off x="9490614" y="2234724"/>
            <a:ext cx="86995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7" name="QM_6_AN.68_1#a6c99ba88.blank?vaa=1&amp;vcp=1&amp;pid=259364534&amp;color=0,0,0&amp;vpa=32&amp;vtp=1&amp;vaab=1&amp;bbb=1"/>
          <p:cNvSpPr/>
          <p:nvPr/>
        </p:nvSpPr>
        <p:spPr>
          <a:xfrm>
            <a:off x="5076667" y="3714146"/>
            <a:ext cx="968375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</a:t>
            </a:r>
            <a:endParaRPr lang="en-US" altLang="zh-CN" sz="2800" dirty="0"/>
          </a:p>
        </p:txBody>
      </p:sp>
      <p:sp>
        <p:nvSpPr>
          <p:cNvPr id="8" name="QM_6_AN.69_1#a6c99ba88.blank?vaa=1&amp;vcp=1&amp;pid=259364534&amp;color=0,0,0&amp;vpa=33&amp;vtp=1&amp;vaab=1&amp;bbb=1"/>
          <p:cNvSpPr/>
          <p:nvPr/>
        </p:nvSpPr>
        <p:spPr>
          <a:xfrm>
            <a:off x="5882227" y="4795558"/>
            <a:ext cx="771525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9" name="QM_6_AN.70_1#a6c99ba88.blank?vaa=1&amp;vcp=1&amp;pid=259364534&amp;color=0,0,0&amp;vpa=34&amp;vtp=1&amp;vaab=1&amp;bbb=1"/>
          <p:cNvSpPr/>
          <p:nvPr/>
        </p:nvSpPr>
        <p:spPr>
          <a:xfrm>
            <a:off x="6412453" y="5830424"/>
            <a:ext cx="1304925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visitors</a:t>
            </a:r>
            <a:endParaRPr lang="en-US" altLang="zh-CN" sz="2800" dirty="0"/>
          </a:p>
        </p:txBody>
      </p:sp>
      <p:graphicFrame>
        <p:nvGraphicFramePr>
          <p:cNvPr id="10" name="QM_6_BD.66_2#a6c99ba88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5D776EEF-6A6D-CFD7-C8CA-44AFB4C6CD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619358"/>
              </p:ext>
            </p:extLst>
          </p:nvPr>
        </p:nvGraphicFramePr>
        <p:xfrm>
          <a:off x="539496" y="507384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027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value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paint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visitors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66_5#a6c99ba88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737205F5-15F9-F5AB-A51E-1F65761E64F5}"/>
              </a:ext>
            </a:extLst>
          </p:cNvPr>
          <p:cNvSpPr/>
          <p:nvPr/>
        </p:nvSpPr>
        <p:spPr>
          <a:xfrm>
            <a:off x="539496" y="1561900"/>
            <a:ext cx="11109960" cy="43845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measures（测量为）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centimeters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centimeters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wood.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1911,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Vincenzo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Peruggia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Louvre,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</a:p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1962,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Washington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insure（给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投保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insurance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dollars.</a:t>
            </a:r>
            <a:endParaRPr lang="en-US" altLang="zh-CN" sz="2800" dirty="0"/>
          </a:p>
        </p:txBody>
      </p:sp>
      <p:sp>
        <p:nvSpPr>
          <p:cNvPr id="3" name="QM_6_BD.66_6#a6c99ba88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D9E782B3-D5E4-C01A-2CFD-FD7F34FAE1FB}"/>
              </a:ext>
            </a:extLst>
          </p:cNvPr>
          <p:cNvSpPr/>
          <p:nvPr/>
        </p:nvSpPr>
        <p:spPr>
          <a:xfrm>
            <a:off x="539496" y="3288093"/>
            <a:ext cx="11109960" cy="3280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endParaRPr lang="en-US" altLang="zh-CN" sz="2800" dirty="0"/>
          </a:p>
        </p:txBody>
      </p:sp>
      <p:sp>
        <p:nvSpPr>
          <p:cNvPr id="4" name="QM_6_AN.71_1#a6c99ba88.blank?vaa=1&amp;vcp=1&amp;pid=259364534&amp;color=0,0,0&amp;vpa=35&amp;vtp=1&amp;vaab=1&amp;bbb=1">
            <a:extLst>
              <a:ext uri="{FF2B5EF4-FFF2-40B4-BE49-F238E27FC236}">
                <a16:creationId xmlns:a16="http://schemas.microsoft.com/office/drawing/2014/main" id="{230B1B96-8867-7248-13EB-3743745F110B}"/>
              </a:ext>
            </a:extLst>
          </p:cNvPr>
          <p:cNvSpPr/>
          <p:nvPr/>
        </p:nvSpPr>
        <p:spPr>
          <a:xfrm>
            <a:off x="4905915" y="1943934"/>
            <a:ext cx="89058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5" name="QM_6_AN.72_1#a6c99ba88.blank?vaa=1&amp;vcp=1&amp;pid=259364534&amp;color=0,0,0&amp;vpa=36&amp;vtp=1&amp;vaab=1&amp;bbb=1">
            <a:extLst>
              <a:ext uri="{FF2B5EF4-FFF2-40B4-BE49-F238E27FC236}">
                <a16:creationId xmlns:a16="http://schemas.microsoft.com/office/drawing/2014/main" id="{DE250F9D-D0BF-6175-A89D-7DF19229C337}"/>
              </a:ext>
            </a:extLst>
          </p:cNvPr>
          <p:cNvSpPr/>
          <p:nvPr/>
        </p:nvSpPr>
        <p:spPr>
          <a:xfrm>
            <a:off x="5764752" y="2817584"/>
            <a:ext cx="6731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endParaRPr lang="en-US" altLang="zh-CN" sz="2800" dirty="0"/>
          </a:p>
        </p:txBody>
      </p:sp>
      <p:sp>
        <p:nvSpPr>
          <p:cNvPr id="6" name="QM_6_AN.73_1#a6c99ba88.blank?vaa=1&amp;vcp=1&amp;pid=259364534&amp;color=0,0,0&amp;vpa=37&amp;vtp=1&amp;vaab=1&amp;bbb=1">
            <a:extLst>
              <a:ext uri="{FF2B5EF4-FFF2-40B4-BE49-F238E27FC236}">
                <a16:creationId xmlns:a16="http://schemas.microsoft.com/office/drawing/2014/main" id="{CF726BA4-41F7-E219-020D-A5B1E7C64317}"/>
              </a:ext>
            </a:extLst>
          </p:cNvPr>
          <p:cNvSpPr/>
          <p:nvPr/>
        </p:nvSpPr>
        <p:spPr>
          <a:xfrm>
            <a:off x="6444138" y="3249551"/>
            <a:ext cx="9096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endParaRPr lang="en-US" altLang="zh-CN" sz="2800" dirty="0"/>
          </a:p>
        </p:txBody>
      </p:sp>
      <p:sp>
        <p:nvSpPr>
          <p:cNvPr id="7" name="QM_6_AN.74_1#a6c99ba88.blank?vaa=1&amp;vcp=1&amp;pid=259364534&amp;color=0,0,0&amp;vpa=38&amp;vtp=1&amp;vaab=1&amp;bbb=1">
            <a:extLst>
              <a:ext uri="{FF2B5EF4-FFF2-40B4-BE49-F238E27FC236}">
                <a16:creationId xmlns:a16="http://schemas.microsoft.com/office/drawing/2014/main" id="{0B7F9069-6E0C-990A-AE7F-B459BC8F62FE}"/>
              </a:ext>
            </a:extLst>
          </p:cNvPr>
          <p:cNvSpPr/>
          <p:nvPr/>
        </p:nvSpPr>
        <p:spPr>
          <a:xfrm>
            <a:off x="6094952" y="3695218"/>
            <a:ext cx="102711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endParaRPr lang="en-US" altLang="zh-CN" sz="2800" dirty="0"/>
          </a:p>
        </p:txBody>
      </p:sp>
      <p:sp>
        <p:nvSpPr>
          <p:cNvPr id="8" name="QM_6_AN.75_1#a6c99ba88.blank?vaa=1&amp;vcp=1&amp;pid=259364534&amp;color=0,0,0&amp;vpa=39&amp;vtp=1&amp;vaab=1&amp;bbb=1">
            <a:extLst>
              <a:ext uri="{FF2B5EF4-FFF2-40B4-BE49-F238E27FC236}">
                <a16:creationId xmlns:a16="http://schemas.microsoft.com/office/drawing/2014/main" id="{E14E049A-9DF4-31DB-339A-B6FD7A65CC53}"/>
              </a:ext>
            </a:extLst>
          </p:cNvPr>
          <p:cNvSpPr/>
          <p:nvPr/>
        </p:nvSpPr>
        <p:spPr>
          <a:xfrm>
            <a:off x="9266778" y="4120882"/>
            <a:ext cx="128428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endParaRPr lang="en-US" altLang="zh-CN" sz="2800" dirty="0"/>
          </a:p>
        </p:txBody>
      </p:sp>
      <p:sp>
        <p:nvSpPr>
          <p:cNvPr id="9" name="QM_6_AN.76_1#a6c99ba88.blank?vaa=1&amp;vcp=1&amp;pid=259364534&amp;color=0,0,0&amp;vpa=40&amp;vtp=1&amp;vaab=1&amp;bbb=1">
            <a:extLst>
              <a:ext uri="{FF2B5EF4-FFF2-40B4-BE49-F238E27FC236}">
                <a16:creationId xmlns:a16="http://schemas.microsoft.com/office/drawing/2014/main" id="{2FCAA868-03E7-436D-3C19-6630874FE55E}"/>
              </a:ext>
            </a:extLst>
          </p:cNvPr>
          <p:cNvSpPr/>
          <p:nvPr/>
        </p:nvSpPr>
        <p:spPr>
          <a:xfrm>
            <a:off x="9404889" y="4989300"/>
            <a:ext cx="14605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valuable</a:t>
            </a:r>
            <a:endParaRPr lang="en-US" altLang="zh-CN" sz="2800" dirty="0"/>
          </a:p>
        </p:txBody>
      </p:sp>
      <p:graphicFrame>
        <p:nvGraphicFramePr>
          <p:cNvPr id="10" name="QM_6_BD.66_2#a6c99ba88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27EC4396-FB5B-D75B-21EA-CC2B3CC4B6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019356"/>
              </p:ext>
            </p:extLst>
          </p:nvPr>
        </p:nvGraphicFramePr>
        <p:xfrm>
          <a:off x="539496" y="507384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027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value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paint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visitors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848777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77_1#f784c7ab6?vaa=1&amp;vcp=1&amp;pid=259364534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（2024·湖北·中考改编）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人与自然——环境保护——环境污染及原因，环保意识和行为）</a:t>
            </a:r>
            <a:endParaRPr lang="en-US" altLang="zh-CN" sz="2800" dirty="0"/>
          </a:p>
        </p:txBody>
      </p:sp>
      <p:graphicFrame>
        <p:nvGraphicFramePr>
          <p:cNvPr id="29" name="QM_6_BD.77_2#f784c7ab6?colgroup=30&amp;vaa=1&amp;vcp=1&amp;pid=25936453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06630"/>
              </p:ext>
            </p:extLst>
          </p:nvPr>
        </p:nvGraphicFramePr>
        <p:xfrm>
          <a:off x="539496" y="1891329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731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attention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collect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77_3#f784c7ab6?vaa=1&amp;vcp=1&amp;pid=259364534&amp;color=0,0,0&amp;vtp=1&amp;vaab=1&amp;bbb=1&amp;hb=1"/>
          <p:cNvSpPr/>
          <p:nvPr/>
        </p:nvSpPr>
        <p:spPr>
          <a:xfrm>
            <a:off x="539496" y="3148629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5" name="QM_6_BD.77_4#f784c7ab6?sp=1&amp;vaa=1&amp;vcp=1&amp;pid=259364534&amp;color=0,0,0&amp;vtp=1&amp;vaab=1&amp;bbb=1&amp;hb=1"/>
          <p:cNvSpPr/>
          <p:nvPr/>
        </p:nvSpPr>
        <p:spPr>
          <a:xfrm>
            <a:off x="539496" y="4436282"/>
            <a:ext cx="11109960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November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Asia.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9" name="QM_6_AN.78_1#f784c7ab6.blank?vaa=1&amp;vcp=1&amp;pid=259364534&amp;color=0,0,0&amp;vpa=41&amp;vtp=1&amp;vaab=1&amp;bbb=1"/>
          <p:cNvSpPr/>
          <p:nvPr/>
        </p:nvSpPr>
        <p:spPr>
          <a:xfrm>
            <a:off x="778415" y="5053502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endParaRPr lang="en-US" altLang="zh-CN" sz="2800" dirty="0"/>
          </a:p>
        </p:txBody>
      </p:sp>
      <p:sp>
        <p:nvSpPr>
          <p:cNvPr id="10" name="QM_6_AN.79_1#f784c7ab6.blank?vaa=1&amp;vcp=1&amp;pid=259364534&amp;color=0,0,0&amp;vpa=42&amp;vtp=1&amp;vaab=1&amp;bbb=1"/>
          <p:cNvSpPr/>
          <p:nvPr/>
        </p:nvSpPr>
        <p:spPr>
          <a:xfrm>
            <a:off x="7920578" y="5701202"/>
            <a:ext cx="1203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77_4#f784c7ab6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D1713565-0D7A-1945-8671-D61F1FEEC4D0}"/>
              </a:ext>
            </a:extLst>
          </p:cNvPr>
          <p:cNvSpPr/>
          <p:nvPr/>
        </p:nvSpPr>
        <p:spPr>
          <a:xfrm>
            <a:off x="539496" y="127088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Britain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prize.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British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member.</a:t>
            </a:r>
            <a:endParaRPr lang="en-US" altLang="zh-CN" sz="2800" dirty="0"/>
          </a:p>
        </p:txBody>
      </p:sp>
      <p:sp>
        <p:nvSpPr>
          <p:cNvPr id="3" name="QM_6_BD.77_5#f784c7ab6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B336A267-D7C3-3D79-757D-6EF15FEF4AFF}"/>
              </a:ext>
            </a:extLst>
          </p:cNvPr>
          <p:cNvSpPr/>
          <p:nvPr/>
        </p:nvSpPr>
        <p:spPr>
          <a:xfrm>
            <a:off x="539496" y="320257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founder（创始人）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interviewed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endParaRPr lang="en-US" altLang="zh-CN" sz="2800" dirty="0"/>
          </a:p>
        </p:txBody>
      </p:sp>
      <p:sp>
        <p:nvSpPr>
          <p:cNvPr id="6" name="QM_6_AN.80_1#f784c7ab6.blank?vaa=1&amp;vcp=1&amp;pid=259364534&amp;color=0,0,0&amp;vpa=43&amp;vtp=1&amp;vaab=1&amp;bbb=1">
            <a:extLst>
              <a:ext uri="{FF2B5EF4-FFF2-40B4-BE49-F238E27FC236}">
                <a16:creationId xmlns:a16="http://schemas.microsoft.com/office/drawing/2014/main" id="{272A36B4-9130-8309-9D35-A8B7F69CF506}"/>
              </a:ext>
            </a:extLst>
          </p:cNvPr>
          <p:cNvSpPr/>
          <p:nvPr/>
        </p:nvSpPr>
        <p:spPr>
          <a:xfrm>
            <a:off x="6733128" y="1240408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7" name="QM_6_AN.81_1#f784c7ab6.blank?vaa=1&amp;vcp=1&amp;pid=259364534&amp;color=0,0,0&amp;vpa=44&amp;vtp=1&amp;vaab=1&amp;bbb=1">
            <a:extLst>
              <a:ext uri="{FF2B5EF4-FFF2-40B4-BE49-F238E27FC236}">
                <a16:creationId xmlns:a16="http://schemas.microsoft.com/office/drawing/2014/main" id="{C037C912-2E0D-4419-4E95-9C08598A00B2}"/>
              </a:ext>
            </a:extLst>
          </p:cNvPr>
          <p:cNvSpPr/>
          <p:nvPr/>
        </p:nvSpPr>
        <p:spPr>
          <a:xfrm>
            <a:off x="6145752" y="1888108"/>
            <a:ext cx="1500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endParaRPr lang="en-US" altLang="zh-CN" sz="2800" dirty="0"/>
          </a:p>
        </p:txBody>
      </p:sp>
      <p:sp>
        <p:nvSpPr>
          <p:cNvPr id="8" name="QM_6_AN.82_1#f784c7ab6.blank?vaa=1&amp;vcp=1&amp;pid=259364534&amp;color=0,0,0&amp;vpa=45&amp;vtp=1&amp;vaab=1&amp;bbb=1">
            <a:extLst>
              <a:ext uri="{FF2B5EF4-FFF2-40B4-BE49-F238E27FC236}">
                <a16:creationId xmlns:a16="http://schemas.microsoft.com/office/drawing/2014/main" id="{D7A78B84-C4ED-CF81-D916-57C6472CA72C}"/>
              </a:ext>
            </a:extLst>
          </p:cNvPr>
          <p:cNvSpPr/>
          <p:nvPr/>
        </p:nvSpPr>
        <p:spPr>
          <a:xfrm>
            <a:off x="6574378" y="3819796"/>
            <a:ext cx="1006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endParaRPr lang="en-US" altLang="zh-CN" sz="2800" dirty="0"/>
          </a:p>
        </p:txBody>
      </p:sp>
      <p:sp>
        <p:nvSpPr>
          <p:cNvPr id="9" name="QM_6_AN.83_1#f784c7ab6.blank?vaa=1&amp;vcp=1&amp;pid=259364534&amp;color=0,0,0&amp;vpa=46&amp;vtp=1&amp;vaab=1&amp;bbb=1">
            <a:extLst>
              <a:ext uri="{FF2B5EF4-FFF2-40B4-BE49-F238E27FC236}">
                <a16:creationId xmlns:a16="http://schemas.microsoft.com/office/drawing/2014/main" id="{BB97511B-BC0F-3279-28A6-1DE0E4BA24D6}"/>
              </a:ext>
            </a:extLst>
          </p:cNvPr>
          <p:cNvSpPr/>
          <p:nvPr/>
        </p:nvSpPr>
        <p:spPr>
          <a:xfrm>
            <a:off x="8903239" y="4467496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endParaRPr lang="en-US" altLang="zh-CN" sz="2800" dirty="0"/>
          </a:p>
        </p:txBody>
      </p:sp>
      <p:sp>
        <p:nvSpPr>
          <p:cNvPr id="10" name="QM_6_AN.84_1#f784c7ab6.blank?vaa=1&amp;vcp=1&amp;pid=259364534&amp;color=0,0,0&amp;vpa=47&amp;vtp=1&amp;vaab=1&amp;bbb=1">
            <a:extLst>
              <a:ext uri="{FF2B5EF4-FFF2-40B4-BE49-F238E27FC236}">
                <a16:creationId xmlns:a16="http://schemas.microsoft.com/office/drawing/2014/main" id="{62871125-1323-CFCF-A6F6-62DA5056DAF9}"/>
              </a:ext>
            </a:extLst>
          </p:cNvPr>
          <p:cNvSpPr/>
          <p:nvPr/>
        </p:nvSpPr>
        <p:spPr>
          <a:xfrm>
            <a:off x="10176414" y="5115196"/>
            <a:ext cx="673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endParaRPr lang="en-US" altLang="zh-CN" sz="2800" dirty="0"/>
          </a:p>
        </p:txBody>
      </p:sp>
      <p:graphicFrame>
        <p:nvGraphicFramePr>
          <p:cNvPr id="4" name="QM_6_BD.77_2#f784c7ab6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C93EED79-1299-96B3-9CF0-74E2ACB13D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868568"/>
              </p:ext>
            </p:extLst>
          </p:nvPr>
        </p:nvGraphicFramePr>
        <p:xfrm>
          <a:off x="539496" y="562686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731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attention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collect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18349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77_6#f784c7ab6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155FA6E0-81F0-8065-5484-BBA61030DDF7}"/>
              </a:ext>
            </a:extLst>
          </p:cNvPr>
          <p:cNvSpPr/>
          <p:nvPr/>
        </p:nvSpPr>
        <p:spPr>
          <a:xfrm>
            <a:off x="539496" y="153958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“Picking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turtle’s（海龟的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important.</a:t>
            </a:r>
            <a:endParaRPr lang="en-US" altLang="zh-CN" sz="2800" dirty="0"/>
          </a:p>
        </p:txBody>
      </p:sp>
      <p:sp>
        <p:nvSpPr>
          <p:cNvPr id="3" name="QM_6_BD.77_7#f784c7ab6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9DD55AC8-C2B8-0CD0-FACC-7C785F094931}"/>
              </a:ext>
            </a:extLst>
          </p:cNvPr>
          <p:cNvSpPr/>
          <p:nvPr/>
        </p:nvSpPr>
        <p:spPr>
          <a:xfrm>
            <a:off x="539496" y="34712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“Picking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environment.”</a:t>
            </a:r>
            <a:endParaRPr lang="en-US" altLang="zh-CN" sz="2800" dirty="0"/>
          </a:p>
        </p:txBody>
      </p:sp>
      <p:sp>
        <p:nvSpPr>
          <p:cNvPr id="4" name="QM_6_AN.85_1#f784c7ab6.blank?vaa=1&amp;vcp=1&amp;pid=259364534&amp;color=0,0,0&amp;vpa=48&amp;vtp=1&amp;vaab=1&amp;bbb=1">
            <a:extLst>
              <a:ext uri="{FF2B5EF4-FFF2-40B4-BE49-F238E27FC236}">
                <a16:creationId xmlns:a16="http://schemas.microsoft.com/office/drawing/2014/main" id="{66F14F6F-757A-0D02-58AB-E89951F40482}"/>
              </a:ext>
            </a:extLst>
          </p:cNvPr>
          <p:cNvSpPr/>
          <p:nvPr/>
        </p:nvSpPr>
        <p:spPr>
          <a:xfrm>
            <a:off x="765715" y="2156800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endParaRPr lang="en-US" altLang="zh-CN" sz="2800" dirty="0"/>
          </a:p>
        </p:txBody>
      </p:sp>
      <p:sp>
        <p:nvSpPr>
          <p:cNvPr id="5" name="QM_6_AN.86_1#f784c7ab6.blank?vaa=1&amp;vcp=1&amp;pid=259364534&amp;color=0,0,0&amp;vpa=49&amp;vtp=1&amp;vaab=1&amp;bbb=1">
            <a:extLst>
              <a:ext uri="{FF2B5EF4-FFF2-40B4-BE49-F238E27FC236}">
                <a16:creationId xmlns:a16="http://schemas.microsoft.com/office/drawing/2014/main" id="{B830987E-D1E9-C1E0-6234-E2059FD25FCA}"/>
              </a:ext>
            </a:extLst>
          </p:cNvPr>
          <p:cNvSpPr/>
          <p:nvPr/>
        </p:nvSpPr>
        <p:spPr>
          <a:xfrm>
            <a:off x="8342281" y="2156800"/>
            <a:ext cx="1006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endParaRPr lang="en-US" altLang="zh-CN" sz="2800" dirty="0"/>
          </a:p>
        </p:txBody>
      </p:sp>
      <p:sp>
        <p:nvSpPr>
          <p:cNvPr id="6" name="QM_6_AN.87_1#f784c7ab6.blank?vaa=1&amp;vcp=1&amp;pid=259364534&amp;color=0,0,0&amp;vpa=50&amp;vtp=1&amp;vaab=1&amp;bbb=1">
            <a:extLst>
              <a:ext uri="{FF2B5EF4-FFF2-40B4-BE49-F238E27FC236}">
                <a16:creationId xmlns:a16="http://schemas.microsoft.com/office/drawing/2014/main" id="{9334FF92-4C63-A90C-553C-594D4F23E9B7}"/>
              </a:ext>
            </a:extLst>
          </p:cNvPr>
          <p:cNvSpPr/>
          <p:nvPr/>
        </p:nvSpPr>
        <p:spPr>
          <a:xfrm>
            <a:off x="7753889" y="3428088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</a:t>
            </a:r>
            <a:endParaRPr lang="en-US" altLang="zh-CN" sz="2800" dirty="0"/>
          </a:p>
        </p:txBody>
      </p:sp>
      <p:graphicFrame>
        <p:nvGraphicFramePr>
          <p:cNvPr id="7" name="QM_6_BD.77_2#f784c7ab6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C9EFDAB7-C65A-98FD-6BF8-6964B9AD1E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218702"/>
              </p:ext>
            </p:extLst>
          </p:nvPr>
        </p:nvGraphicFramePr>
        <p:xfrm>
          <a:off x="539496" y="562686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731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attention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collect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50867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88_1#5388e30cb?vaa=1&amp;vcp=1&amp;pid=259364534&amp;color=0,0,0&amp;vtp=1&amp;vaab=1&amp;bt=1&amp;bbb=1&amp;hb=1"/>
          <p:cNvSpPr/>
          <p:nvPr/>
        </p:nvSpPr>
        <p:spPr>
          <a:xfrm>
            <a:off x="539496" y="87779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人与社会——历史、社会与文化——跨文化沟通与交流，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语言与文化；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世界主要国家的文化习俗与文化景观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、节假日与庆祝活动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；身份认同与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文化自信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30" name="QM_6_BD.88_2#5388e30cb?colgroup=30&amp;vaa=1&amp;vcp=1&amp;pid=25936453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901865"/>
              </p:ext>
            </p:extLst>
          </p:nvPr>
        </p:nvGraphicFramePr>
        <p:xfrm>
          <a:off x="539496" y="3503136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96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88_3#5388e30cb?sp=1&amp;vaa=1&amp;vcp=1&amp;pid=259364534&amp;color=0,0,0&amp;vtp=1&amp;vaab=1&amp;bbb=1&amp;hb=1"/>
          <p:cNvSpPr/>
          <p:nvPr/>
        </p:nvSpPr>
        <p:spPr>
          <a:xfrm>
            <a:off x="539496" y="47604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Jiangxi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</p:txBody>
      </p:sp>
      <p:sp>
        <p:nvSpPr>
          <p:cNvPr id="9" name="QM_6_AN.89_1#5388e30cb.blank?vaa=1&amp;vcp=1&amp;pid=259364534&amp;color=0,0,0&amp;vpa=51&amp;vtp=1&amp;vaab=1&amp;bbb=1"/>
          <p:cNvSpPr/>
          <p:nvPr/>
        </p:nvSpPr>
        <p:spPr>
          <a:xfrm>
            <a:off x="791115" y="5356701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88_4#5388e30c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2B5DAD32-2158-1FFB-2406-B23C1FC9C867}"/>
              </a:ext>
            </a:extLst>
          </p:cNvPr>
          <p:cNvSpPr/>
          <p:nvPr/>
        </p:nvSpPr>
        <p:spPr>
          <a:xfrm>
            <a:off x="539496" y="1644969"/>
            <a:ext cx="11109960" cy="54940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bowl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Jiangxi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30,000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Jiangxi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2020.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60%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Jiangxi.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endParaRPr lang="en-US" altLang="zh-CN" sz="2800" dirty="0"/>
          </a:p>
        </p:txBody>
      </p:sp>
      <p:sp>
        <p:nvSpPr>
          <p:cNvPr id="3" name="QM_6_BD.88_5#5388e30c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AFF9697E-6920-7B62-C54E-F6B90C14E904}"/>
              </a:ext>
            </a:extLst>
          </p:cNvPr>
          <p:cNvSpPr/>
          <p:nvPr/>
        </p:nvSpPr>
        <p:spPr>
          <a:xfrm>
            <a:off x="539496" y="248608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6" name="QM_6_AN.90_1#5388e30cb.blank?vaa=1&amp;vcp=1&amp;pid=259364534&amp;color=0,0,0&amp;vpa=52&amp;vtp=1&amp;vaab=1&amp;bbb=1">
            <a:extLst>
              <a:ext uri="{FF2B5EF4-FFF2-40B4-BE49-F238E27FC236}">
                <a16:creationId xmlns:a16="http://schemas.microsoft.com/office/drawing/2014/main" id="{5CF439B5-38DB-05AB-0A2A-B3E27E6BD812}"/>
              </a:ext>
            </a:extLst>
          </p:cNvPr>
          <p:cNvSpPr/>
          <p:nvPr/>
        </p:nvSpPr>
        <p:spPr>
          <a:xfrm>
            <a:off x="5544090" y="1497711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endParaRPr lang="en-US" altLang="zh-CN" sz="2800" dirty="0"/>
          </a:p>
        </p:txBody>
      </p:sp>
      <p:sp>
        <p:nvSpPr>
          <p:cNvPr id="7" name="QM_6_AN.91_1#5388e30cb.blank?vaa=1&amp;vcp=1&amp;pid=259364534&amp;color=0,0,0&amp;vpa=53&amp;vtp=1&amp;vaab=1&amp;bbb=1">
            <a:extLst>
              <a:ext uri="{FF2B5EF4-FFF2-40B4-BE49-F238E27FC236}">
                <a16:creationId xmlns:a16="http://schemas.microsoft.com/office/drawing/2014/main" id="{9E5A0AF3-0F0E-2CE9-A55E-627C2BA13D5A}"/>
              </a:ext>
            </a:extLst>
          </p:cNvPr>
          <p:cNvSpPr/>
          <p:nvPr/>
        </p:nvSpPr>
        <p:spPr>
          <a:xfrm>
            <a:off x="753015" y="2578542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endParaRPr lang="en-US" altLang="zh-CN" sz="2800" dirty="0"/>
          </a:p>
        </p:txBody>
      </p:sp>
      <p:sp>
        <p:nvSpPr>
          <p:cNvPr id="8" name="QM_6_AN.92_1#5388e30cb.blank?vaa=1&amp;vcp=1&amp;pid=259364534&amp;color=0,0,0&amp;vpa=54&amp;vtp=1&amp;vaab=1&amp;bbb=1">
            <a:extLst>
              <a:ext uri="{FF2B5EF4-FFF2-40B4-BE49-F238E27FC236}">
                <a16:creationId xmlns:a16="http://schemas.microsoft.com/office/drawing/2014/main" id="{3F51629C-198A-FDB4-2AA6-978F2ACBFB28}"/>
              </a:ext>
            </a:extLst>
          </p:cNvPr>
          <p:cNvSpPr/>
          <p:nvPr/>
        </p:nvSpPr>
        <p:spPr>
          <a:xfrm>
            <a:off x="10600278" y="3564702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tons</a:t>
            </a:r>
            <a:endParaRPr lang="en-US" altLang="zh-CN" sz="2800" dirty="0"/>
          </a:p>
        </p:txBody>
      </p:sp>
      <p:sp>
        <p:nvSpPr>
          <p:cNvPr id="9" name="QM_6_AN.93_1#5388e30cb.blank?vaa=1&amp;vcp=1&amp;pid=259364534&amp;color=0,0,0&amp;vpa=55&amp;vtp=1&amp;vaab=1&amp;bbb=1">
            <a:extLst>
              <a:ext uri="{FF2B5EF4-FFF2-40B4-BE49-F238E27FC236}">
                <a16:creationId xmlns:a16="http://schemas.microsoft.com/office/drawing/2014/main" id="{31C5E78F-EBAF-CBFD-6AC9-A73946C61864}"/>
              </a:ext>
            </a:extLst>
          </p:cNvPr>
          <p:cNvSpPr/>
          <p:nvPr/>
        </p:nvSpPr>
        <p:spPr>
          <a:xfrm>
            <a:off x="4270915" y="5008308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endParaRPr lang="en-US" altLang="zh-CN" sz="2800" dirty="0"/>
          </a:p>
        </p:txBody>
      </p:sp>
      <p:graphicFrame>
        <p:nvGraphicFramePr>
          <p:cNvPr id="5" name="QM_6_BD.88_2#5388e30cb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B27BF1EA-5875-819B-5506-4F8B7E9CDC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319160"/>
              </p:ext>
            </p:extLst>
          </p:nvPr>
        </p:nvGraphicFramePr>
        <p:xfrm>
          <a:off x="539496" y="604275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96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123385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88_6#5388e30c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E2D9B982-80FE-4B84-BCCC-5777A164C8B4}"/>
              </a:ext>
            </a:extLst>
          </p:cNvPr>
          <p:cNvSpPr/>
          <p:nvPr/>
        </p:nvSpPr>
        <p:spPr>
          <a:xfrm>
            <a:off x="539496" y="1628190"/>
            <a:ext cx="11109960" cy="44920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33%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customers.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percentage（百分比）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65%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customers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“Enjoying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specialty（特产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Jiangxi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charm（魅力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tastes—the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Jiangxi’s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endParaRPr lang="en-US" altLang="zh-CN" sz="2800" dirty="0"/>
          </a:p>
        </p:txBody>
      </p:sp>
      <p:sp>
        <p:nvSpPr>
          <p:cNvPr id="3" name="QM_6_BD.88_7#5388e30c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0A8EA826-9F06-0B64-1C1C-8D897E0800BC}"/>
              </a:ext>
            </a:extLst>
          </p:cNvPr>
          <p:cNvSpPr/>
          <p:nvPr/>
        </p:nvSpPr>
        <p:spPr>
          <a:xfrm>
            <a:off x="539496" y="2486088"/>
            <a:ext cx="11109960" cy="3886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4" name="QM_6_AN.94_1#5388e30cb.blank?vaa=1&amp;vcp=1&amp;pid=259364534&amp;color=0,0,0&amp;vpa=56&amp;vtp=1&amp;vaab=1&amp;bbb=1">
            <a:extLst>
              <a:ext uri="{FF2B5EF4-FFF2-40B4-BE49-F238E27FC236}">
                <a16:creationId xmlns:a16="http://schemas.microsoft.com/office/drawing/2014/main" id="{36B6BF39-6217-4FB3-ABC5-693CA0B0A12A}"/>
              </a:ext>
            </a:extLst>
          </p:cNvPr>
          <p:cNvSpPr/>
          <p:nvPr/>
        </p:nvSpPr>
        <p:spPr>
          <a:xfrm>
            <a:off x="6598189" y="1489322"/>
            <a:ext cx="1009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endParaRPr lang="en-US" altLang="zh-CN" sz="2800" dirty="0"/>
          </a:p>
        </p:txBody>
      </p:sp>
      <p:sp>
        <p:nvSpPr>
          <p:cNvPr id="5" name="QM_6_AN.95_1#5388e30cb.blank?vaa=1&amp;vcp=1&amp;pid=259364534&amp;color=0,0,0&amp;vpa=57&amp;vtp=1&amp;vaab=1&amp;bbb=1">
            <a:extLst>
              <a:ext uri="{FF2B5EF4-FFF2-40B4-BE49-F238E27FC236}">
                <a16:creationId xmlns:a16="http://schemas.microsoft.com/office/drawing/2014/main" id="{3882D659-8BFC-1B5C-D380-4C6A94900E68}"/>
              </a:ext>
            </a:extLst>
          </p:cNvPr>
          <p:cNvSpPr/>
          <p:nvPr/>
        </p:nvSpPr>
        <p:spPr>
          <a:xfrm>
            <a:off x="8665114" y="1977717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rises</a:t>
            </a:r>
            <a:endParaRPr lang="en-US" altLang="zh-CN" sz="2800" dirty="0"/>
          </a:p>
        </p:txBody>
      </p:sp>
      <p:sp>
        <p:nvSpPr>
          <p:cNvPr id="6" name="QM_6_AN.96_1#5388e30cb.blank?vaa=1&amp;vcp=1&amp;pid=259364534&amp;color=0,0,0&amp;vpa=58&amp;vtp=1&amp;vaab=1&amp;bbb=1">
            <a:extLst>
              <a:ext uri="{FF2B5EF4-FFF2-40B4-BE49-F238E27FC236}">
                <a16:creationId xmlns:a16="http://schemas.microsoft.com/office/drawing/2014/main" id="{F89E1C1F-32F7-F309-5EBA-1C64FFC625C5}"/>
              </a:ext>
            </a:extLst>
          </p:cNvPr>
          <p:cNvSpPr/>
          <p:nvPr/>
        </p:nvSpPr>
        <p:spPr>
          <a:xfrm>
            <a:off x="3115215" y="3051980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endParaRPr lang="en-US" altLang="zh-CN" sz="2800" dirty="0"/>
          </a:p>
        </p:txBody>
      </p:sp>
      <p:sp>
        <p:nvSpPr>
          <p:cNvPr id="7" name="QM_6_AN.97_1#5388e30cb.blank?vaa=1&amp;vcp=1&amp;pid=259364534&amp;color=0,0,0&amp;vpa=59&amp;vtp=1&amp;vaab=1&amp;bbb=1">
            <a:extLst>
              <a:ext uri="{FF2B5EF4-FFF2-40B4-BE49-F238E27FC236}">
                <a16:creationId xmlns:a16="http://schemas.microsoft.com/office/drawing/2014/main" id="{A150FF2E-74FC-1EEB-1BB7-1C708F2AB0C0}"/>
              </a:ext>
            </a:extLst>
          </p:cNvPr>
          <p:cNvSpPr/>
          <p:nvPr/>
        </p:nvSpPr>
        <p:spPr>
          <a:xfrm>
            <a:off x="9579452" y="4034916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endParaRPr lang="en-US" altLang="zh-CN" sz="2800" dirty="0"/>
          </a:p>
        </p:txBody>
      </p:sp>
      <p:sp>
        <p:nvSpPr>
          <p:cNvPr id="8" name="QM_6_AN.98_1#5388e30cb.blank?vaa=1&amp;vcp=1&amp;pid=259364534&amp;color=0,0,0&amp;vpa=60&amp;vtp=1&amp;vaab=1&amp;bbb=1">
            <a:extLst>
              <a:ext uri="{FF2B5EF4-FFF2-40B4-BE49-F238E27FC236}">
                <a16:creationId xmlns:a16="http://schemas.microsoft.com/office/drawing/2014/main" id="{AD0B4BED-73BE-F544-FCEE-E5DF2809AAD6}"/>
              </a:ext>
            </a:extLst>
          </p:cNvPr>
          <p:cNvSpPr/>
          <p:nvPr/>
        </p:nvSpPr>
        <p:spPr>
          <a:xfrm>
            <a:off x="5269452" y="5046408"/>
            <a:ext cx="147631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endParaRPr lang="en-US" altLang="zh-CN" sz="2800" dirty="0"/>
          </a:p>
        </p:txBody>
      </p:sp>
      <p:graphicFrame>
        <p:nvGraphicFramePr>
          <p:cNvPr id="9" name="QM_6_BD.88_2#5388e30cb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23E3775B-F5B4-84FC-9683-AE4976F0BA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607920"/>
              </p:ext>
            </p:extLst>
          </p:nvPr>
        </p:nvGraphicFramePr>
        <p:xfrm>
          <a:off x="539496" y="604275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96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15198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88_7#5388e30c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9C6E6BE3-93D8-01F7-92A6-DE3D7CF0D98B}"/>
              </a:ext>
            </a:extLst>
          </p:cNvPr>
          <p:cNvSpPr/>
          <p:nvPr/>
        </p:nvSpPr>
        <p:spPr>
          <a:xfrm>
            <a:off x="539496" y="2503107"/>
            <a:ext cx="11109960" cy="186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Jiangxi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reputation（声誉）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graphicFrame>
        <p:nvGraphicFramePr>
          <p:cNvPr id="3" name="QM_6_BD.88_2#5388e30cb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FC0875B2-F55E-1432-0C5B-0CA023C070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675653"/>
              </p:ext>
            </p:extLst>
          </p:nvPr>
        </p:nvGraphicFramePr>
        <p:xfrm>
          <a:off x="548640" y="1469082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096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4543104"/>
      </p:ext>
    </p:extLst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99_1#6786e4cbc?vaa=1&amp;vcp=1&amp;pid=259364534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（2024·青海·中考改编）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人与社会——社会服务与人际沟通——志愿服务与公共服务）</a:t>
            </a:r>
            <a:endParaRPr lang="en-US" altLang="zh-CN" sz="2800" dirty="0"/>
          </a:p>
        </p:txBody>
      </p:sp>
      <p:graphicFrame>
        <p:nvGraphicFramePr>
          <p:cNvPr id="31" name="QM_6_BD.99_2#6786e4cbc?colgroup=30&amp;vaa=1&amp;vcp=1&amp;pid=25936453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335076"/>
              </p:ext>
            </p:extLst>
          </p:nvPr>
        </p:nvGraphicFramePr>
        <p:xfrm>
          <a:off x="539496" y="1891329"/>
          <a:ext cx="11100816" cy="1121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started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photos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99_3#6786e4cbc?sp=1&amp;vaa=1&amp;vcp=1&amp;pid=259364534&amp;color=0,0,0&amp;vtp=1&amp;vaab=1&amp;bbb=1&amp;hb=1"/>
          <p:cNvSpPr/>
          <p:nvPr/>
        </p:nvSpPr>
        <p:spPr>
          <a:xfrm>
            <a:off x="539496" y="314862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Muliang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photographer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Muliang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pictures.</a:t>
            </a:r>
            <a:endParaRPr lang="en-US" altLang="zh-CN" sz="2800" dirty="0"/>
          </a:p>
        </p:txBody>
      </p:sp>
      <p:sp>
        <p:nvSpPr>
          <p:cNvPr id="5" name="QM_6_BD.99_4#6786e4cbc?sp=1&amp;vaa=1&amp;vcp=1&amp;pid=259364534&amp;color=0,0,0&amp;vtp=1&amp;vaab=1&amp;bbb=1&amp;hb=1"/>
          <p:cNvSpPr/>
          <p:nvPr/>
        </p:nvSpPr>
        <p:spPr>
          <a:xfrm>
            <a:off x="539496" y="5075917"/>
            <a:ext cx="11109960" cy="129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8" name="QM_6_AN.100_1#6786e4cbc.blank?vaa=1&amp;vcp=1&amp;pid=259364534&amp;color=0,0,0&amp;vpa=61&amp;vtp=1&amp;vaab=1&amp;bbb=1"/>
          <p:cNvSpPr/>
          <p:nvPr/>
        </p:nvSpPr>
        <p:spPr>
          <a:xfrm>
            <a:off x="10135204" y="3118149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endParaRPr lang="en-US" altLang="zh-CN" sz="2800" dirty="0"/>
          </a:p>
        </p:txBody>
      </p:sp>
      <p:sp>
        <p:nvSpPr>
          <p:cNvPr id="9" name="QM_6_AN.101_1#6786e4cbc.blank?vaa=1&amp;vcp=1&amp;pid=259364534&amp;color=0,0,0&amp;vpa=62&amp;vtp=1&amp;vaab=1&amp;bbb=1"/>
          <p:cNvSpPr/>
          <p:nvPr/>
        </p:nvSpPr>
        <p:spPr>
          <a:xfrm>
            <a:off x="3066701" y="3753149"/>
            <a:ext cx="1206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endParaRPr lang="en-US" altLang="zh-CN" sz="2800" dirty="0"/>
          </a:p>
        </p:txBody>
      </p:sp>
      <p:sp>
        <p:nvSpPr>
          <p:cNvPr id="10" name="QM_6_AN.102_1#6786e4cbc.blank?vaa=1&amp;vcp=1&amp;pid=259364534&amp;color=0,0,0&amp;vpa=63&amp;vtp=1&amp;vaab=1&amp;bbb=1"/>
          <p:cNvSpPr/>
          <p:nvPr/>
        </p:nvSpPr>
        <p:spPr>
          <a:xfrm>
            <a:off x="7558628" y="4379894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endParaRPr lang="en-US" altLang="zh-CN" sz="2800" dirty="0"/>
          </a:p>
        </p:txBody>
      </p:sp>
      <p:sp>
        <p:nvSpPr>
          <p:cNvPr id="11" name="QM_6_AN.103_1#6786e4cbc.blank?vaa=1&amp;vcp=1&amp;pid=259364534&amp;color=0,0,0&amp;vpa=64&amp;vtp=1&amp;vaab=1&amp;bbb=1"/>
          <p:cNvSpPr/>
          <p:nvPr/>
        </p:nvSpPr>
        <p:spPr>
          <a:xfrm>
            <a:off x="5981731" y="5045437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2" name="QM_6_AN.104_1#6786e4cbc.blank?vaa=1&amp;vcp=1&amp;pid=259364534&amp;color=0,0,0&amp;vpa=65&amp;vtp=1&amp;vaab=1&amp;bbb=1"/>
          <p:cNvSpPr/>
          <p:nvPr/>
        </p:nvSpPr>
        <p:spPr>
          <a:xfrm>
            <a:off x="8182452" y="5693137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97749872?vcp=1&amp;pid=285d44777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选词填空主要考查考生的整体阅读能力、语言知识的运用能力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辑思维能力和书面表达能力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，还有单词拼写能力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。这类题型一般是给出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一篇难度略低的短文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，从中挖去10个空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，然后让学生从方框中选择合适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的单词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，填入短文中，使短文通顺、完整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。有时候需要根据短文语境对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需要填入的单词进行词形变换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99_4#6786e4cbc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83ED58FE-8C47-1674-9901-1403F57F7DD8}"/>
              </a:ext>
            </a:extLst>
          </p:cNvPr>
          <p:cNvSpPr/>
          <p:nvPr/>
        </p:nvSpPr>
        <p:spPr>
          <a:xfrm>
            <a:off x="539496" y="1237274"/>
            <a:ext cx="11109960" cy="46685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endParaRPr lang="en-US" altLang="zh-CN" sz="100" b="0" i="0" spc="-99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cameras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younger.</a:t>
            </a:r>
            <a:endParaRPr lang="en-US" altLang="zh-CN" sz="2800" dirty="0"/>
          </a:p>
        </p:txBody>
      </p:sp>
      <p:sp>
        <p:nvSpPr>
          <p:cNvPr id="3" name="QM_6_BD.99_5#6786e4cbc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9DF5E92B-7E3E-FABC-D648-3FAA2203A6ED}"/>
              </a:ext>
            </a:extLst>
          </p:cNvPr>
          <p:cNvSpPr/>
          <p:nvPr/>
        </p:nvSpPr>
        <p:spPr>
          <a:xfrm>
            <a:off x="539496" y="41189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5" name="QM_6_AN.105_1#6786e4cbc.blank?vaa=1&amp;vcp=1&amp;pid=259364534&amp;color=0,0,0&amp;vpa=66&amp;vtp=1&amp;vaab=1&amp;bbb=1">
            <a:extLst>
              <a:ext uri="{FF2B5EF4-FFF2-40B4-BE49-F238E27FC236}">
                <a16:creationId xmlns:a16="http://schemas.microsoft.com/office/drawing/2014/main" id="{319BF8F7-7FEC-445D-1C51-C645452371A7}"/>
              </a:ext>
            </a:extLst>
          </p:cNvPr>
          <p:cNvSpPr/>
          <p:nvPr/>
        </p:nvSpPr>
        <p:spPr>
          <a:xfrm>
            <a:off x="6301390" y="2661014"/>
            <a:ext cx="673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endParaRPr lang="en-US" altLang="zh-CN" sz="2800" dirty="0"/>
          </a:p>
        </p:txBody>
      </p:sp>
      <p:sp>
        <p:nvSpPr>
          <p:cNvPr id="6" name="QM_6_AN.106_1#6786e4cbc.blank?vaa=1&amp;vcp=1&amp;pid=259364534&amp;color=0,0,0&amp;vpa=67&amp;vtp=1&amp;vaab=1&amp;bbb=1">
            <a:extLst>
              <a:ext uri="{FF2B5EF4-FFF2-40B4-BE49-F238E27FC236}">
                <a16:creationId xmlns:a16="http://schemas.microsoft.com/office/drawing/2014/main" id="{EEEF81C8-B3E6-A508-AA09-0C76D8269BD0}"/>
              </a:ext>
            </a:extLst>
          </p:cNvPr>
          <p:cNvSpPr/>
          <p:nvPr/>
        </p:nvSpPr>
        <p:spPr>
          <a:xfrm>
            <a:off x="778415" y="3586558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7" name="QM_6_AN.107_1#6786e4cbc.blank?vaa=1&amp;vcp=1&amp;pid=259364534&amp;color=0,0,0&amp;vpa=68&amp;vtp=1&amp;vaab=1&amp;bbb=1">
            <a:extLst>
              <a:ext uri="{FF2B5EF4-FFF2-40B4-BE49-F238E27FC236}">
                <a16:creationId xmlns:a16="http://schemas.microsoft.com/office/drawing/2014/main" id="{1EE5E986-47F2-BB58-001A-BEEF53B1B639}"/>
              </a:ext>
            </a:extLst>
          </p:cNvPr>
          <p:cNvSpPr/>
          <p:nvPr/>
        </p:nvSpPr>
        <p:spPr>
          <a:xfrm>
            <a:off x="6815740" y="4197544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graphicFrame>
        <p:nvGraphicFramePr>
          <p:cNvPr id="4" name="QM_6_BD.99_2#6786e4cbc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360F47B1-F38E-6B0E-B475-B9959CF68B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022916"/>
              </p:ext>
            </p:extLst>
          </p:nvPr>
        </p:nvGraphicFramePr>
        <p:xfrm>
          <a:off x="539496" y="534116"/>
          <a:ext cx="11100816" cy="1121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started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photos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681384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99_6#6786e4cbc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7BFDBF25-8186-DAAC-414F-9D8FCF45A127}"/>
              </a:ext>
            </a:extLst>
          </p:cNvPr>
          <p:cNvSpPr/>
          <p:nvPr/>
        </p:nvSpPr>
        <p:spPr>
          <a:xfrm>
            <a:off x="539496" y="22107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smiling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pictures.</a:t>
            </a:r>
            <a:endParaRPr lang="en-US" altLang="zh-CN" sz="2800" dirty="0"/>
          </a:p>
        </p:txBody>
      </p:sp>
      <p:sp>
        <p:nvSpPr>
          <p:cNvPr id="3" name="QM_6_AN.108_1#6786e4cbc.blank?vaa=1&amp;vcp=1&amp;pid=259364534&amp;color=0,0,0&amp;vpa=69&amp;vtp=1&amp;vaab=1&amp;bbb=1">
            <a:extLst>
              <a:ext uri="{FF2B5EF4-FFF2-40B4-BE49-F238E27FC236}">
                <a16:creationId xmlns:a16="http://schemas.microsoft.com/office/drawing/2014/main" id="{900A720A-35CA-4056-6D86-2081ED3C64EB}"/>
              </a:ext>
            </a:extLst>
          </p:cNvPr>
          <p:cNvSpPr/>
          <p:nvPr/>
        </p:nvSpPr>
        <p:spPr>
          <a:xfrm>
            <a:off x="4684744" y="2167604"/>
            <a:ext cx="1639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endParaRPr lang="en-US" altLang="zh-CN" sz="2800" dirty="0"/>
          </a:p>
        </p:txBody>
      </p:sp>
      <p:sp>
        <p:nvSpPr>
          <p:cNvPr id="4" name="QM_6_AN.109_1#6786e4cbc.blank?vaa=1&amp;vcp=1&amp;pid=259364534&amp;color=0,0,0&amp;vpa=70&amp;vtp=1&amp;vaab=1&amp;bbb=1">
            <a:extLst>
              <a:ext uri="{FF2B5EF4-FFF2-40B4-BE49-F238E27FC236}">
                <a16:creationId xmlns:a16="http://schemas.microsoft.com/office/drawing/2014/main" id="{7C487C2D-C359-775F-3901-F0E393F032AB}"/>
              </a:ext>
            </a:extLst>
          </p:cNvPr>
          <p:cNvSpPr/>
          <p:nvPr/>
        </p:nvSpPr>
        <p:spPr>
          <a:xfrm>
            <a:off x="8361903" y="3463004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happily</a:t>
            </a:r>
            <a:endParaRPr lang="en-US" altLang="zh-CN" sz="2800" dirty="0"/>
          </a:p>
        </p:txBody>
      </p:sp>
      <p:graphicFrame>
        <p:nvGraphicFramePr>
          <p:cNvPr id="5" name="QM_6_BD.99_2#6786e4cbc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6ED329C5-9463-C46F-C3CE-C1817E9EAA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733179"/>
              </p:ext>
            </p:extLst>
          </p:nvPr>
        </p:nvGraphicFramePr>
        <p:xfrm>
          <a:off x="539496" y="591035"/>
          <a:ext cx="11100816" cy="1121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started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photos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913457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10_1#14a21858b?vaa=1&amp;vcp=1&amp;pid=259364534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（2024·山西·中考改编）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人与社会——社会服务与人际沟通——良好的人际关系与人际交往）</a:t>
            </a:r>
            <a:endParaRPr lang="en-US" altLang="zh-CN" sz="2800" dirty="0"/>
          </a:p>
        </p:txBody>
      </p:sp>
      <p:graphicFrame>
        <p:nvGraphicFramePr>
          <p:cNvPr id="32" name="QM_6_BD.110_2#14a21858b?colgroup=30&amp;vaa=1&amp;vcp=1&amp;pid=25936453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882713"/>
              </p:ext>
            </p:extLst>
          </p:nvPr>
        </p:nvGraphicFramePr>
        <p:xfrm>
          <a:off x="539496" y="1891330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536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relax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proudly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quarters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10_3#14a21858b?vaa=1&amp;vcp=1&amp;pid=259364534&amp;color=0,0,0&amp;vtp=1&amp;vaab=1&amp;bbb=1"/>
          <p:cNvSpPr/>
          <p:nvPr/>
        </p:nvSpPr>
        <p:spPr>
          <a:xfrm>
            <a:off x="539496" y="31486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back.</a:t>
            </a:r>
            <a:endParaRPr lang="en-US" altLang="zh-CN" sz="2800" dirty="0"/>
          </a:p>
        </p:txBody>
      </p:sp>
      <p:sp>
        <p:nvSpPr>
          <p:cNvPr id="5" name="QM_6_BD.110_4#14a21858b?sp=1&amp;vaa=1&amp;vcp=1&amp;pid=259364534&amp;color=0,0,0&amp;vtp=1&amp;vaab=1&amp;bbb=1&amp;hb=1"/>
          <p:cNvSpPr/>
          <p:nvPr/>
        </p:nvSpPr>
        <p:spPr>
          <a:xfrm>
            <a:off x="539496" y="443520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continued,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Sophia.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welcome.”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ease.</a:t>
            </a:r>
            <a:endParaRPr lang="en-US" altLang="zh-CN" sz="2800" dirty="0"/>
          </a:p>
        </p:txBody>
      </p:sp>
      <p:sp>
        <p:nvSpPr>
          <p:cNvPr id="14" name="QM_6_AN.111_1#14a21858b.blank?vaa=1&amp;vcp=1&amp;pid=259364534&amp;color=0,0,0&amp;vpa=71&amp;vtp=1&amp;vaab=1&amp;bbb=1"/>
          <p:cNvSpPr/>
          <p:nvPr/>
        </p:nvSpPr>
        <p:spPr>
          <a:xfrm>
            <a:off x="7780878" y="4404722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10_5#14a21858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58DF95BF-28AD-11AD-9624-FA866E94D6DF}"/>
              </a:ext>
            </a:extLst>
          </p:cNvPr>
          <p:cNvSpPr/>
          <p:nvPr/>
        </p:nvSpPr>
        <p:spPr>
          <a:xfrm>
            <a:off x="539496" y="1703692"/>
            <a:ext cx="11109960" cy="48900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here?”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math!”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replied.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“Well,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Sophia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too.”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Sophia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politely.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joked.</a:t>
            </a:r>
            <a:endParaRPr lang="en-US" altLang="zh-CN" sz="2800" dirty="0"/>
          </a:p>
        </p:txBody>
      </p:sp>
      <p:sp>
        <p:nvSpPr>
          <p:cNvPr id="3" name="QM_6_BD.110_6#14a21858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775D7437-A690-5AA8-CC5D-3C0700B100E9}"/>
              </a:ext>
            </a:extLst>
          </p:cNvPr>
          <p:cNvSpPr/>
          <p:nvPr/>
        </p:nvSpPr>
        <p:spPr>
          <a:xfrm>
            <a:off x="539496" y="183267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4" name="QM_6_BD.110_7#14a21858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17200E68-8930-3292-0304-2409BE590764}"/>
              </a:ext>
            </a:extLst>
          </p:cNvPr>
          <p:cNvSpPr/>
          <p:nvPr/>
        </p:nvSpPr>
        <p:spPr>
          <a:xfrm>
            <a:off x="539496" y="37630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10" name="QM_6_AN.112_1#14a21858b.blank?vaa=1&amp;vcp=1&amp;pid=259364534&amp;color=0,0,0&amp;vpa=72&amp;vtp=1&amp;vaab=1&amp;bbb=1">
            <a:extLst>
              <a:ext uri="{FF2B5EF4-FFF2-40B4-BE49-F238E27FC236}">
                <a16:creationId xmlns:a16="http://schemas.microsoft.com/office/drawing/2014/main" id="{32A25F5B-AB62-CDE6-B7F6-6CD45AA972AB}"/>
              </a:ext>
            </a:extLst>
          </p:cNvPr>
          <p:cNvSpPr/>
          <p:nvPr/>
        </p:nvSpPr>
        <p:spPr>
          <a:xfrm>
            <a:off x="5845715" y="1567107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11" name="QM_6_AN.113_1#14a21858b.blank?vaa=1&amp;vcp=1&amp;pid=259364534&amp;color=0,0,0&amp;vpa=73&amp;vtp=1&amp;vaab=1&amp;bbb=1">
            <a:extLst>
              <a:ext uri="{FF2B5EF4-FFF2-40B4-BE49-F238E27FC236}">
                <a16:creationId xmlns:a16="http://schemas.microsoft.com/office/drawing/2014/main" id="{D7BDDCFA-B32C-0B9E-5AC3-F3F16412DA30}"/>
              </a:ext>
            </a:extLst>
          </p:cNvPr>
          <p:cNvSpPr/>
          <p:nvPr/>
        </p:nvSpPr>
        <p:spPr>
          <a:xfrm>
            <a:off x="3304127" y="2605370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endParaRPr lang="en-US" altLang="zh-CN" sz="2800" dirty="0"/>
          </a:p>
        </p:txBody>
      </p:sp>
      <p:sp>
        <p:nvSpPr>
          <p:cNvPr id="12" name="QM_6_AN.114_1#14a21858b.blank?vaa=1&amp;vcp=1&amp;pid=259364534&amp;color=0,0,0&amp;vpa=74&amp;vtp=1&amp;vaab=1&amp;bbb=1">
            <a:extLst>
              <a:ext uri="{FF2B5EF4-FFF2-40B4-BE49-F238E27FC236}">
                <a16:creationId xmlns:a16="http://schemas.microsoft.com/office/drawing/2014/main" id="{324ADDD6-46A3-ACBC-D5A6-19F76A926942}"/>
              </a:ext>
            </a:extLst>
          </p:cNvPr>
          <p:cNvSpPr/>
          <p:nvPr/>
        </p:nvSpPr>
        <p:spPr>
          <a:xfrm>
            <a:off x="10181178" y="4137188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</a:t>
            </a:r>
            <a:endParaRPr lang="en-US" altLang="zh-CN" sz="2800" dirty="0"/>
          </a:p>
        </p:txBody>
      </p:sp>
      <p:sp>
        <p:nvSpPr>
          <p:cNvPr id="13" name="QM_6_AN.115_1#14a21858b.blank?vaa=1&amp;vcp=1&amp;pid=259364534&amp;color=0,0,0&amp;vpa=75&amp;vtp=1&amp;vaab=1&amp;bbb=1">
            <a:extLst>
              <a:ext uri="{FF2B5EF4-FFF2-40B4-BE49-F238E27FC236}">
                <a16:creationId xmlns:a16="http://schemas.microsoft.com/office/drawing/2014/main" id="{6F53E37C-82E5-706B-54BB-E126B67EEF65}"/>
              </a:ext>
            </a:extLst>
          </p:cNvPr>
          <p:cNvSpPr/>
          <p:nvPr/>
        </p:nvSpPr>
        <p:spPr>
          <a:xfrm>
            <a:off x="3007264" y="5623623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hiding</a:t>
            </a:r>
            <a:endParaRPr lang="en-US" altLang="zh-CN" sz="2800" dirty="0"/>
          </a:p>
        </p:txBody>
      </p:sp>
      <p:graphicFrame>
        <p:nvGraphicFramePr>
          <p:cNvPr id="6" name="QM_6_BD.110_2#14a21858b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7ADE9919-7295-ED68-AE31-368FBE0BF5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270908"/>
              </p:ext>
            </p:extLst>
          </p:nvPr>
        </p:nvGraphicFramePr>
        <p:xfrm>
          <a:off x="539496" y="666560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536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relax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proudly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quarters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46865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10_9#14a21858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0FD8DF2B-85ED-54F4-9AD9-32FD44BAF95D}"/>
              </a:ext>
            </a:extLst>
          </p:cNvPr>
          <p:cNvSpPr/>
          <p:nvPr/>
        </p:nvSpPr>
        <p:spPr>
          <a:xfrm>
            <a:off x="539496" y="1766483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explained.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creased（压褶）.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crane!”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cool!”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Sophia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apart?”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Sophia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unfolded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Sophia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hands.</a:t>
            </a:r>
            <a:endParaRPr lang="en-US" altLang="zh-CN" sz="2800" dirty="0"/>
          </a:p>
        </p:txBody>
      </p:sp>
      <p:sp>
        <p:nvSpPr>
          <p:cNvPr id="3" name="QM_6_BD.110_10#14a21858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8846D004-AFB3-F5E5-AFAE-98005DE8B8A6}"/>
              </a:ext>
            </a:extLst>
          </p:cNvPr>
          <p:cNvSpPr/>
          <p:nvPr/>
        </p:nvSpPr>
        <p:spPr>
          <a:xfrm>
            <a:off x="539496" y="50549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6" name="QM_6_AN.116_1#14a21858b.blank?vaa=1&amp;vcp=1&amp;pid=259364534&amp;color=0,0,0&amp;vpa=76&amp;vtp=1&amp;vaab=1&amp;bbb=1">
            <a:extLst>
              <a:ext uri="{FF2B5EF4-FFF2-40B4-BE49-F238E27FC236}">
                <a16:creationId xmlns:a16="http://schemas.microsoft.com/office/drawing/2014/main" id="{773BB5EC-41E7-C07C-80F7-EE594176347D}"/>
              </a:ext>
            </a:extLst>
          </p:cNvPr>
          <p:cNvSpPr/>
          <p:nvPr/>
        </p:nvSpPr>
        <p:spPr>
          <a:xfrm>
            <a:off x="803815" y="2600940"/>
            <a:ext cx="1365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proudly</a:t>
            </a:r>
            <a:endParaRPr lang="en-US" altLang="zh-CN" sz="2800" dirty="0"/>
          </a:p>
        </p:txBody>
      </p:sp>
      <p:sp>
        <p:nvSpPr>
          <p:cNvPr id="7" name="QM_6_AN.117_1#14a21858b.blank?vaa=1&amp;vcp=1&amp;pid=259364534&amp;color=0,0,0&amp;vpa=77&amp;vtp=1&amp;vaab=1&amp;bbb=1">
            <a:extLst>
              <a:ext uri="{FF2B5EF4-FFF2-40B4-BE49-F238E27FC236}">
                <a16:creationId xmlns:a16="http://schemas.microsoft.com/office/drawing/2014/main" id="{5281738D-34B2-8A36-186D-038A9D06FA1F}"/>
              </a:ext>
            </a:extLst>
          </p:cNvPr>
          <p:cNvSpPr/>
          <p:nvPr/>
        </p:nvSpPr>
        <p:spPr>
          <a:xfrm>
            <a:off x="816515" y="5638523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graphicFrame>
        <p:nvGraphicFramePr>
          <p:cNvPr id="4" name="QM_6_BD.110_2#14a21858b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929C2B56-F29F-C7D3-0886-47C7DA8B8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679615"/>
              </p:ext>
            </p:extLst>
          </p:nvPr>
        </p:nvGraphicFramePr>
        <p:xfrm>
          <a:off x="539496" y="666560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536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relax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proudly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quarters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934724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10_11#14a21858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94C1B3B7-BA31-7032-2CF0-613675655EF0}"/>
              </a:ext>
            </a:extLst>
          </p:cNvPr>
          <p:cNvSpPr/>
          <p:nvPr/>
        </p:nvSpPr>
        <p:spPr>
          <a:xfrm>
            <a:off x="539496" y="1435205"/>
            <a:ext cx="11109960" cy="43985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fold,”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square,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rectangles.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fraction（分数）,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Sophia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for?”</a:t>
            </a:r>
            <a:endParaRPr lang="en-US" altLang="zh-CN" sz="2800" dirty="0"/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quarter?”</a:t>
            </a:r>
            <a:endParaRPr lang="en-US" altLang="zh-CN" sz="2800" dirty="0"/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“Right!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geometry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）.”</a:t>
            </a:r>
          </a:p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paper-folding,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start.</a:t>
            </a:r>
            <a:endParaRPr lang="en-US" altLang="zh-CN" sz="2800" dirty="0"/>
          </a:p>
        </p:txBody>
      </p:sp>
      <p:sp>
        <p:nvSpPr>
          <p:cNvPr id="4" name="QM_6_AN.118_1#14a21858b.blank?vaa=1&amp;vcp=1&amp;pid=259364534&amp;color=0,0,0&amp;vpa=78&amp;vtp=1&amp;vaab=1&amp;bbb=1">
            <a:extLst>
              <a:ext uri="{FF2B5EF4-FFF2-40B4-BE49-F238E27FC236}">
                <a16:creationId xmlns:a16="http://schemas.microsoft.com/office/drawing/2014/main" id="{905B30AB-DFC8-FCE1-2401-E3F6AE4A74B1}"/>
              </a:ext>
            </a:extLst>
          </p:cNvPr>
          <p:cNvSpPr/>
          <p:nvPr/>
        </p:nvSpPr>
        <p:spPr>
          <a:xfrm>
            <a:off x="778415" y="1825904"/>
            <a:ext cx="10668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endParaRPr lang="en-US" altLang="zh-CN" sz="2800" dirty="0"/>
          </a:p>
        </p:txBody>
      </p:sp>
      <p:sp>
        <p:nvSpPr>
          <p:cNvPr id="5" name="QM_6_AN.119_1#14a21858b.blank?vaa=1&amp;vcp=1&amp;pid=259364534&amp;color=0,0,0&amp;vpa=79&amp;vtp=1&amp;vaab=1&amp;bbb=1">
            <a:extLst>
              <a:ext uri="{FF2B5EF4-FFF2-40B4-BE49-F238E27FC236}">
                <a16:creationId xmlns:a16="http://schemas.microsoft.com/office/drawing/2014/main" id="{F28EDBB9-0776-C4D2-C07E-3AF9D557D698}"/>
              </a:ext>
            </a:extLst>
          </p:cNvPr>
          <p:cNvSpPr/>
          <p:nvPr/>
        </p:nvSpPr>
        <p:spPr>
          <a:xfrm>
            <a:off x="3932996" y="2620412"/>
            <a:ext cx="14033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quarters</a:t>
            </a:r>
            <a:endParaRPr lang="en-US" altLang="zh-CN" sz="2800" dirty="0"/>
          </a:p>
        </p:txBody>
      </p:sp>
      <p:sp>
        <p:nvSpPr>
          <p:cNvPr id="6" name="QM_6_AN.120_1#14a21858b.blank?vaa=1&amp;vcp=1&amp;pid=259364534&amp;color=0,0,0&amp;vpa=80&amp;vtp=1&amp;vaab=1&amp;bbb=1">
            <a:extLst>
              <a:ext uri="{FF2B5EF4-FFF2-40B4-BE49-F238E27FC236}">
                <a16:creationId xmlns:a16="http://schemas.microsoft.com/office/drawing/2014/main" id="{A208F434-154E-1B3F-4FB6-DBFF8383C64B}"/>
              </a:ext>
            </a:extLst>
          </p:cNvPr>
          <p:cNvSpPr/>
          <p:nvPr/>
        </p:nvSpPr>
        <p:spPr>
          <a:xfrm>
            <a:off x="4923377" y="4926266"/>
            <a:ext cx="79057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  <p:graphicFrame>
        <p:nvGraphicFramePr>
          <p:cNvPr id="7" name="QM_6_BD.110_2#14a21858b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A12C9EC9-EFF4-2F9A-55A6-4150FEA7C1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684708"/>
              </p:ext>
            </p:extLst>
          </p:nvPr>
        </p:nvGraphicFramePr>
        <p:xfrm>
          <a:off x="539496" y="607837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536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relax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proudly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quarters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970668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21_1#aefcb5cdb?vaa=1&amp;vcp=1&amp;pid=259364534&amp;color=0,0,0&amp;vtp=1&amp;vaab=1&amp;bt=1&amp;bbb=1"/>
          <p:cNvSpPr/>
          <p:nvPr/>
        </p:nvSpPr>
        <p:spPr>
          <a:xfrm>
            <a:off x="539496" y="8425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（2024·陕西·中考改编）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人与社会——科学与技术——科学技术与工程，人类发明与创新）</a:t>
            </a:r>
            <a:endParaRPr lang="en-US" altLang="zh-CN" sz="2800" dirty="0"/>
          </a:p>
        </p:txBody>
      </p:sp>
      <p:graphicFrame>
        <p:nvGraphicFramePr>
          <p:cNvPr id="33" name="QM_6_BD.121_2#aefcb5cdb?colgroup=30&amp;vaa=1&amp;vcp=1&amp;pid=25936453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147778"/>
              </p:ext>
            </p:extLst>
          </p:nvPr>
        </p:nvGraphicFramePr>
        <p:xfrm>
          <a:off x="539496" y="2179447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923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rapidly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cheap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emails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personal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21_3#aefcb5cdb?sp=1&amp;vaa=1&amp;vcp=1&amp;pid=259364534&amp;color=0,0,0&amp;vtp=1&amp;vaab=1&amp;bbb=1&amp;hb=1"/>
          <p:cNvSpPr/>
          <p:nvPr/>
        </p:nvSpPr>
        <p:spPr>
          <a:xfrm>
            <a:off x="539496" y="3436747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dots（点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5" name="QM_6_AN.122_1#aefcb5cdb.blank?vaa=1&amp;vcp=1&amp;pid=259364534&amp;color=0,0,0&amp;vpa=81&amp;vtp=1&amp;vaab=1&amp;bbb=1"/>
          <p:cNvSpPr/>
          <p:nvPr/>
        </p:nvSpPr>
        <p:spPr>
          <a:xfrm>
            <a:off x="3951827" y="4041267"/>
            <a:ext cx="1362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cheaper</a:t>
            </a:r>
            <a:endParaRPr lang="en-US" altLang="zh-CN" sz="2800" dirty="0"/>
          </a:p>
        </p:txBody>
      </p:sp>
      <p:sp>
        <p:nvSpPr>
          <p:cNvPr id="6" name="QM_6_AN.123_1#aefcb5cdb.blank?vaa=1&amp;vcp=1&amp;pid=259364534&amp;color=0,0,0&amp;vpa=82&amp;vtp=1&amp;vaab=1&amp;bbb=1"/>
          <p:cNvSpPr/>
          <p:nvPr/>
        </p:nvSpPr>
        <p:spPr>
          <a:xfrm>
            <a:off x="2799303" y="4701667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endParaRPr lang="en-US" altLang="zh-CN" sz="2800" dirty="0"/>
          </a:p>
        </p:txBody>
      </p:sp>
      <p:sp>
        <p:nvSpPr>
          <p:cNvPr id="7" name="QM_6_AN.124_1#aefcb5cdb.blank?vaa=1&amp;vcp=1&amp;pid=259364534&amp;color=0,0,0&amp;vpa=83&amp;vtp=1&amp;vaab=1&amp;bbb=1"/>
          <p:cNvSpPr/>
          <p:nvPr/>
        </p:nvSpPr>
        <p:spPr>
          <a:xfrm>
            <a:off x="765715" y="5336667"/>
            <a:ext cx="1423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21_3#aefcb5cdb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DED0FC70-1C55-425C-A018-44FB8CB40CD9}"/>
              </a:ext>
            </a:extLst>
          </p:cNvPr>
          <p:cNvSpPr/>
          <p:nvPr/>
        </p:nvSpPr>
        <p:spPr>
          <a:xfrm>
            <a:off x="539496" y="1359620"/>
            <a:ext cx="11109960" cy="50017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“@”（meaning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“at”）.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@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type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in（输入）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address,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stamps,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envelopes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convenient—that’s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name—snail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email.</a:t>
            </a:r>
            <a:endParaRPr lang="en-US" altLang="zh-CN" sz="2800" dirty="0"/>
          </a:p>
        </p:txBody>
      </p:sp>
      <p:sp>
        <p:nvSpPr>
          <p:cNvPr id="3" name="QM_6_AN.125_1#aefcb5cdb.blank?vaa=1&amp;vcp=1&amp;pid=259364534&amp;color=0,0,0&amp;vpa=84&amp;vtp=1&amp;vaab=1&amp;bbb=1">
            <a:extLst>
              <a:ext uri="{FF2B5EF4-FFF2-40B4-BE49-F238E27FC236}">
                <a16:creationId xmlns:a16="http://schemas.microsoft.com/office/drawing/2014/main" id="{78618B59-16CC-90C2-32FB-159772C2E4DD}"/>
              </a:ext>
            </a:extLst>
          </p:cNvPr>
          <p:cNvSpPr/>
          <p:nvPr/>
        </p:nvSpPr>
        <p:spPr>
          <a:xfrm>
            <a:off x="753015" y="2259871"/>
            <a:ext cx="146208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</a:t>
            </a:r>
            <a:endParaRPr lang="en-US" altLang="zh-CN" sz="2800" dirty="0"/>
          </a:p>
        </p:txBody>
      </p:sp>
      <p:sp>
        <p:nvSpPr>
          <p:cNvPr id="4" name="QM_6_AN.126_1#aefcb5cdb.blank?vaa=1&amp;vcp=1&amp;pid=259364534&amp;color=0,0,0&amp;vpa=85&amp;vtp=1&amp;vaab=1&amp;bbb=1">
            <a:extLst>
              <a:ext uri="{FF2B5EF4-FFF2-40B4-BE49-F238E27FC236}">
                <a16:creationId xmlns:a16="http://schemas.microsoft.com/office/drawing/2014/main" id="{183911C8-B1B3-EFD2-95E2-B94E6307F2B5}"/>
              </a:ext>
            </a:extLst>
          </p:cNvPr>
          <p:cNvSpPr/>
          <p:nvPr/>
        </p:nvSpPr>
        <p:spPr>
          <a:xfrm>
            <a:off x="4772501" y="2829524"/>
            <a:ext cx="92868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endParaRPr lang="en-US" altLang="zh-CN" sz="2800" dirty="0"/>
          </a:p>
        </p:txBody>
      </p:sp>
      <p:sp>
        <p:nvSpPr>
          <p:cNvPr id="5" name="QM_6_AN.127_1#aefcb5cdb.blank?vaa=1&amp;vcp=1&amp;pid=259364534&amp;color=0,0,0&amp;vpa=86&amp;vtp=1&amp;vaab=1&amp;bbb=1">
            <a:extLst>
              <a:ext uri="{FF2B5EF4-FFF2-40B4-BE49-F238E27FC236}">
                <a16:creationId xmlns:a16="http://schemas.microsoft.com/office/drawing/2014/main" id="{452F3AF0-DA7E-F577-C2C1-9142EC05A2C4}"/>
              </a:ext>
            </a:extLst>
          </p:cNvPr>
          <p:cNvSpPr/>
          <p:nvPr/>
        </p:nvSpPr>
        <p:spPr>
          <a:xfrm>
            <a:off x="5998051" y="3339746"/>
            <a:ext cx="81121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6" name="QM_6_AN.128_1#aefcb5cdb.blank?vaa=1&amp;vcp=1&amp;pid=259364534&amp;color=0,0,0&amp;vpa=87&amp;vtp=1&amp;vaab=1&amp;bbb=1">
            <a:extLst>
              <a:ext uri="{FF2B5EF4-FFF2-40B4-BE49-F238E27FC236}">
                <a16:creationId xmlns:a16="http://schemas.microsoft.com/office/drawing/2014/main" id="{2DD88F18-A0DC-9517-1525-48C06CDA17C1}"/>
              </a:ext>
            </a:extLst>
          </p:cNvPr>
          <p:cNvSpPr/>
          <p:nvPr/>
        </p:nvSpPr>
        <p:spPr>
          <a:xfrm>
            <a:off x="6759544" y="3835987"/>
            <a:ext cx="1184275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emails</a:t>
            </a:r>
            <a:endParaRPr lang="en-US" altLang="zh-CN" sz="2800" dirty="0"/>
          </a:p>
        </p:txBody>
      </p:sp>
      <p:sp>
        <p:nvSpPr>
          <p:cNvPr id="7" name="QM_6_AN.129_1#aefcb5cdb.blank?vaa=1&amp;vcp=1&amp;pid=259364534&amp;color=0,0,0&amp;vpa=88&amp;vtp=1&amp;vaab=1&amp;bbb=1">
            <a:extLst>
              <a:ext uri="{FF2B5EF4-FFF2-40B4-BE49-F238E27FC236}">
                <a16:creationId xmlns:a16="http://schemas.microsoft.com/office/drawing/2014/main" id="{21447E94-C126-0EDB-2B5C-DBFEE8B97D1D}"/>
              </a:ext>
            </a:extLst>
          </p:cNvPr>
          <p:cNvSpPr/>
          <p:nvPr/>
        </p:nvSpPr>
        <p:spPr>
          <a:xfrm>
            <a:off x="8387303" y="4343413"/>
            <a:ext cx="1717675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endParaRPr lang="en-US" altLang="zh-CN" sz="2800" dirty="0"/>
          </a:p>
        </p:txBody>
      </p:sp>
      <p:sp>
        <p:nvSpPr>
          <p:cNvPr id="8" name="QM_6_AN.130_1#aefcb5cdb.blank?vaa=1&amp;vcp=1&amp;pid=259364534&amp;color=0,0,0&amp;vpa=89&amp;vtp=1&amp;vaab=1&amp;bbb=1">
            <a:extLst>
              <a:ext uri="{FF2B5EF4-FFF2-40B4-BE49-F238E27FC236}">
                <a16:creationId xmlns:a16="http://schemas.microsoft.com/office/drawing/2014/main" id="{019B374E-A47A-2973-2D2F-4D5297D852C6}"/>
              </a:ext>
            </a:extLst>
          </p:cNvPr>
          <p:cNvSpPr/>
          <p:nvPr/>
        </p:nvSpPr>
        <p:spPr>
          <a:xfrm>
            <a:off x="765715" y="5285055"/>
            <a:ext cx="12652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rapidly</a:t>
            </a:r>
            <a:endParaRPr lang="en-US" altLang="zh-CN" sz="2800" dirty="0"/>
          </a:p>
        </p:txBody>
      </p:sp>
      <p:sp>
        <p:nvSpPr>
          <p:cNvPr id="9" name="QM_6_AN.131_1#aefcb5cdb.blank?vaa=1&amp;vcp=1&amp;pid=259364534&amp;color=0,0,0&amp;vpa=90&amp;vtp=1&amp;vaab=1&amp;bbb=1">
            <a:extLst>
              <a:ext uri="{FF2B5EF4-FFF2-40B4-BE49-F238E27FC236}">
                <a16:creationId xmlns:a16="http://schemas.microsoft.com/office/drawing/2014/main" id="{5412B23E-336F-4DF8-6A3B-887AB1A17DB9}"/>
              </a:ext>
            </a:extLst>
          </p:cNvPr>
          <p:cNvSpPr/>
          <p:nvPr/>
        </p:nvSpPr>
        <p:spPr>
          <a:xfrm>
            <a:off x="968915" y="5823240"/>
            <a:ext cx="120491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endParaRPr lang="en-US" altLang="zh-CN" sz="2800" dirty="0"/>
          </a:p>
        </p:txBody>
      </p:sp>
      <p:graphicFrame>
        <p:nvGraphicFramePr>
          <p:cNvPr id="10" name="QM_6_BD.121_2#aefcb5cdb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6EF0A853-8978-BD1E-1836-9A77B4EF23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318805"/>
              </p:ext>
            </p:extLst>
          </p:nvPr>
        </p:nvGraphicFramePr>
        <p:xfrm>
          <a:off x="539496" y="562426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923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tradition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rapidly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cheap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emails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personal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058130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32_1#7918ca532?sp=1&amp;vaa=1&amp;vcp=1&amp;pid=259364534&amp;color=0,0,0&amp;vtp=1&amp;vaab=1&amp;bt=1&amp;bbb=1"/>
          <p:cNvSpPr/>
          <p:nvPr/>
        </p:nvSpPr>
        <p:spPr>
          <a:xfrm>
            <a:off x="539496" y="18391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（2024·内蒙古赤峰·市中考改编）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人与社会——社会服务与人际沟通——良好的人际关系与人际交往）</a:t>
            </a:r>
            <a:endParaRPr lang="en-US" altLang="zh-CN" sz="2800" spc="-100" dirty="0"/>
          </a:p>
        </p:txBody>
      </p:sp>
      <p:graphicFrame>
        <p:nvGraphicFramePr>
          <p:cNvPr id="34" name="QM_6_BD.132_2#7918ca532?colgroup=30&amp;vaa=1&amp;vcp=1&amp;pid=25936453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442600"/>
              </p:ext>
            </p:extLst>
          </p:nvPr>
        </p:nvGraphicFramePr>
        <p:xfrm>
          <a:off x="539496" y="3176111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surprise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describe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32_3#7918ca532?vaa=1&amp;vcp=1&amp;pid=259364534&amp;color=0,0,0&amp;vtp=1&amp;vaab=1&amp;bbb=1"/>
          <p:cNvSpPr/>
          <p:nvPr/>
        </p:nvSpPr>
        <p:spPr>
          <a:xfrm>
            <a:off x="539496" y="44334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QM_6_BD.132_4#7918ca532?colgroup=30&amp;vaa=1&amp;vcp=1&amp;pid=25936453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016524"/>
              </p:ext>
            </p:extLst>
          </p:nvPr>
        </p:nvGraphicFramePr>
        <p:xfrm>
          <a:off x="539496" y="1710499"/>
          <a:ext cx="11100816" cy="439858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570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Yao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Zhiqiang,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Although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failed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exams.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opened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it—“Believe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trying!”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tears.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received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Xu.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love,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grades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improved.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M_6_AN.133_1#7918ca532.blank?vaa=1&amp;vcp=1&amp;pid=259364534&amp;color=0,0,0&amp;vpa=91&amp;vtp=1&amp;vaab=1&amp;bbb=1"/>
          <p:cNvSpPr/>
          <p:nvPr/>
        </p:nvSpPr>
        <p:spPr>
          <a:xfrm>
            <a:off x="9337190" y="2810700"/>
            <a:ext cx="89058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endParaRPr lang="en-US" altLang="zh-CN" sz="2800" dirty="0"/>
          </a:p>
        </p:txBody>
      </p:sp>
      <p:sp>
        <p:nvSpPr>
          <p:cNvPr id="4" name="QM_6_AN.134_1#7918ca532.blank?vaa=1&amp;vcp=1&amp;pid=259364534&amp;color=0,0,0&amp;vpa=92&amp;vtp=1&amp;vaab=1&amp;bbb=1"/>
          <p:cNvSpPr/>
          <p:nvPr/>
        </p:nvSpPr>
        <p:spPr>
          <a:xfrm>
            <a:off x="863115" y="3915600"/>
            <a:ext cx="15621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</a:t>
            </a:r>
            <a:endParaRPr lang="en-US" altLang="zh-CN" sz="2800" dirty="0"/>
          </a:p>
        </p:txBody>
      </p:sp>
      <p:sp>
        <p:nvSpPr>
          <p:cNvPr id="5" name="QM_6_AN.135_1#7918ca532.blank?vaa=1&amp;vcp=1&amp;pid=259364534&amp;color=0,0,0&amp;vpa=93&amp;vtp=1&amp;vaab=1&amp;bbb=1"/>
          <p:cNvSpPr/>
          <p:nvPr/>
        </p:nvSpPr>
        <p:spPr>
          <a:xfrm>
            <a:off x="8049728" y="5045900"/>
            <a:ext cx="10080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notes</a:t>
            </a:r>
            <a:endParaRPr lang="en-US" altLang="zh-CN" sz="2800" dirty="0"/>
          </a:p>
        </p:txBody>
      </p:sp>
      <p:graphicFrame>
        <p:nvGraphicFramePr>
          <p:cNvPr id="2" name="QM_6_BD.132_2#7918ca532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9169FAA7-678B-3DE7-B84A-A5DC9C88C6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757595"/>
              </p:ext>
            </p:extLst>
          </p:nvPr>
        </p:nvGraphicFramePr>
        <p:xfrm>
          <a:off x="539496" y="530634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surprise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describe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97749872?sp=1&amp;vcp=1&amp;pid=285d44777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选词填空的特点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（1）选词填空的短文以记叙文为主，有时也用说明文等其他文体。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（2）选词填空的短文题材广泛，考查的知识面广。凡涉及英文理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解、词汇运用、语法和习惯用法的考点都可能会考查。短文内容包罗万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象，包括天文地理、历史人文、科技发展、旅游广告等。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（3）选词填空重点考查学生的单词拼写、语言基础知识、语篇理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解能力和语言表达能力。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M_6_BD.132_4#7918ca532?colgroup=30&amp;vaa=1&amp;vcp=1&amp;pid=259364534&amp;color=0,0,0&amp;vtp=1&amp;vaab=1&amp;bt=1&amp;bbb=1&amp;hb=1">
            <a:extLst>
              <a:ext uri="{FF2B5EF4-FFF2-40B4-BE49-F238E27FC236}">
                <a16:creationId xmlns:a16="http://schemas.microsoft.com/office/drawing/2014/main" id="{5681124F-CB36-B4F8-18C2-E03BD90FF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809768"/>
              </p:ext>
            </p:extLst>
          </p:nvPr>
        </p:nvGraphicFramePr>
        <p:xfrm>
          <a:off x="539496" y="2427324"/>
          <a:ext cx="11100816" cy="383978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3226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Jiaxin,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Xiao.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meeting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competing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girl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jump.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jump.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helplessly.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Xiao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encouraged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successfully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completed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jump.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M_6_BD.132_4#7918ca532?colgroup=30&amp;vaa=1&amp;vcp=1&amp;pid=259364534&amp;color=0,0,0&amp;vtp=1&amp;vaab=1&amp;bt=1&amp;bbb=1&amp;hb=1">
            <a:extLst>
              <a:ext uri="{FF2B5EF4-FFF2-40B4-BE49-F238E27FC236}">
                <a16:creationId xmlns:a16="http://schemas.microsoft.com/office/drawing/2014/main" id="{CB24624E-50AC-1DC7-48E6-680B006E9170}"/>
              </a:ext>
            </a:extLst>
          </p:cNvPr>
          <p:cNvSpPr txBox="1"/>
          <p:nvPr/>
        </p:nvSpPr>
        <p:spPr>
          <a:xfrm>
            <a:off x="9100312" y="1728234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4" name="QM_6_AN.136_1#7918ca532.blank?vaa=1&amp;vcp=1&amp;pid=259364534&amp;color=0,0,0&amp;vpa=94&amp;vtp=1&amp;vaab=1&amp;bbb=1">
            <a:extLst>
              <a:ext uri="{FF2B5EF4-FFF2-40B4-BE49-F238E27FC236}">
                <a16:creationId xmlns:a16="http://schemas.microsoft.com/office/drawing/2014/main" id="{E7190947-65B1-A3AA-6503-1C224C5683F0}"/>
              </a:ext>
            </a:extLst>
          </p:cNvPr>
          <p:cNvSpPr/>
          <p:nvPr/>
        </p:nvSpPr>
        <p:spPr>
          <a:xfrm>
            <a:off x="2912578" y="3521937"/>
            <a:ext cx="14414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describe</a:t>
            </a:r>
            <a:endParaRPr lang="en-US" altLang="zh-CN" sz="2800" dirty="0"/>
          </a:p>
        </p:txBody>
      </p:sp>
      <p:sp>
        <p:nvSpPr>
          <p:cNvPr id="5" name="QM_6_AN.137_1#7918ca532.blank?vaa=1&amp;vcp=1&amp;pid=259364534&amp;color=0,0,0&amp;vpa=95&amp;vtp=1&amp;vaab=1&amp;bbb=1">
            <a:extLst>
              <a:ext uri="{FF2B5EF4-FFF2-40B4-BE49-F238E27FC236}">
                <a16:creationId xmlns:a16="http://schemas.microsoft.com/office/drawing/2014/main" id="{FF452A16-0D6F-0E11-D7DF-230C0AA7C8A4}"/>
              </a:ext>
            </a:extLst>
          </p:cNvPr>
          <p:cNvSpPr/>
          <p:nvPr/>
        </p:nvSpPr>
        <p:spPr>
          <a:xfrm>
            <a:off x="8879990" y="4068037"/>
            <a:ext cx="89058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endParaRPr lang="en-US" altLang="zh-CN" sz="2800" dirty="0"/>
          </a:p>
        </p:txBody>
      </p:sp>
      <p:sp>
        <p:nvSpPr>
          <p:cNvPr id="6" name="QM_6_AN.138_1#7918ca532.blank?vaa=1&amp;vcp=1&amp;pid=259364534&amp;color=0,0,0&amp;vpa=96&amp;vtp=1&amp;vaab=1&amp;bbb=1">
            <a:extLst>
              <a:ext uri="{FF2B5EF4-FFF2-40B4-BE49-F238E27FC236}">
                <a16:creationId xmlns:a16="http://schemas.microsoft.com/office/drawing/2014/main" id="{514DA9B1-AE79-4BBE-B529-BF4EF2267B29}"/>
              </a:ext>
            </a:extLst>
          </p:cNvPr>
          <p:cNvSpPr/>
          <p:nvPr/>
        </p:nvSpPr>
        <p:spPr>
          <a:xfrm>
            <a:off x="7414154" y="5198337"/>
            <a:ext cx="102711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smile</a:t>
            </a:r>
            <a:endParaRPr lang="en-US" altLang="zh-CN" sz="2800" dirty="0"/>
          </a:p>
        </p:txBody>
      </p:sp>
      <p:graphicFrame>
        <p:nvGraphicFramePr>
          <p:cNvPr id="8" name="QM_6_BD.132_2#7918ca532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BB3D6510-8F9A-4E02-6C52-8264B7FD4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672148"/>
              </p:ext>
            </p:extLst>
          </p:nvPr>
        </p:nvGraphicFramePr>
        <p:xfrm>
          <a:off x="539496" y="530634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surprise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describe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627660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QM_6_BD.139_1#7918ca532?colgroup=30&amp;vaa=1&amp;vcp=1&amp;pid=25936453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312387"/>
              </p:ext>
            </p:extLst>
          </p:nvPr>
        </p:nvGraphicFramePr>
        <p:xfrm>
          <a:off x="539496" y="1887729"/>
          <a:ext cx="11100816" cy="4475036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7503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Zhang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remember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wonderful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experience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snowy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preparing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exam.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lesson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throwing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snowballs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snowmen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joyful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memories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forever.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M_6_AN.140_1#7918ca532.blank?vaa=1&amp;vcp=1&amp;pid=259364534&amp;color=0,0,0&amp;vpa=97&amp;vtp=1&amp;vaab=1&amp;bbb=1"/>
          <p:cNvSpPr/>
          <p:nvPr/>
        </p:nvSpPr>
        <p:spPr>
          <a:xfrm>
            <a:off x="4147652" y="3009520"/>
            <a:ext cx="14017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endParaRPr lang="en-US" altLang="zh-CN" sz="2800" dirty="0"/>
          </a:p>
        </p:txBody>
      </p:sp>
      <p:sp>
        <p:nvSpPr>
          <p:cNvPr id="4" name="QM_6_AN.141_1#7918ca532.blank?vaa=1&amp;vcp=1&amp;pid=259364534&amp;color=0,0,0&amp;vpa=98&amp;vtp=1&amp;vaab=1&amp;bbb=1"/>
          <p:cNvSpPr/>
          <p:nvPr/>
        </p:nvSpPr>
        <p:spPr>
          <a:xfrm>
            <a:off x="901215" y="3568320"/>
            <a:ext cx="77152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endParaRPr lang="en-US" altLang="zh-CN" sz="2800" dirty="0"/>
          </a:p>
        </p:txBody>
      </p:sp>
      <p:sp>
        <p:nvSpPr>
          <p:cNvPr id="5" name="QM_6_AN.142_1#7918ca532.blank?vaa=1&amp;vcp=1&amp;pid=259364534&amp;color=0,0,0&amp;vpa=99&amp;vtp=1&amp;vaab=1&amp;bbb=1"/>
          <p:cNvSpPr/>
          <p:nvPr/>
        </p:nvSpPr>
        <p:spPr>
          <a:xfrm>
            <a:off x="6393965" y="4673220"/>
            <a:ext cx="8699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endParaRPr lang="en-US" altLang="zh-CN" sz="2800" dirty="0"/>
          </a:p>
        </p:txBody>
      </p:sp>
      <p:sp>
        <p:nvSpPr>
          <p:cNvPr id="6" name="QM_6_AN.143_1#7918ca532.blank?vaa=1&amp;vcp=1&amp;pid=259364534&amp;color=0,0,0&amp;vpa=100&amp;vtp=1&amp;vaab=1&amp;bbb=1"/>
          <p:cNvSpPr/>
          <p:nvPr/>
        </p:nvSpPr>
        <p:spPr>
          <a:xfrm>
            <a:off x="3531829" y="5244720"/>
            <a:ext cx="73342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endParaRPr lang="en-US" altLang="zh-CN" sz="2800" dirty="0"/>
          </a:p>
        </p:txBody>
      </p:sp>
      <p:sp>
        <p:nvSpPr>
          <p:cNvPr id="2" name="QM_6_BD.139_1#7918ca532?colgroup=30&amp;vaa=1&amp;vcp=1&amp;pid=259364534&amp;color=0,0,0&amp;vtp=1&amp;vaab=1&amp;bt=1&amp;bbb=1">
            <a:extLst>
              <a:ext uri="{FF2B5EF4-FFF2-40B4-BE49-F238E27FC236}">
                <a16:creationId xmlns:a16="http://schemas.microsoft.com/office/drawing/2014/main" id="{20D3228C-E84E-211C-A4BB-FC94928F1556}"/>
              </a:ext>
            </a:extLst>
          </p:cNvPr>
          <p:cNvSpPr txBox="1"/>
          <p:nvPr/>
        </p:nvSpPr>
        <p:spPr>
          <a:xfrm>
            <a:off x="10922167" y="129711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graphicFrame>
        <p:nvGraphicFramePr>
          <p:cNvPr id="7" name="QM_6_BD.132_2#7918ca532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1BE4990B-EF24-C0FC-C011-AEEBE6C7B1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38370"/>
              </p:ext>
            </p:extLst>
          </p:nvPr>
        </p:nvGraphicFramePr>
        <p:xfrm>
          <a:off x="539496" y="530309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15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surprise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describe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4_1#a26ad7956?sp=1&amp;vaa=1&amp;vcp=1&amp;pid=259364534&amp;color=0,0,0&amp;vtp=1&amp;vaab=1&amp;bt=1&amp;bbb=1&amp;hb=1"/>
          <p:cNvSpPr/>
          <p:nvPr/>
        </p:nvSpPr>
        <p:spPr>
          <a:xfrm>
            <a:off x="539496" y="88160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（2024·山东菏泽·中考改编）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人与社会——社会与文化——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中外文学史上有代表性的作家和作品；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身份认同与文化自信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37" name="QM_6_BD.144_2#a26ad7956?colgroup=30&amp;vaa=1&amp;vcp=1&amp;pid=25936453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944879"/>
              </p:ext>
            </p:extLst>
          </p:nvPr>
        </p:nvGraphicFramePr>
        <p:xfrm>
          <a:off x="539496" y="2859246"/>
          <a:ext cx="11100816" cy="1121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culture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break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married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ancestor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repair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44_3#a26ad7956?vaa=1&amp;vcp=1&amp;pid=259364534&amp;color=0,0,0&amp;vtp=1&amp;vaab=1&amp;bbb=1&amp;hb=1"/>
          <p:cNvSpPr/>
          <p:nvPr/>
        </p:nvSpPr>
        <p:spPr>
          <a:xfrm>
            <a:off x="539496" y="41165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Nüwa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goddess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repairing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pillars（柱子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heaven.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4_4#a26ad7956?sp=1&amp;vaa=1&amp;vcp=1&amp;pid=259364534&amp;color=0,0,0&amp;mp=1&amp;vtp=1&amp;vaab=1&amp;bt=1&amp;bbb=1&amp;hb=1"/>
          <p:cNvSpPr/>
          <p:nvPr/>
        </p:nvSpPr>
        <p:spPr>
          <a:xfrm>
            <a:off x="539496" y="169731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Huainanzi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pillars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supporting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Nüwa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smelted（熔炼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five-colored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plenty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jade（玉）.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five-colored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elements（元素）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metal,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wood,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earth.</a:t>
            </a:r>
            <a:endParaRPr lang="en-US" altLang="zh-CN" sz="2800" dirty="0"/>
          </a:p>
        </p:txBody>
      </p:sp>
      <p:sp>
        <p:nvSpPr>
          <p:cNvPr id="3" name="QM_6_AN.145_1#a26ad7956.blank?vaa=1&amp;vcp=1&amp;pid=259364534&amp;color=0,0,0&amp;mp=1&amp;vpa=101&amp;vtp=1&amp;vaab=1&amp;bbb=1"/>
          <p:cNvSpPr/>
          <p:nvPr/>
        </p:nvSpPr>
        <p:spPr>
          <a:xfrm>
            <a:off x="9897014" y="1666839"/>
            <a:ext cx="1246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</a:t>
            </a:r>
            <a:endParaRPr lang="en-US" altLang="zh-CN" sz="2800" dirty="0"/>
          </a:p>
        </p:txBody>
      </p:sp>
      <p:sp>
        <p:nvSpPr>
          <p:cNvPr id="4" name="QM_6_AN.146_1#a26ad7956.blank?vaa=1&amp;vcp=1&amp;pid=259364534&amp;color=0,0,0&amp;mp=1&amp;vpa=102&amp;vtp=1&amp;vaab=1&amp;bbb=1"/>
          <p:cNvSpPr/>
          <p:nvPr/>
        </p:nvSpPr>
        <p:spPr>
          <a:xfrm>
            <a:off x="4396327" y="2949539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repair</a:t>
            </a:r>
            <a:endParaRPr lang="en-US" altLang="zh-CN" sz="2800" dirty="0"/>
          </a:p>
        </p:txBody>
      </p:sp>
      <p:sp>
        <p:nvSpPr>
          <p:cNvPr id="5" name="QM_6_AN.147_1#a26ad7956.blank?vaa=1&amp;vcp=1&amp;pid=259364534&amp;color=0,0,0&amp;mp=1&amp;vpa=103&amp;vtp=1&amp;vaab=1&amp;bbb=1"/>
          <p:cNvSpPr/>
          <p:nvPr/>
        </p:nvSpPr>
        <p:spPr>
          <a:xfrm>
            <a:off x="2413539" y="3609939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threw</a:t>
            </a:r>
            <a:endParaRPr lang="en-US" altLang="zh-CN" sz="2800" dirty="0"/>
          </a:p>
        </p:txBody>
      </p:sp>
      <p:sp>
        <p:nvSpPr>
          <p:cNvPr id="6" name="QM_6_AN.148_1#a26ad7956.blank?vaa=1&amp;vcp=1&amp;pid=259364534&amp;color=0,0,0&amp;mp=1&amp;vpa=104&amp;vtp=1&amp;vaab=1&amp;bbb=1"/>
          <p:cNvSpPr/>
          <p:nvPr/>
        </p:nvSpPr>
        <p:spPr>
          <a:xfrm>
            <a:off x="816515" y="4905339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endParaRPr lang="en-US" altLang="zh-CN" sz="2800" dirty="0"/>
          </a:p>
        </p:txBody>
      </p:sp>
      <p:graphicFrame>
        <p:nvGraphicFramePr>
          <p:cNvPr id="7" name="QM_6_BD.144_2#a26ad7956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F9CC6F26-B104-4948-284A-B7AED87F1E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354022"/>
              </p:ext>
            </p:extLst>
          </p:nvPr>
        </p:nvGraphicFramePr>
        <p:xfrm>
          <a:off x="539496" y="566310"/>
          <a:ext cx="11100816" cy="1121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culture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break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married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ancestor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repair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9_1#a26ad7956?sp=1&amp;vaa=1&amp;vcp=1&amp;pid=259364534&amp;color=0,0,0&amp;mp=1&amp;vtp=1&amp;vaab=1&amp;bt=1&amp;bbb=1&amp;hb=1"/>
          <p:cNvSpPr/>
          <p:nvPr/>
        </p:nvSpPr>
        <p:spPr>
          <a:xfrm>
            <a:off x="539496" y="13498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Mansions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Xueqin,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Baoyu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incarnation（化身）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five-colored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Nüwa.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Baoyu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described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birth.</a:t>
            </a:r>
            <a:endParaRPr lang="en-US" altLang="zh-CN" sz="2800" dirty="0"/>
          </a:p>
        </p:txBody>
      </p:sp>
      <p:sp>
        <p:nvSpPr>
          <p:cNvPr id="3" name="QM_6_AN.150_1#a26ad7956.blank?vaa=1&amp;vcp=1&amp;pid=259364534&amp;color=0,0,0&amp;mp=1&amp;vpa=105&amp;vtp=1&amp;vaab=1&amp;bbb=1"/>
          <p:cNvSpPr/>
          <p:nvPr/>
        </p:nvSpPr>
        <p:spPr>
          <a:xfrm>
            <a:off x="4602702" y="1967061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endParaRPr lang="en-US" altLang="zh-CN" sz="2800" dirty="0"/>
          </a:p>
        </p:txBody>
      </p:sp>
      <p:sp>
        <p:nvSpPr>
          <p:cNvPr id="4" name="QM_6_AN.151_1#a26ad7956.blank?vaa=1&amp;vcp=1&amp;pid=259364534&amp;color=0,0,0&amp;mp=1&amp;vpa=106&amp;vtp=1&amp;vaab=1&amp;bbb=1"/>
          <p:cNvSpPr/>
          <p:nvPr/>
        </p:nvSpPr>
        <p:spPr>
          <a:xfrm>
            <a:off x="5975890" y="2614761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endParaRPr lang="en-US" altLang="zh-CN" sz="2800" dirty="0"/>
          </a:p>
        </p:txBody>
      </p:sp>
      <p:sp>
        <p:nvSpPr>
          <p:cNvPr id="5" name="QM_6_AN.152_1#a26ad7956.blank?vaa=1&amp;vcp=1&amp;pid=259364534&amp;color=0,0,0&amp;mp=1&amp;vpa=107&amp;vtp=1&amp;vaab=1&amp;bbb=1"/>
          <p:cNvSpPr/>
          <p:nvPr/>
        </p:nvSpPr>
        <p:spPr>
          <a:xfrm>
            <a:off x="1984914" y="3910161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endParaRPr lang="en-US" altLang="zh-CN" sz="2800" dirty="0"/>
          </a:p>
        </p:txBody>
      </p:sp>
      <p:sp>
        <p:nvSpPr>
          <p:cNvPr id="6" name="QM_6_AN.153_1#a26ad7956.blank?vaa=1&amp;vcp=1&amp;pid=259364534&amp;color=0,0,0&amp;mp=1&amp;vpa=108&amp;vtp=1&amp;vaab=1&amp;bbb=1"/>
          <p:cNvSpPr/>
          <p:nvPr/>
        </p:nvSpPr>
        <p:spPr>
          <a:xfrm>
            <a:off x="3901027" y="5205561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</a:t>
            </a:r>
            <a:endParaRPr lang="en-US" altLang="zh-CN" sz="2800" dirty="0"/>
          </a:p>
        </p:txBody>
      </p:sp>
      <p:graphicFrame>
        <p:nvGraphicFramePr>
          <p:cNvPr id="7" name="QM_6_BD.144_2#a26ad7956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C9C93FC2-179D-AEF6-3367-39DE7B6A5E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145657"/>
              </p:ext>
            </p:extLst>
          </p:nvPr>
        </p:nvGraphicFramePr>
        <p:xfrm>
          <a:off x="539496" y="515976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706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culture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break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married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ancestor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repair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54_1#a26ad7956?sp=1&amp;vaa=1&amp;vcp=1&amp;pid=259364534&amp;color=0,0,0&amp;mp=1&amp;vtp=1&amp;vaab=1&amp;bt=1&amp;bbb=1&amp;h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Nüwa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disappeared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terrible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disasters（灾难）.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Nüwa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Fuxi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reproduction（繁衍）,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Fuxi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earliest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Chinese.</a:t>
            </a:r>
            <a:endParaRPr lang="en-US" altLang="zh-CN" sz="2800" dirty="0"/>
          </a:p>
        </p:txBody>
      </p:sp>
      <p:sp>
        <p:nvSpPr>
          <p:cNvPr id="3" name="QM_6_AN.155_1#a26ad7956.blank?vaa=1&amp;vcp=1&amp;pid=259364534&amp;color=0,0,0&amp;mp=1&amp;vpa=109&amp;vtp=1&amp;vaab=1&amp;bbb=1"/>
          <p:cNvSpPr/>
          <p:nvPr/>
        </p:nvSpPr>
        <p:spPr>
          <a:xfrm>
            <a:off x="5875877" y="1853914"/>
            <a:ext cx="1441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ancestor</a:t>
            </a:r>
            <a:endParaRPr lang="en-US" altLang="zh-CN" sz="2800" dirty="0"/>
          </a:p>
        </p:txBody>
      </p:sp>
      <p:sp>
        <p:nvSpPr>
          <p:cNvPr id="4" name="QM_6_AN.156_1#a26ad7956.blank?vaa=1&amp;vcp=1&amp;pid=259364534&amp;color=0,0,0&amp;mp=1&amp;vpa=110&amp;vtp=1&amp;vaab=1&amp;bbb=1"/>
          <p:cNvSpPr/>
          <p:nvPr/>
        </p:nvSpPr>
        <p:spPr>
          <a:xfrm>
            <a:off x="9621361" y="3797014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married</a:t>
            </a:r>
            <a:endParaRPr lang="en-US" altLang="zh-CN" sz="2800" dirty="0"/>
          </a:p>
        </p:txBody>
      </p:sp>
      <p:graphicFrame>
        <p:nvGraphicFramePr>
          <p:cNvPr id="5" name="QM_6_BD.144_2#a26ad7956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A6FE4098-AFF2-E9C1-B461-D669DC72C9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157633"/>
              </p:ext>
            </p:extLst>
          </p:nvPr>
        </p:nvGraphicFramePr>
        <p:xfrm>
          <a:off x="539496" y="515976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706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culture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break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married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ancestor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repair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57_1#8856f0201?sp=1&amp;vaa=1&amp;vcp=1&amp;pid=259364534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人与社会——历史、社会与文化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——中外文学史上有代表性的作家和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41" name="QM_6_BD.157_2#8856f0201?colgroup=30&amp;vaa=1&amp;vcp=1&amp;pid=25936453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58807"/>
              </p:ext>
            </p:extLst>
          </p:nvPr>
        </p:nvGraphicFramePr>
        <p:xfrm>
          <a:off x="539496" y="2532044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661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performed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widely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57_3#8856f0201?sp=1&amp;vaa=1&amp;vcp=1&amp;pid=259364534&amp;color=0,0,0&amp;vtp=1&amp;vaab=1&amp;bbb=1&amp;hb=1"/>
          <p:cNvSpPr/>
          <p:nvPr/>
        </p:nvSpPr>
        <p:spPr>
          <a:xfrm>
            <a:off x="539496" y="3789344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William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Shakespeare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regarded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old-fashioned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7" name="QM_6_AN.158_1#8856f0201.blank?vaa=1&amp;vcp=1&amp;pid=259364534&amp;color=0,0,0&amp;vpa=111&amp;vtp=1&amp;vaab=1&amp;bbb=1"/>
          <p:cNvSpPr/>
          <p:nvPr/>
        </p:nvSpPr>
        <p:spPr>
          <a:xfrm>
            <a:off x="778415" y="4393864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widely</a:t>
            </a:r>
            <a:endParaRPr lang="en-US" altLang="zh-CN" sz="2800" dirty="0"/>
          </a:p>
        </p:txBody>
      </p:sp>
      <p:sp>
        <p:nvSpPr>
          <p:cNvPr id="8" name="QM_6_AN.159_1#8856f0201.blank?vaa=1&amp;vcp=1&amp;pid=259364534&amp;color=0,0,0&amp;vpa=112&amp;vtp=1&amp;vaab=1&amp;bbb=1"/>
          <p:cNvSpPr/>
          <p:nvPr/>
        </p:nvSpPr>
        <p:spPr>
          <a:xfrm>
            <a:off x="3264376" y="5701964"/>
            <a:ext cx="1187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57_3#8856f0201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D6128AE6-F039-2195-4DB0-95F4341CC898}"/>
              </a:ext>
            </a:extLst>
          </p:cNvPr>
          <p:cNvSpPr/>
          <p:nvPr/>
        </p:nvSpPr>
        <p:spPr>
          <a:xfrm>
            <a:off x="539496" y="13082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discussion: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update（更新）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update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Shakespeare?</a:t>
            </a:r>
            <a:endParaRPr lang="en-US" altLang="zh-CN" sz="2800" dirty="0"/>
          </a:p>
        </p:txBody>
      </p:sp>
      <p:sp>
        <p:nvSpPr>
          <p:cNvPr id="3" name="QM_6_BD.157_4#8856f0201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89DC6FB0-52A5-FD2F-03E4-4A467E17E8F9}"/>
              </a:ext>
            </a:extLst>
          </p:cNvPr>
          <p:cNvSpPr/>
          <p:nvPr/>
        </p:nvSpPr>
        <p:spPr>
          <a:xfrm>
            <a:off x="539496" y="2586527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updating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Shakespeare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Shakespeare’s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understood?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rewritten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Shakespeare’s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audiences（读者）.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audiences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plays.</a:t>
            </a:r>
            <a:endParaRPr lang="en-US" altLang="zh-CN" sz="2800" dirty="0"/>
          </a:p>
        </p:txBody>
      </p:sp>
      <p:sp>
        <p:nvSpPr>
          <p:cNvPr id="5" name="QM_6_AN.160_1#8856f0201.blank?vaa=1&amp;vcp=1&amp;pid=259364534&amp;color=0,0,0&amp;vpa=113&amp;vtp=1&amp;vaab=1&amp;bbb=1">
            <a:extLst>
              <a:ext uri="{FF2B5EF4-FFF2-40B4-BE49-F238E27FC236}">
                <a16:creationId xmlns:a16="http://schemas.microsoft.com/office/drawing/2014/main" id="{F6A58487-FD2C-FE4C-0497-C2861B2374C5}"/>
              </a:ext>
            </a:extLst>
          </p:cNvPr>
          <p:cNvSpPr/>
          <p:nvPr/>
        </p:nvSpPr>
        <p:spPr>
          <a:xfrm>
            <a:off x="3271488" y="127777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led</a:t>
            </a:r>
            <a:endParaRPr lang="en-US" altLang="zh-CN" sz="2800" dirty="0"/>
          </a:p>
        </p:txBody>
      </p:sp>
      <p:sp>
        <p:nvSpPr>
          <p:cNvPr id="6" name="QM_6_AN.161_1#8856f0201.blank?vaa=1&amp;vcp=1&amp;pid=259364534&amp;color=0,0,0&amp;vpa=114&amp;vtp=1&amp;vaab=1&amp;bbb=1">
            <a:extLst>
              <a:ext uri="{FF2B5EF4-FFF2-40B4-BE49-F238E27FC236}">
                <a16:creationId xmlns:a16="http://schemas.microsoft.com/office/drawing/2014/main" id="{5B4C7C5D-C209-C285-ED7D-23771D0C8E9A}"/>
              </a:ext>
            </a:extLst>
          </p:cNvPr>
          <p:cNvSpPr/>
          <p:nvPr/>
        </p:nvSpPr>
        <p:spPr>
          <a:xfrm>
            <a:off x="4226465" y="3851447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talented</a:t>
            </a:r>
            <a:endParaRPr lang="en-US" altLang="zh-CN" sz="2800" dirty="0"/>
          </a:p>
        </p:txBody>
      </p:sp>
      <p:sp>
        <p:nvSpPr>
          <p:cNvPr id="7" name="QM_6_AN.162_1#8856f0201.blank?vaa=1&amp;vcp=1&amp;pid=259364534&amp;color=0,0,0&amp;vpa=115&amp;vtp=1&amp;vaab=1&amp;bbb=1">
            <a:extLst>
              <a:ext uri="{FF2B5EF4-FFF2-40B4-BE49-F238E27FC236}">
                <a16:creationId xmlns:a16="http://schemas.microsoft.com/office/drawing/2014/main" id="{88C006DE-97CD-7744-93F1-05C07FADF747}"/>
              </a:ext>
            </a:extLst>
          </p:cNvPr>
          <p:cNvSpPr/>
          <p:nvPr/>
        </p:nvSpPr>
        <p:spPr>
          <a:xfrm>
            <a:off x="816515" y="5146847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endParaRPr lang="en-US" altLang="zh-CN" sz="2800" dirty="0"/>
          </a:p>
        </p:txBody>
      </p:sp>
      <p:sp>
        <p:nvSpPr>
          <p:cNvPr id="8" name="QM_6_AN.163_1#8856f0201.blank?vaa=1&amp;vcp=1&amp;pid=259364534&amp;color=0,0,0&amp;vpa=116&amp;vtp=1&amp;vaab=1&amp;bbb=1">
            <a:extLst>
              <a:ext uri="{FF2B5EF4-FFF2-40B4-BE49-F238E27FC236}">
                <a16:creationId xmlns:a16="http://schemas.microsoft.com/office/drawing/2014/main" id="{6A463666-AA44-A04C-4957-0C5D23369890}"/>
              </a:ext>
            </a:extLst>
          </p:cNvPr>
          <p:cNvSpPr/>
          <p:nvPr/>
        </p:nvSpPr>
        <p:spPr>
          <a:xfrm>
            <a:off x="6169565" y="5760892"/>
            <a:ext cx="1441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pleasure</a:t>
            </a:r>
            <a:endParaRPr lang="en-US" altLang="zh-CN" sz="2800" dirty="0"/>
          </a:p>
        </p:txBody>
      </p:sp>
      <p:graphicFrame>
        <p:nvGraphicFramePr>
          <p:cNvPr id="4" name="QM_6_BD.157_2#8856f0201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1C3C2334-C0D5-38A4-95DC-7C2345D5BC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525221"/>
              </p:ext>
            </p:extLst>
          </p:nvPr>
        </p:nvGraphicFramePr>
        <p:xfrm>
          <a:off x="539496" y="529291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661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performed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widely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124424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57_5#8856f0201?sp=1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FA99E30A-CBB8-8A83-8F86-90D3CA94CB2A}"/>
              </a:ext>
            </a:extLst>
          </p:cNvPr>
          <p:cNvSpPr/>
          <p:nvPr/>
        </p:nvSpPr>
        <p:spPr>
          <a:xfrm>
            <a:off x="539496" y="1276612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Shakespeare’s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timeless.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Shakespeare’s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expressions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glitters（发光）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Topics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Shakespeare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updated?</a:t>
            </a:r>
            <a:endParaRPr lang="en-US" altLang="zh-CN" sz="2800" dirty="0"/>
          </a:p>
        </p:txBody>
      </p:sp>
      <p:sp>
        <p:nvSpPr>
          <p:cNvPr id="3" name="QM_6_AN.164_1#8856f0201.blank?vaa=1&amp;vcp=1&amp;pid=259364534&amp;color=0,0,0&amp;vpa=117&amp;vtp=1&amp;vaab=1&amp;bbb=1">
            <a:extLst>
              <a:ext uri="{FF2B5EF4-FFF2-40B4-BE49-F238E27FC236}">
                <a16:creationId xmlns:a16="http://schemas.microsoft.com/office/drawing/2014/main" id="{BF400710-177C-15C1-36A1-A20D68AF504F}"/>
              </a:ext>
            </a:extLst>
          </p:cNvPr>
          <p:cNvSpPr/>
          <p:nvPr/>
        </p:nvSpPr>
        <p:spPr>
          <a:xfrm>
            <a:off x="3588290" y="1233432"/>
            <a:ext cx="1441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disagree</a:t>
            </a:r>
            <a:endParaRPr lang="en-US" altLang="zh-CN" sz="2800" dirty="0"/>
          </a:p>
        </p:txBody>
      </p:sp>
      <p:sp>
        <p:nvSpPr>
          <p:cNvPr id="4" name="QM_6_AN.165_1#8856f0201.blank?vaa=1&amp;vcp=1&amp;pid=259364534&amp;color=0,0,0&amp;vpa=118&amp;vtp=1&amp;vaab=1&amp;bbb=1">
            <a:extLst>
              <a:ext uri="{FF2B5EF4-FFF2-40B4-BE49-F238E27FC236}">
                <a16:creationId xmlns:a16="http://schemas.microsoft.com/office/drawing/2014/main" id="{513586C1-8146-662C-3082-165E5D98A83F}"/>
              </a:ext>
            </a:extLst>
          </p:cNvPr>
          <p:cNvSpPr/>
          <p:nvPr/>
        </p:nvSpPr>
        <p:spPr>
          <a:xfrm>
            <a:off x="4005802" y="3176532"/>
            <a:ext cx="1739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performed</a:t>
            </a:r>
            <a:endParaRPr lang="en-US" altLang="zh-CN" sz="2800" dirty="0"/>
          </a:p>
        </p:txBody>
      </p:sp>
      <p:sp>
        <p:nvSpPr>
          <p:cNvPr id="5" name="QM_6_AN.166_1#8856f0201.blank?vaa=1&amp;vcp=1&amp;pid=259364534&amp;color=0,0,0&amp;vpa=119&amp;vtp=1&amp;vaab=1&amp;bbb=1">
            <a:extLst>
              <a:ext uri="{FF2B5EF4-FFF2-40B4-BE49-F238E27FC236}">
                <a16:creationId xmlns:a16="http://schemas.microsoft.com/office/drawing/2014/main" id="{7D72A4BC-EDF9-FCAE-B40A-BE8B149486DA}"/>
              </a:ext>
            </a:extLst>
          </p:cNvPr>
          <p:cNvSpPr/>
          <p:nvPr/>
        </p:nvSpPr>
        <p:spPr>
          <a:xfrm>
            <a:off x="5958427" y="4484632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endParaRPr lang="en-US" altLang="zh-CN" sz="2800" dirty="0"/>
          </a:p>
        </p:txBody>
      </p:sp>
      <p:sp>
        <p:nvSpPr>
          <p:cNvPr id="6" name="QM_6_AN.167_1#8856f0201.blank?vaa=1&amp;vcp=1&amp;pid=259364534&amp;color=0,0,0&amp;vpa=120&amp;vtp=1&amp;vaab=1&amp;bbb=1">
            <a:extLst>
              <a:ext uri="{FF2B5EF4-FFF2-40B4-BE49-F238E27FC236}">
                <a16:creationId xmlns:a16="http://schemas.microsoft.com/office/drawing/2014/main" id="{9BD317C1-1699-46E8-AB07-789A0BA10833}"/>
              </a:ext>
            </a:extLst>
          </p:cNvPr>
          <p:cNvSpPr/>
          <p:nvPr/>
        </p:nvSpPr>
        <p:spPr>
          <a:xfrm>
            <a:off x="8603203" y="5119632"/>
            <a:ext cx="889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ages</a:t>
            </a:r>
            <a:endParaRPr lang="en-US" altLang="zh-CN" sz="2800" dirty="0"/>
          </a:p>
        </p:txBody>
      </p:sp>
      <p:graphicFrame>
        <p:nvGraphicFramePr>
          <p:cNvPr id="7" name="QM_6_BD.157_2#8856f0201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27CAB3FE-59ED-3D46-D7F0-F45FBF907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324512"/>
              </p:ext>
            </p:extLst>
          </p:nvPr>
        </p:nvGraphicFramePr>
        <p:xfrm>
          <a:off x="539496" y="529291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661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disagree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performed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widely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51860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8_1#62f4b98f9?sp=1&amp;vaa=1&amp;vcp=1&amp;pid=259364534&amp;color=0,0,0&amp;vtp=1&amp;vaab=1&amp;bt=1&amp;bbb=1"/>
          <p:cNvSpPr/>
          <p:nvPr/>
        </p:nvSpPr>
        <p:spPr>
          <a:xfrm>
            <a:off x="539496" y="15191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（K）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（2024·甘肃临夏·中考改编）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人与自然——自然生态——热爱与敬畏自然，与自然和谐共生）</a:t>
            </a:r>
            <a:endParaRPr lang="en-US" altLang="zh-CN" sz="2800" dirty="0"/>
          </a:p>
        </p:txBody>
      </p:sp>
      <p:graphicFrame>
        <p:nvGraphicFramePr>
          <p:cNvPr id="42" name="QM_6_BD.168_2#62f4b98f9?colgroup=30&amp;vaa=1&amp;vcp=1&amp;pid=25936453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069757"/>
              </p:ext>
            </p:extLst>
          </p:nvPr>
        </p:nvGraphicFramePr>
        <p:xfrm>
          <a:off x="539496" y="2856071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292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example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68_3#62f4b98f9?sp=1&amp;vaa=1&amp;vcp=1&amp;pid=259364534&amp;color=0,0,0&amp;vtp=1&amp;vaab=1&amp;bbb=1&amp;hb=1"/>
          <p:cNvSpPr/>
          <p:nvPr/>
        </p:nvSpPr>
        <p:spPr>
          <a:xfrm>
            <a:off x="539496" y="41133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ears?</a:t>
            </a:r>
            <a:endParaRPr lang="en-US" altLang="zh-CN" sz="2800" dirty="0"/>
          </a:p>
        </p:txBody>
      </p:sp>
      <p:sp>
        <p:nvSpPr>
          <p:cNvPr id="5" name="QM_6_AN.169_1#62f4b98f9.blank?vaa=1&amp;vcp=1&amp;pid=259364534&amp;color=0,0,0&amp;vpa=121&amp;vtp=1&amp;vaab=1&amp;bbb=1"/>
          <p:cNvSpPr/>
          <p:nvPr/>
        </p:nvSpPr>
        <p:spPr>
          <a:xfrm>
            <a:off x="2991389" y="4696936"/>
            <a:ext cx="871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97749872?sp=1&amp;vcp=1&amp;pid=285d44777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（4）选词填空的考查以实词为主，兼顾其他词性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。这类题重视考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查句子间的关联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，形容词、副词的比较级和最高级的转换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，以及代词各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种形式之间的变化。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（5）选词填空的设题力求答案的唯一性。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0_1#62f4b98f9?sp=1&amp;vaa=1&amp;vcp=1&amp;pid=259364534&amp;color=0,0,0&amp;mp=1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directions.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degrees.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directions.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</a:t>
            </a:r>
            <a:endParaRPr lang="en-US" altLang="zh-CN" sz="2800" dirty="0"/>
          </a:p>
        </p:txBody>
      </p:sp>
      <p:sp>
        <p:nvSpPr>
          <p:cNvPr id="3" name="QM_6_AN.171_1#62f4b98f9.blank?vaa=1&amp;vcp=1&amp;pid=259364534&amp;color=0,0,0&amp;mp=1&amp;vpa=122&amp;vtp=1&amp;vaab=1&amp;bbb=1"/>
          <p:cNvSpPr/>
          <p:nvPr/>
        </p:nvSpPr>
        <p:spPr>
          <a:xfrm>
            <a:off x="6653815" y="152752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endParaRPr lang="en-US" altLang="zh-CN" sz="2800" dirty="0"/>
          </a:p>
        </p:txBody>
      </p:sp>
      <p:sp>
        <p:nvSpPr>
          <p:cNvPr id="4" name="QM_6_AN.172_1#62f4b98f9.blank?vaa=1&amp;vcp=1&amp;pid=259364534&amp;color=0,0,0&amp;mp=1&amp;vpa=123&amp;vtp=1&amp;vaab=1&amp;bbb=1"/>
          <p:cNvSpPr/>
          <p:nvPr/>
        </p:nvSpPr>
        <p:spPr>
          <a:xfrm>
            <a:off x="803815" y="347062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endParaRPr lang="en-US" altLang="zh-CN" sz="2800" dirty="0"/>
          </a:p>
        </p:txBody>
      </p:sp>
      <p:sp>
        <p:nvSpPr>
          <p:cNvPr id="5" name="QM_6_AN.173_1#62f4b98f9.blank?vaa=1&amp;vcp=1&amp;pid=259364534&amp;color=0,0,0&amp;mp=1&amp;vpa=124&amp;vtp=1&amp;vaab=1&amp;bbb=1"/>
          <p:cNvSpPr/>
          <p:nvPr/>
        </p:nvSpPr>
        <p:spPr>
          <a:xfrm>
            <a:off x="9912889" y="3470624"/>
            <a:ext cx="1460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</a:t>
            </a:r>
            <a:endParaRPr lang="en-US" altLang="zh-CN" sz="2800" dirty="0"/>
          </a:p>
        </p:txBody>
      </p:sp>
      <p:sp>
        <p:nvSpPr>
          <p:cNvPr id="6" name="QM_6_AN.174_1#62f4b98f9.blank?vaa=1&amp;vcp=1&amp;pid=259364534&amp;color=0,0,0&amp;mp=1&amp;vpa=125&amp;vtp=1&amp;vaab=1&amp;bbb=1"/>
          <p:cNvSpPr/>
          <p:nvPr/>
        </p:nvSpPr>
        <p:spPr>
          <a:xfrm>
            <a:off x="816515" y="4745069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</a:t>
            </a:r>
            <a:endParaRPr lang="en-US" altLang="zh-CN" sz="2800" dirty="0"/>
          </a:p>
        </p:txBody>
      </p:sp>
      <p:graphicFrame>
        <p:nvGraphicFramePr>
          <p:cNvPr id="7" name="QM_6_BD.168_2#62f4b98f9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33B64CE0-9847-96B3-0410-F5CD768DE5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977361"/>
              </p:ext>
            </p:extLst>
          </p:nvPr>
        </p:nvGraphicFramePr>
        <p:xfrm>
          <a:off x="539496" y="564878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292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example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5_1#62f4b98f9?sp=1&amp;vaa=1&amp;vcp=1&amp;pid=259364534&amp;color=0,0,0&amp;mp=1&amp;vtp=1&amp;vaab=1&amp;bt=1&amp;bbb=1&amp;hb=1"/>
          <p:cNvSpPr/>
          <p:nvPr/>
        </p:nvSpPr>
        <p:spPr>
          <a:xfrm>
            <a:off x="539496" y="128272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controlling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temperature.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vessels（血管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vessels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heat.</a:t>
            </a:r>
            <a:endParaRPr lang="en-US" altLang="zh-CN" sz="2800" dirty="0"/>
          </a:p>
        </p:txBody>
      </p:sp>
      <p:sp>
        <p:nvSpPr>
          <p:cNvPr id="3" name="QM_6_AN.176_1#62f4b98f9.blank?vaa=1&amp;vcp=1&amp;pid=259364534&amp;color=0,0,0&amp;mp=1&amp;vpa=126&amp;vtp=1&amp;vaab=1&amp;bbb=1"/>
          <p:cNvSpPr/>
          <p:nvPr/>
        </p:nvSpPr>
        <p:spPr>
          <a:xfrm>
            <a:off x="765715" y="1899949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endParaRPr lang="en-US" altLang="zh-CN" sz="2800" dirty="0"/>
          </a:p>
        </p:txBody>
      </p:sp>
      <p:sp>
        <p:nvSpPr>
          <p:cNvPr id="4" name="QM_6_AN.177_1#62f4b98f9.blank?vaa=1&amp;vcp=1&amp;pid=259364534&amp;color=0,0,0&amp;mp=1&amp;vpa=127&amp;vtp=1&amp;vaab=1&amp;bbb=1"/>
          <p:cNvSpPr/>
          <p:nvPr/>
        </p:nvSpPr>
        <p:spPr>
          <a:xfrm>
            <a:off x="2896139" y="2547649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ears</a:t>
            </a:r>
            <a:endParaRPr lang="en-US" altLang="zh-CN" sz="2800" dirty="0"/>
          </a:p>
        </p:txBody>
      </p:sp>
      <p:sp>
        <p:nvSpPr>
          <p:cNvPr id="5" name="QM_6_AN.178_1#62f4b98f9.blank?vaa=1&amp;vcp=1&amp;pid=259364534&amp;color=0,0,0&amp;mp=1&amp;vpa=128&amp;vtp=1&amp;vaab=1&amp;bbb=1"/>
          <p:cNvSpPr/>
          <p:nvPr/>
        </p:nvSpPr>
        <p:spPr>
          <a:xfrm>
            <a:off x="3210465" y="3195349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6" name="QM_6_AN.179_1#62f4b98f9.blank?vaa=1&amp;vcp=1&amp;pid=259364534&amp;color=0,0,0&amp;mp=1&amp;vpa=129&amp;vtp=1&amp;vaab=1&amp;bbb=1"/>
          <p:cNvSpPr/>
          <p:nvPr/>
        </p:nvSpPr>
        <p:spPr>
          <a:xfrm>
            <a:off x="6620414" y="4490749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7" name="QM_6_AN.180_1#62f4b98f9.blank?vaa=1&amp;vcp=1&amp;pid=259364534&amp;color=0,0,0&amp;mp=1&amp;vpa=130&amp;vtp=1&amp;vaab=1&amp;bbb=1"/>
          <p:cNvSpPr/>
          <p:nvPr/>
        </p:nvSpPr>
        <p:spPr>
          <a:xfrm>
            <a:off x="8905907" y="5138449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endParaRPr lang="en-US" altLang="zh-CN" sz="2800" dirty="0"/>
          </a:p>
        </p:txBody>
      </p:sp>
      <p:graphicFrame>
        <p:nvGraphicFramePr>
          <p:cNvPr id="8" name="QM_6_BD.168_2#62f4b98f9?colgroup=30&amp;vaa=1&amp;vcp=1&amp;pid=259364534&amp;color=0,0,0&amp;vtp=1&amp;vaab=1&amp;bbb=1&amp;hb=1">
            <a:extLst>
              <a:ext uri="{FF2B5EF4-FFF2-40B4-BE49-F238E27FC236}">
                <a16:creationId xmlns:a16="http://schemas.microsoft.com/office/drawing/2014/main" id="{EFA12123-2EE2-BBA3-6E00-22806F750C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946798"/>
              </p:ext>
            </p:extLst>
          </p:nvPr>
        </p:nvGraphicFramePr>
        <p:xfrm>
          <a:off x="539496" y="562797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292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example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4" grpId="0" build="p" autoUpdateAnimBg="0"/>
      <p:bldP spid="5" grpId="0" build="p" autoUpdateAnimBg="0"/>
      <p:bldP spid="6" grpId="0" build="p" autoUpdateAnimBg="0"/>
      <p:bldP spid="7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97749872?sp=1&amp;vcp=1&amp;pid=285d44777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选词填空的解题策略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在做选词填空这类题时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，可以按照如下步骤：通读全文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——把握大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——尝试填词——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检查修正。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（1）理解文章大意。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解题时先跳过空格，通读短文，了解全篇的内容和要旨。要重视首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句，善于以首句的时态、语气为立足点，理清文脉，推测全文主题及大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意。在理解文章的主旨大意之后再开始做题。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97749872?sp=1&amp;vcp=1&amp;pid=285d44777&amp;color=0,0,0&amp;vtp=1&amp;vaab=1&amp;bt=1&amp;bbb=1&amp;hb=1"/>
          <p:cNvSpPr/>
          <p:nvPr/>
        </p:nvSpPr>
        <p:spPr>
          <a:xfrm>
            <a:off x="539496" y="5788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（2）认真分析句法结构。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把握短文大意后认真复读短文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，利用上下文的语境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，结合所学过的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，通过句法分析弄清楚要填的词是在句中充当主语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、谓语还是宾语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。如果是主语或宾语，要填的应当是名词或代词；如果是谓语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，要填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的应当是动词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；如果是在名词前作定语或者是在系动词后作表语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，要填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的应当是形容词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。例如：“He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handsome.”“I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hungry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.”这类句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handsome和hungry都是形容词，所以必须构成系表结构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，因此可以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填空的词有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be，feel，look等系动词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。对于文章前方框中所给出的供选择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的单词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，通过这样的句法分析，适合每个空的选择范围就会大大缩小。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97749872?sp=1&amp;vcp=1&amp;pid=285d44777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（3）判断所需词形。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在确定所需的词后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，还要考虑是否要进行词形变化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。如果是名词或代</a:t>
            </a:r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，要考虑是该用单数还是用复数；如果是人称代词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，要考虑是用主格还</a:t>
            </a:r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是宾格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；如果是动词，要考虑是谓语动词，还是非谓语动词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；如果是谓语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动词要考虑是主动语态还是被动语态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，以及该用哪一种时态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；如果是非谓</a:t>
            </a:r>
          </a:p>
          <a:p>
            <a:pPr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语动词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，则要考虑是用现在分词、不定式还是用过去分词；等等。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4647</Words>
  <Application>Microsoft Office PowerPoint</Application>
  <PresentationFormat>宽屏</PresentationFormat>
  <Paragraphs>632</Paragraphs>
  <Slides>61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9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10</cp:revision>
  <dcterms:created xsi:type="dcterms:W3CDTF">2024-11-19T14:39:25Z</dcterms:created>
  <dcterms:modified xsi:type="dcterms:W3CDTF">2025-07-25T08:43:54Z</dcterms:modified>
  <cp:category/>
  <cp:contentStatus/>
</cp:coreProperties>
</file>