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1197610"/>
            <a:ext cx="10968355" cy="37261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0660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47313" y="42830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14095"/>
            <a:ext cx="10979785" cy="45840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786110" y="2719070"/>
            <a:ext cx="71818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86110" y="5019040"/>
            <a:ext cx="71818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86110" y="4172585"/>
            <a:ext cx="71818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86110" y="3684270"/>
            <a:ext cx="71818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885" y="716280"/>
            <a:ext cx="8952230" cy="553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4255" y="776605"/>
            <a:ext cx="10553065" cy="5304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868680"/>
            <a:ext cx="10968355" cy="5019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62355"/>
            <a:ext cx="10967720" cy="43440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2024-08-19T03:02:01Z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