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8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8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355" cy="4377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93035" y="5253990"/>
            <a:ext cx="72453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呻吟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61855" y="4280535"/>
            <a:ext cx="1228090" cy="377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惊慌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8658" y="37915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党员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95560" y="3342640"/>
            <a:ext cx="1312545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废话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6290" y="3343275"/>
            <a:ext cx="1170305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咆哮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24885" y="3302635"/>
            <a:ext cx="12280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沙哑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10343" y="47739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跌跌撞撞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1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1"/>
          <p:cNvPicPr>
            <a:picLocks noChangeAspect="1"/>
          </p:cNvPicPr>
          <p:nvPr/>
        </p:nvPicPr>
        <p:blipFill>
          <a:blip r:embed="rId1"/>
          <a:srcRect r="14756"/>
          <a:stretch>
            <a:fillRect/>
          </a:stretch>
        </p:blipFill>
        <p:spPr>
          <a:xfrm>
            <a:off x="608330" y="1490345"/>
            <a:ext cx="11003280" cy="17272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46643" y="2099945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43663" y="2099945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35503" y="2099945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12783" y="2623185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73203" y="2623185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74543" y="2623185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" y="1313815"/>
            <a:ext cx="10966450" cy="27832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70515" y="3670300"/>
            <a:ext cx="8997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祭奠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5360" y="3183890"/>
            <a:ext cx="7854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拥戴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31760" y="2716530"/>
            <a:ext cx="1341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势不可当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7503" y="22110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放肆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3680" y="1758950"/>
            <a:ext cx="1303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呻吟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76610" cy="2366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12375" y="3204210"/>
            <a:ext cx="1318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祭奠英灵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11740" y="2256790"/>
            <a:ext cx="126555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英勇献身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35400" y="3204210"/>
            <a:ext cx="126555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临危不乱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35083" y="22567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惊慌失措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71550"/>
            <a:ext cx="10969625" cy="47879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600700" y="4272280"/>
            <a:ext cx="1670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凶猛、可怕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97403" y="33172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语言描写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4437063" y="28702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神态描写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99923" y="19024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环境描写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61368" y="23799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动作描写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989580" y="5220335"/>
            <a:ext cx="5706745" cy="3486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烈日似火，大地像蒸笼一样，热得人喘不过气来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959485" y="4771390"/>
            <a:ext cx="72542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运用比喻的修辞手法，突出情况危急，渲染紧张的气氛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  <p:bldP spid="6" grpId="0"/>
      <p:bldP spid="5" grpId="0"/>
      <p:bldP spid="11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92505"/>
            <a:ext cx="10945495" cy="386778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242060" y="2959100"/>
            <a:ext cx="4508500" cy="5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91515"/>
            <a:ext cx="9943465" cy="5557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9650" y="5791835"/>
            <a:ext cx="10311130" cy="3321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疯狂肆虐的魔鬼形象表现得淋漓尽致，渲染了紧张的气氛，反衬了老支书的威严和冷静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9855" y="2423795"/>
            <a:ext cx="845185" cy="4203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吞没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7560" y="1981835"/>
            <a:ext cx="4445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18105" y="1583055"/>
            <a:ext cx="5289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72105" y="1137285"/>
            <a:ext cx="4591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51430" y="691515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360660" y="5393055"/>
            <a:ext cx="1082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把洪水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1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390" y="704215"/>
            <a:ext cx="9500870" cy="5608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01940" y="3001645"/>
            <a:ext cx="2775585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孩子，你先走，照顾好大家，照顾好你的母亲，照顾好你自己。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53985" y="4202430"/>
            <a:ext cx="916305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ABC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02690" y="5332730"/>
            <a:ext cx="10374630" cy="1388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1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汉是村支书，他爱村民；老汉是父亲，他爱自己的儿子。生死攸关之际，他首先考虑的是村民的生命安全，从人群中揪出儿子，也不失为对儿子的一种教育。而在最后关头，他选择让儿子逃生，自己被洪水吞噬，这正是父爱的真正体现。总体来看，他无疑是一位好父亲。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33295" y="3289935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7110" y="1754505"/>
            <a:ext cx="265303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老支书作为党员不徇私情的高尚品质让人感动。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12.5,&quot;left&quot;:75.55,&quot;top&quot;:226,&quot;width&quot;:609.2}"/>
</p:tagLst>
</file>

<file path=ppt/tags/tag64.xml><?xml version="1.0" encoding="utf-8"?>
<p:tagLst xmlns:p="http://schemas.openxmlformats.org/presentationml/2006/main">
  <p:tag name="KSO_WM_DIAGRAM_VIRTUALLY_FRAME" val="{&quot;height&quot;:212.5,&quot;left&quot;:75.55,&quot;top&quot;:226,&quot;width&quot;:609.2}"/>
</p:tagLst>
</file>

<file path=ppt/tags/tag65.xml><?xml version="1.0" encoding="utf-8"?>
<p:tagLst xmlns:p="http://schemas.openxmlformats.org/presentationml/2006/main">
  <p:tag name="KSO_WM_DIAGRAM_VIRTUALLY_FRAME" val="{&quot;height&quot;:212.5,&quot;left&quot;:75.55,&quot;top&quot;:226,&quot;width&quot;:609.2}"/>
</p:tagLst>
</file>

<file path=ppt/tags/tag66.xml><?xml version="1.0" encoding="utf-8"?>
<p:tagLst xmlns:p="http://schemas.openxmlformats.org/presentationml/2006/main">
  <p:tag name="KSO_WM_DIAGRAM_VIRTUALLY_FRAME" val="{&quot;height&quot;:212.5,&quot;left&quot;:75.55,&quot;top&quot;:226,&quot;width&quot;:609.2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a815aa59-767b-4c61-9a2f-84e8164e82a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WPS 演示</Application>
  <PresentationFormat>宽屏</PresentationFormat>
  <Paragraphs>84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2024-09-04T03:49:37Z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