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9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0" userDrawn="1">
          <p15:clr>
            <a:srgbClr val="A4A3A4"/>
          </p15:clr>
        </p15:guide>
        <p15:guide id="2" pos="39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30"/>
        <p:guide pos="394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63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18715" y="1100455"/>
            <a:ext cx="7353935" cy="412115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853815" y="3696335"/>
            <a:ext cx="1216660" cy="84264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34990" y="3543300"/>
            <a:ext cx="2471420" cy="112966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3748405" y="3590925"/>
            <a:ext cx="2950210" cy="108204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6966585" y="3648075"/>
            <a:ext cx="1446530" cy="84328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1062990"/>
            <a:ext cx="8025130" cy="31235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939415" y="3077210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21885" y="3077210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60185" y="3077210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65820" y="3077210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9130" y="1513205"/>
            <a:ext cx="8334375" cy="9575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47995" y="1576705"/>
            <a:ext cx="790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三角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55585" y="1576705"/>
            <a:ext cx="790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2590" y="2072005"/>
            <a:ext cx="13633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平行四边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5355" y="1117600"/>
            <a:ext cx="8031480" cy="26600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71010" y="1534795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2100" y="1525905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⑥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17335" y="1525270"/>
            <a:ext cx="47244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⑦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8870" y="1031875"/>
            <a:ext cx="7567930" cy="24657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515100" y="2018030"/>
            <a:ext cx="407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702550" y="2028190"/>
            <a:ext cx="407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37625" y="2027555"/>
            <a:ext cx="407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99530" y="288988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20965" y="2873375"/>
            <a:ext cx="4076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8680" y="1273175"/>
            <a:ext cx="8123555" cy="231965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7431405" y="1273175"/>
            <a:ext cx="8636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44615" y="1790700"/>
            <a:ext cx="682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75535" y="1284605"/>
            <a:ext cx="7906385" cy="300545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6115050" y="3553460"/>
            <a:ext cx="631825" cy="621665"/>
          </a:xfrm>
          <a:prstGeom prst="ellipse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1220" y="1487805"/>
            <a:ext cx="8178800" cy="194119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580130" y="2635885"/>
            <a:ext cx="658495" cy="607060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6210300" y="2585085"/>
            <a:ext cx="325120" cy="661035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8824595" y="2585085"/>
            <a:ext cx="57785" cy="680085"/>
          </a:xfrm>
          <a:prstGeom prst="line">
            <a:avLst/>
          </a:prstGeom>
          <a:ln w="12700" cap="flat" cmpd="sng" algn="ctr">
            <a:solidFill>
              <a:srgbClr val="FF0000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提取自3、课堂小作业数学一年级下册R(主书)(已转曲)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1550" y="1456690"/>
            <a:ext cx="8041005" cy="197231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78320" y="2308225"/>
            <a:ext cx="282575" cy="287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40850" y="2819400"/>
            <a:ext cx="525145" cy="24701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>
            <a:off x="8621395" y="2307590"/>
            <a:ext cx="370205" cy="297815"/>
          </a:xfrm>
          <a:prstGeom prst="triangle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340850" y="2307590"/>
            <a:ext cx="330835" cy="329565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21395" y="2779395"/>
            <a:ext cx="288290" cy="287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35750" y="2819400"/>
            <a:ext cx="525145" cy="247015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7" grpId="0" animBg="1"/>
      <p:bldP spid="9" grpId="0" animBg="1"/>
      <p:bldP spid="12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</Words>
  <Application>WPS 演示</Application>
  <PresentationFormat>宽屏</PresentationFormat>
  <Paragraphs>34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171</cp:revision>
  <dcterms:created xsi:type="dcterms:W3CDTF">2019-06-19T02:08:00Z</dcterms:created>
  <dcterms:modified xsi:type="dcterms:W3CDTF">2025-02-13T02:47:38Z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B86F1A58B80F41D9BA2BB1520878E667_13</vt:lpwstr>
  </property>
</Properties>
</file>