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87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5-6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793750"/>
            <a:ext cx="9559290" cy="5755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734550" y="5089652"/>
            <a:ext cx="772160" cy="623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着急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2030" y="5839968"/>
            <a:ext cx="3016250" cy="6089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小鸭啊小鸭，你到底去哪里了?千万别出事啊!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368280" y="4400103"/>
            <a:ext cx="476250" cy="4043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6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780" y="929005"/>
            <a:ext cx="10386060" cy="5200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73926" y="5001006"/>
            <a:ext cx="1669415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小鸭被</a:t>
            </a:r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老鼠</a:t>
            </a:r>
            <a:endParaRPr lang="zh-CN" altLang="en-US" sz="1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61610" y="5305552"/>
            <a:ext cx="2906395" cy="7150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咬破了肩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，“我”为它治疗直至痊愈。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4338" y="5001006"/>
            <a:ext cx="1685925" cy="4020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小鸭游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进积水的</a:t>
            </a:r>
            <a:endParaRPr lang="zh-CN" altLang="en-US" sz="1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5805" y="5305552"/>
            <a:ext cx="3029331" cy="11366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天井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后失踪，“我”救出满身污泥的小鸭。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6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" y="1177290"/>
            <a:ext cx="11930380" cy="4572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65960" y="2604770"/>
            <a:ext cx="1495425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6265" y="2604770"/>
            <a:ext cx="8938895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这个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词语体现了小鸭变化的过程，也表现了作者的精心照料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4725" y="3104515"/>
            <a:ext cx="907415" cy="4870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很快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27735" y="3592195"/>
            <a:ext cx="4907280" cy="499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他跑得很快，一下子就不见了踪影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53835" y="2050098"/>
            <a:ext cx="770890" cy="673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32165" y="4091305"/>
            <a:ext cx="507365" cy="4870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84</Words>
  <Application>Microsoft Office PowerPoint</Application>
  <PresentationFormat>宽屏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66977BC074144F49AC4A17600EED8371_13</vt:lpwstr>
  </property>
</Properties>
</file>