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86" r:id="rId3"/>
    <p:sldId id="284" r:id="rId4"/>
    <p:sldId id="285" r:id="rId5"/>
    <p:sldId id="287" r:id="rId6"/>
    <p:sldId id="288" r:id="rId7"/>
    <p:sldId id="289" r:id="rId8"/>
    <p:sldId id="290" r:id="rId9"/>
    <p:sldId id="291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4_00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1530" y="900430"/>
            <a:ext cx="10394950" cy="505714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459990" y="5263515"/>
            <a:ext cx="5943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91790" y="5263515"/>
            <a:ext cx="5943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46570" y="4331970"/>
            <a:ext cx="5943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278495" y="4331970"/>
            <a:ext cx="5943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57470" y="4690745"/>
            <a:ext cx="5943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80555" y="4690745"/>
            <a:ext cx="5943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46570" y="5067935"/>
            <a:ext cx="5943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278495" y="5067935"/>
            <a:ext cx="5943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869180" y="5484495"/>
            <a:ext cx="5943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440930" y="5484495"/>
            <a:ext cx="5943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837055"/>
            <a:ext cx="12192000" cy="318389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602230" y="2341245"/>
            <a:ext cx="5943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91100" y="2341245"/>
            <a:ext cx="5943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79970" y="2341245"/>
            <a:ext cx="5943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768840" y="2341245"/>
            <a:ext cx="5943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04465" y="4338320"/>
            <a:ext cx="5943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868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07305" y="4338320"/>
            <a:ext cx="5943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678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10145" y="4338320"/>
            <a:ext cx="5943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672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912985" y="4338320"/>
            <a:ext cx="5943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975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0380" y="2814320"/>
            <a:ext cx="1124585" cy="11366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0370" y="2814320"/>
            <a:ext cx="1024890" cy="115189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6050" y="2814320"/>
            <a:ext cx="1114425" cy="113601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66480" y="2814320"/>
            <a:ext cx="1246505" cy="109791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48790" y="4832985"/>
            <a:ext cx="1221740" cy="105473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43375" y="4811395"/>
            <a:ext cx="1273175" cy="121412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61100" y="4811395"/>
            <a:ext cx="1410970" cy="103568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646795" y="4811395"/>
            <a:ext cx="1266190" cy="1076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661160"/>
            <a:ext cx="12192000" cy="353568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196590" y="4723765"/>
            <a:ext cx="5943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✕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29525" y="4723765"/>
            <a:ext cx="5943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✕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5860" y="3439160"/>
            <a:ext cx="928370" cy="11366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11005" y="3355340"/>
            <a:ext cx="1259840" cy="1220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6095" y="1562100"/>
            <a:ext cx="11101070" cy="33039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125720" y="2955925"/>
            <a:ext cx="5943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34835" y="2955925"/>
            <a:ext cx="5943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216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30945" y="2955925"/>
            <a:ext cx="5943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864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6-4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8180" y="1336040"/>
            <a:ext cx="10835640" cy="29241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284220" y="2561590"/>
            <a:ext cx="20440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12×8=96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（户）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4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9690" y="1072515"/>
            <a:ext cx="9872345" cy="48812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631440" y="2372995"/>
            <a:ext cx="20440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32×4=128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（人）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58440" y="4645660"/>
            <a:ext cx="20440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223×4=892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（元）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4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1127760"/>
            <a:ext cx="10843895" cy="40671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656080" y="3192145"/>
            <a:ext cx="2899410" cy="7924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25×7=175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（厘米）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25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×5=125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（厘米）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4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1355" y="978535"/>
            <a:ext cx="10906760" cy="400240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532380" y="2955925"/>
            <a:ext cx="5943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26740" y="2955925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02205" y="4199890"/>
            <a:ext cx="5943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52185" y="2955925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72910" y="2955925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495915" y="3556000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173210" y="4199890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00175" y="5098415"/>
            <a:ext cx="9919335" cy="12115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解析:(1)一个两位数乘6的积是两位数，则这个两位数的十位一定是1,个位上是3</a:t>
            </a:r>
            <a:r>
              <a:rPr lang="en-US" altLang="zh-CN" sz="20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6=18。(2)上面乘数的百位上是2,2</a:t>
            </a:r>
            <a:r>
              <a:rPr lang="en-US" altLang="zh-CN" sz="20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3=6,26</a:t>
            </a:r>
            <a:r>
              <a:rPr lang="en-US" altLang="zh-CN" sz="20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3= 78,所以上面乘数的十位和个位分别为2和6。(3)14</a:t>
            </a:r>
            <a:r>
              <a:rPr lang="en-US" altLang="zh-CN" sz="20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6=84,所以下面的乘数是6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。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225</Words>
  <Application>WPS 演示</Application>
  <PresentationFormat>宽屏</PresentationFormat>
  <Paragraphs>70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190</cp:revision>
  <dcterms:created xsi:type="dcterms:W3CDTF">2019-06-19T02:08:00Z</dcterms:created>
  <dcterms:modified xsi:type="dcterms:W3CDTF">2024-09-02T07:26:28Z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B0D541F856C346B7954E70478366FBDB_13</vt:lpwstr>
  </property>
</Properties>
</file>