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1464945"/>
            <a:ext cx="6428105" cy="39274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19875" y="24784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8825" y="40513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②⑨⑩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59115" y="4041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③⑥⑦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52670" y="4357370"/>
            <a:ext cx="13233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①④⑤⑧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15025" y="47440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2194560"/>
            <a:ext cx="6428105" cy="24688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44565" y="26035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ABCEF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1630" y="2272030"/>
            <a:ext cx="6428105" cy="23133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1087755"/>
            <a:ext cx="6391910" cy="468185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1177290"/>
            <a:ext cx="6391910" cy="45034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</Words>
  <Application>WPS 演示</Application>
  <PresentationFormat>宽屏</PresentationFormat>
  <Paragraphs>12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