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301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302" r:id="rId43"/>
    <p:sldId id="303" r:id="rId44"/>
    <p:sldId id="296" r:id="rId45"/>
    <p:sldId id="304" r:id="rId46"/>
    <p:sldId id="305" r:id="rId47"/>
    <p:sldId id="297" r:id="rId48"/>
    <p:sldId id="298" r:id="rId4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7414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2.xml"/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2.xml"/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2.xml"/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2.xml"/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80a9bbf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AB3103A-6DDD-42AB-BA68-65A4703148E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7~8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80a9bbf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B025465-8DA5-44E2-81AC-64777EA20EC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baff20a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1d6e110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9afb6fa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c506ca0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d48ed3b9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6baff20ab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b1d6e110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c9afb6fa6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c506ca0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6d48ed3b9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7~8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80a9bbf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B830875-0AA2-446B-A3B6-7149EA28B3F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baff20a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1d6e110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9afb6fa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c506ca0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d48ed3b9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6baff20ab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b1d6e110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c9afb6fa6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c506ca0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6d48ed3b9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第21讲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7~8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4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A2B80FD-F6FA-F3E3-46F5-878381DE20E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3627F48-A13D-45FD-BDB4-8C79E108E7A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F94B607-27F5-4325-B4BA-F3A1E441538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baff20a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1d6e110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9afb6fa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c506ca0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d48ed3b9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6baff20ab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b1d6e110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c9afb6fa6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c506ca0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6d48ed3b9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DFA3BF9-4E66-48E7-B1DB-B1F9AB6BBAB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baff20a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1d6e110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9afb6fa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c506ca0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d48ed3b9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6baff20ab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b1d6e110d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c9afb6fa6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c506ca0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6d48ed3b9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2_1#04996cc3a?vaa=1&amp;vcp=1&amp;pid=9e4ae4fcf&amp;color=0,0,0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结束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是认真的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做选择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追逐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捡起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lang="en-US" altLang="zh-CN" sz="2800" dirty="0"/>
          </a:p>
        </p:txBody>
      </p:sp>
      <p:sp>
        <p:nvSpPr>
          <p:cNvPr id="3" name="QB_6_AN.1_1#04996cc3a.blank?vaa=1&amp;vcp=1&amp;pid=9e4ae4fcf&amp;color=0,0,0&amp;vpa=28&amp;vtp=1&amp;vaab=1&amp;bbb=1"/>
          <p:cNvSpPr/>
          <p:nvPr/>
        </p:nvSpPr>
        <p:spPr>
          <a:xfrm>
            <a:off x="1718214" y="887444"/>
            <a:ext cx="13049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5" name="QB_6_AN.2_1#04996cc3a.blank?vaa=1&amp;vcp=1&amp;pid=9e4ae4fcf&amp;color=0,0,0&amp;vpa=29&amp;vtp=1&amp;vaab=1&amp;bbb=1"/>
          <p:cNvSpPr/>
          <p:nvPr/>
        </p:nvSpPr>
        <p:spPr>
          <a:xfrm>
            <a:off x="4016915" y="1547844"/>
            <a:ext cx="27447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7" name="QB_6_AN.3_1#04996cc3a.blank?vaa=1&amp;vcp=1&amp;pid=9e4ae4fcf&amp;color=0,0,0&amp;vpa=30&amp;vtp=1&amp;vaab=1&amp;bbb=1"/>
          <p:cNvSpPr/>
          <p:nvPr/>
        </p:nvSpPr>
        <p:spPr>
          <a:xfrm>
            <a:off x="2231994" y="2195544"/>
            <a:ext cx="27416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</a:t>
            </a:r>
            <a:endParaRPr lang="en-US" altLang="zh-CN" sz="2800" dirty="0"/>
          </a:p>
        </p:txBody>
      </p:sp>
      <p:sp>
        <p:nvSpPr>
          <p:cNvPr id="9" name="QB_6_AN.4_1#04996cc3a.blank?vaa=1&amp;vcp=1&amp;pid=9e4ae4fcf&amp;color=0,0,0&amp;vpa=31&amp;vtp=1&amp;vaab=1&amp;bbb=1"/>
          <p:cNvSpPr/>
          <p:nvPr/>
        </p:nvSpPr>
        <p:spPr>
          <a:xfrm>
            <a:off x="1857914" y="2843244"/>
            <a:ext cx="1562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endParaRPr lang="en-US" altLang="zh-CN" sz="2800" dirty="0"/>
          </a:p>
        </p:txBody>
      </p:sp>
      <p:sp>
        <p:nvSpPr>
          <p:cNvPr id="11" name="QB_6_AN.5_1#04996cc3a.blank?vaa=1&amp;vcp=1&amp;pid=9e4ae4fcf&amp;color=0,0,0&amp;vpa=32&amp;vtp=1&amp;vaab=1&amp;bbb=1"/>
          <p:cNvSpPr/>
          <p:nvPr/>
        </p:nvSpPr>
        <p:spPr>
          <a:xfrm>
            <a:off x="1845214" y="3478244"/>
            <a:ext cx="14033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3" name="QB_6_AN.6_1#04996cc3a.blank?vaa=1&amp;vcp=1&amp;pid=9e4ae4fcf&amp;color=0,0,0&amp;vpa=33&amp;vtp=1&amp;vaab=1&amp;bbb=1"/>
          <p:cNvSpPr/>
          <p:nvPr/>
        </p:nvSpPr>
        <p:spPr>
          <a:xfrm>
            <a:off x="1845214" y="4138644"/>
            <a:ext cx="28400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5" name="QB_6_AN.7_1#04996cc3a.blank?vaa=1&amp;vcp=1&amp;pid=9e4ae4fcf&amp;color=0,0,0&amp;vpa=34&amp;vtp=1&amp;vaab=1&amp;bbb=1"/>
          <p:cNvSpPr/>
          <p:nvPr/>
        </p:nvSpPr>
        <p:spPr>
          <a:xfrm>
            <a:off x="1832514" y="4773644"/>
            <a:ext cx="16208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7" name="QB_6_AN.67_1#04996cc3a.blank?vaa=1&amp;vcp=1&amp;pid=9e4ae4fcf&amp;color=0,0,0&amp;vpa=35&amp;vtp=1&amp;vaab=1&amp;bbb=1"/>
          <p:cNvSpPr/>
          <p:nvPr/>
        </p:nvSpPr>
        <p:spPr>
          <a:xfrm>
            <a:off x="1845214" y="5400389"/>
            <a:ext cx="1581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9b922516?vcp=1&amp;pid=b1d6e110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1173ff217?vcp=1&amp;pid=e9b922516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sixteen-year-olds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——我认为不应该允许16岁的青少年开车。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——我同意。他们不够谨慎。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Picasso.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要去看毕加索的著名绘画作品，我感到非常兴奋。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173ff217?sp=1&amp;vcp=1&amp;pid=e9b922516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flash?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flash,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你觉得如果我们不用闪光灯，我们会被允许拍照吗？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如果你们不用闪光灯，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那就没问题。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青少年经常认为应该允许他们尽可能多地按照他们所想的去练习他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们的爱好。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173ff217?vcp=1&amp;pid=e9b922516&amp;color=0,0,0&amp;vtp=1&amp;vaab=1&amp;bt=1&amp;bb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—Whose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Mary’s.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J.K.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Rowling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favourite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——这是谁的书？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——它一定是玛丽的。J.K.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罗琳是她最喜欢的作家。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173ff217?sp=1&amp;vcp=1&amp;pid=e9b922516&amp;color=0,0,0&amp;mp=1&amp;vtp=1&amp;vaab=1&amp;bt=1&amp;bbb=1&amp;h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Mei’s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这是谁的发带？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它可能是梅的。或者它可能属于琳达。她们两人都留着长发。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173ff217?sp=1&amp;vcp=1&amp;pid=e9b922516&amp;color=0,0,0&amp;vtp=1&amp;vaab=1&amp;bt=1&amp;bbb=1&amp;h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bigger.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wolf.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那天晚上你看见了什么？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我不确定，但它不可能是一只狗，它更大些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。我认为它可能是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一只熊或一只狼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173ff217?sp=1&amp;vcp=1&amp;pid=e9b922516&amp;color=0,0,0&amp;mp=1&amp;vtp=1&amp;vaab=1&amp;bt=1&amp;bb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这些巨石以某种特定的方式被摆放在一起。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perhaps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hard-working—and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planners.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（P62）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或许我们可能永远不知道，但我们确实知道他们一定很勤奋——而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且是伟大的规划者。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9afb6fa6.fixed?vcp=1&amp;pid=080a9bbf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</a:t>
            </a:r>
            <a:endParaRPr lang="en-US" altLang="zh-CN" sz="4000" dirty="0"/>
          </a:p>
        </p:txBody>
      </p:sp>
      <p:sp>
        <p:nvSpPr>
          <p:cNvPr id="3" name="C_4_BD#c9afb6fa6.fixed?vcp=1&amp;pid=080a9bbf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e16991ff?vcp=1&amp;pid=c9afb6fa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情态动词表示推测。</a:t>
            </a:r>
            <a:endParaRPr lang="en-US" altLang="zh-CN" sz="3200" dirty="0"/>
          </a:p>
        </p:txBody>
      </p:sp>
      <p:sp>
        <p:nvSpPr>
          <p:cNvPr id="3" name="P_6_BD#4c492321c?vcp=1&amp;pid=de16991ff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情态动词中的must,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might都表示推测。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其中must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表示的可能性最大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，can/could次之，may/might最小。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c492321c?sp=1&amp;vcp=1&amp;pid=de16991ff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的用法。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（1）表示推测“可能性”时，意思是“一定，准是”，语气较肯定，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较有把握。例如：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他一定是名老师。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（2）must表示推测只能用于肯定句。如果要表示“一定不，肯定不”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的意思时，应用can’t；如询问某种可能时，应用can。例如：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他肯定知道真相。（一定）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他肯定不知道真相。（一定不）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truth?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他知道真相吗？（询问可能性）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86865e19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886865e19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86865e19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九年级全一册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c492321c?sp=1&amp;vcp=1&amp;pid=de16991ff&amp;color=0,0,0&amp;vtp=1&amp;vaab=1&amp;bt=1&amp;bbb=1"/>
          <p:cNvSpPr/>
          <p:nvPr/>
        </p:nvSpPr>
        <p:spPr>
          <a:xfrm>
            <a:off x="539496" y="554400"/>
            <a:ext cx="11109960" cy="5811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can/could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的用法。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（1）can表示推测“可能性”时，往往用于否定句或疑问句。can’t意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为“一定不”，语气很肯定。can在疑问句中意思是“会，可能”。例如：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他一定不在家。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gone?天很晚了，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她可能去哪儿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了呢？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（2）could可用于表示某事有可能发生或可能是事实。例如：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poisonous.不要吃它，可能有毒。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（3）could还可以用于表示客气、委婉、礼貌的请求语气。例如：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打扰了，</a:t>
            </a:r>
          </a:p>
          <a:p>
            <a:pPr marL="0" marR="0" lvl="0" indent="0" defTabSz="914400" rtl="0" eaLnBrk="1" fontAlgn="auto" latinLnBrk="0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请问你能告诉我去汽车站怎么走吗？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c492321c?sp=1&amp;vcp=1&amp;pid=de16991ff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may和might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的用法。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（1）may,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might表示推测“可能性”时，意思是“可能，也许”，语气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没有must肯定。例如：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may/might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他可能是美国人。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注意：might不表示过去时态，只是语气上比may更委婉，表示的可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能性更小。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（2）may,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might表示推测时，可以用于否定句，意为“可能不，也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许不”，但不用于疑问句。例如：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may/might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他也许不在家。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ba0efb8d?vcp=1&amp;pid=de16991f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68_1#d8771fa58?sp=1&amp;vaa=1&amp;vcp=1&amp;pid=6ba0efb8d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Xiamen,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d8771fa58.bracket?vaa=1&amp;vcp=1&amp;pid=6ba0efb8d&amp;color=0,0,0&amp;vpa=36&amp;vtp=1&amp;vaab=1"/>
          <p:cNvSpPr/>
          <p:nvPr/>
        </p:nvSpPr>
        <p:spPr>
          <a:xfrm>
            <a:off x="8723980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68_2#d8771fa58.choices?vaa=1&amp;vcp=1&amp;pid=6ba0efb8d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.needn’t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.might</a:t>
            </a:r>
            <a:endParaRPr lang="en-US" altLang="zh-CN" sz="2800" dirty="0"/>
          </a:p>
        </p:txBody>
      </p:sp>
      <p:sp>
        <p:nvSpPr>
          <p:cNvPr id="6" name="QC_7_BD.70_1#2214bec2c?sp=1&amp;vaa=1&amp;vcp=1&amp;pid=6ba0efb8d&amp;color=0,0,0&amp;vtp=1&amp;vaab=1&amp;bbb=1&amp;hb=1"/>
          <p:cNvSpPr/>
          <p:nvPr/>
        </p:nvSpPr>
        <p:spPr>
          <a:xfrm>
            <a:off x="539496" y="311770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geography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teacher’s.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71_1#2214bec2c.bracket?vaa=1&amp;vcp=1&amp;pid=6ba0efb8d&amp;color=0,0,0&amp;vpa=37&amp;vtp=1&amp;vaab=1"/>
          <p:cNvSpPr/>
          <p:nvPr/>
        </p:nvSpPr>
        <p:spPr>
          <a:xfrm>
            <a:off x="1102265" y="43997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70_2#2214bec2c.choices?vaa=1&amp;vcp=1&amp;pid=6ba0efb8d&amp;color=0,0,0&amp;vtp=1&amp;vaab=1&amp;bbb=1"/>
          <p:cNvSpPr/>
          <p:nvPr/>
        </p:nvSpPr>
        <p:spPr>
          <a:xfrm>
            <a:off x="539496" y="50402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2_1#d387c3724?vaa=1&amp;vcp=1&amp;pid=6ba0efb8d&amp;color=0,0,0&amp;vtp=1&amp;vaab=1&amp;bt=1&amp;bbb=1&amp;hb=1"/>
          <p:cNvSpPr/>
          <p:nvPr/>
        </p:nvSpPr>
        <p:spPr>
          <a:xfrm>
            <a:off x="539496" y="585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d387c3724.bracket?vaa=1&amp;vcp=1&amp;pid=6ba0efb8d&amp;color=0,0,0&amp;vpa=38&amp;vtp=1&amp;vaab=1"/>
          <p:cNvSpPr/>
          <p:nvPr/>
        </p:nvSpPr>
        <p:spPr>
          <a:xfrm>
            <a:off x="2996153" y="12194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72_2#d387c3724.choices?vaa=1&amp;vcp=1&amp;pid=6ba0efb8d&amp;color=0,0,0&amp;vtp=1&amp;vaab=1&amp;bbb=1"/>
          <p:cNvSpPr/>
          <p:nvPr/>
        </p:nvSpPr>
        <p:spPr>
          <a:xfrm>
            <a:off x="539496" y="1852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.should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.might</a:t>
            </a:r>
            <a:endParaRPr lang="en-US" altLang="zh-CN" sz="2800" dirty="0"/>
          </a:p>
        </p:txBody>
      </p:sp>
      <p:sp>
        <p:nvSpPr>
          <p:cNvPr id="5" name="QC_7_BD.74_1#751081485?sp=1&amp;vaa=1&amp;vcp=1&amp;pid=6ba0efb8d&amp;color=0,0,0&amp;vtp=1&amp;vaab=1&amp;bbb=1"/>
          <p:cNvSpPr/>
          <p:nvPr/>
        </p:nvSpPr>
        <p:spPr>
          <a:xfrm>
            <a:off x="539496" y="2481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751081485.bracket?vaa=1&amp;vcp=1&amp;pid=6ba0efb8d&amp;color=0,0,0&amp;vpa=39&amp;vtp=1&amp;vaab=1"/>
          <p:cNvSpPr/>
          <p:nvPr/>
        </p:nvSpPr>
        <p:spPr>
          <a:xfrm>
            <a:off x="7103014" y="3115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74_2#751081485.choices?vaa=1&amp;vcp=1&amp;pid=6ba0efb8d&amp;color=0,0,0&amp;vtp=1&amp;vaab=1&amp;bbb=1"/>
          <p:cNvSpPr/>
          <p:nvPr/>
        </p:nvSpPr>
        <p:spPr>
          <a:xfrm>
            <a:off x="539496" y="3750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.could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.might</a:t>
            </a:r>
            <a:endParaRPr lang="en-US" altLang="zh-CN" sz="2800" dirty="0"/>
          </a:p>
        </p:txBody>
      </p:sp>
      <p:sp>
        <p:nvSpPr>
          <p:cNvPr id="8" name="QC_7_BD.76_1#ceebbd42c?vaa=1&amp;vcp=1&amp;pid=6ba0efb8d&amp;color=0,0,0&amp;vtp=1&amp;vaab=1&amp;bbb=1&amp;hb=1"/>
          <p:cNvSpPr/>
          <p:nvPr/>
        </p:nvSpPr>
        <p:spPr>
          <a:xfrm>
            <a:off x="539496" y="43802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77_1#ceebbd42c.bracket?vaa=1&amp;vcp=1&amp;pid=6ba0efb8d&amp;color=0,0,0&amp;vpa=40&amp;vtp=1&amp;vaab=1"/>
          <p:cNvSpPr/>
          <p:nvPr/>
        </p:nvSpPr>
        <p:spPr>
          <a:xfrm>
            <a:off x="1969039" y="50146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76_2#ceebbd42c.choices?vaa=1&amp;vcp=1&amp;pid=6ba0efb8d&amp;color=0,0,0&amp;vtp=1&amp;vaab=1&amp;bbb=1"/>
          <p:cNvSpPr/>
          <p:nvPr/>
        </p:nvSpPr>
        <p:spPr>
          <a:xfrm>
            <a:off x="539496" y="56494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.might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c506ca08.fixed?vcp=1&amp;pid=080a9bbf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</a:t>
            </a:r>
            <a:endParaRPr lang="en-US" altLang="zh-CN" sz="4000" dirty="0"/>
          </a:p>
        </p:txBody>
      </p:sp>
      <p:sp>
        <p:nvSpPr>
          <p:cNvPr id="3" name="C_4_BD#7c506ca08.fixed?vcp=1&amp;pid=080a9bbf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adead248?sp=1&amp;vcp=1&amp;pid=7c506ca0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主题：做文明少年，创文明城市</a:t>
            </a:r>
            <a:endParaRPr lang="en-US" altLang="zh-CN" sz="3000" dirty="0"/>
          </a:p>
        </p:txBody>
      </p:sp>
      <p:sp>
        <p:nvSpPr>
          <p:cNvPr id="3" name="C_6_BD#6af6eaca5?vcp=1&amp;pid=2adead248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78_1#942dc6885?vaa=1&amp;vcp=1&amp;pid=6af6eaca5&amp;color=0,0,0&amp;vtp=1&amp;vaab=1&amp;bbb=1&amp;hb=1"/>
          <p:cNvSpPr/>
          <p:nvPr/>
        </p:nvSpPr>
        <p:spPr>
          <a:xfrm>
            <a:off x="539496" y="18652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为配合我市开展“创建文明城市（build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civilized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city）”活动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，学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校举办以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Well”为主题的英语征文比赛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。请你根据所给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内容要点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，用英语写一篇80词左右的英语短文参赛。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8_2#942dc6885?vaa=1&amp;vcp=1&amp;pid=6af6eaca5&amp;color=0,0,0&amp;mp=1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内容要点：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1.衣着整洁;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2.保持环境卫生;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3.待人有礼，乐于助人;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4.遵守交通规则;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8_8#942dc6885?sp=1&amp;vaa=1&amp;vcp=1&amp;pid=6af6eaca5&amp;color=0,0,0&amp;mp=1&amp;vtp=1&amp;vaab=1&amp;bt=1&amp;bbb=1&amp;hb=1&amp;hltap=1"/>
          <p:cNvSpPr/>
          <p:nvPr/>
        </p:nvSpPr>
        <p:spPr>
          <a:xfrm>
            <a:off x="539496" y="86614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Behave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78_8#942dc6885?sp=1&amp;vaa=1&amp;vcp=1&amp;pid=6af6eaca5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C4A08EC8-B068-A260-F1EF-6AF697D86929}"/>
              </a:ext>
            </a:extLst>
          </p:cNvPr>
          <p:cNvSpPr/>
          <p:nvPr/>
        </p:nvSpPr>
        <p:spPr>
          <a:xfrm>
            <a:off x="539496" y="14960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civilized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well.</a:t>
            </a:r>
            <a:endParaRPr lang="en-US" altLang="zh-CN" sz="2800" dirty="0"/>
          </a:p>
        </p:txBody>
      </p:sp>
      <p:sp>
        <p:nvSpPr>
          <p:cNvPr id="4" name="QB_7_AN.78_8#942dc6885?sp=1&amp;vaa=1&amp;vcp=1&amp;pid=6af6eaca5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BB0E9E31-DE71-D3ED-64A7-9D6AD4259466}"/>
              </a:ext>
            </a:extLst>
          </p:cNvPr>
          <p:cNvSpPr/>
          <p:nvPr/>
        </p:nvSpPr>
        <p:spPr>
          <a:xfrm>
            <a:off x="539496" y="2735411"/>
            <a:ext cx="11109960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tidy.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kept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everywhere.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manners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“Thank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“Please”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8_8#942dc6885?sp=1&amp;vaa=1&amp;vcp=1&amp;pid=6af6eaca5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8F5E4D4A-9200-EFCE-E1D9-403D5CA2F522}"/>
              </a:ext>
            </a:extLst>
          </p:cNvPr>
          <p:cNvSpPr/>
          <p:nvPr/>
        </p:nvSpPr>
        <p:spPr>
          <a:xfrm>
            <a:off x="539496" y="1883124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78_8#942dc6885?sp=1&amp;vaa=1&amp;vcp=1&amp;pid=6af6eaca5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D77268CC-4ACD-11FD-A00F-AA65F397C6E7}"/>
              </a:ext>
            </a:extLst>
          </p:cNvPr>
          <p:cNvSpPr/>
          <p:nvPr/>
        </p:nvSpPr>
        <p:spPr>
          <a:xfrm>
            <a:off x="539496" y="184933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babies.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obey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traffic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traffic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yellow,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public.</a:t>
            </a:r>
            <a:endParaRPr lang="en-US" altLang="zh-CN" sz="2800" dirty="0"/>
          </a:p>
        </p:txBody>
      </p:sp>
      <p:sp>
        <p:nvSpPr>
          <p:cNvPr id="4" name="QB_7_AN.78_8#942dc6885?sp=1&amp;vaa=1&amp;vcp=1&amp;pid=6af6eaca5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C078DAD9-99BD-531A-C320-263A99AB81B4}"/>
              </a:ext>
            </a:extLst>
          </p:cNvPr>
          <p:cNvSpPr/>
          <p:nvPr/>
        </p:nvSpPr>
        <p:spPr>
          <a:xfrm>
            <a:off x="539496" y="37932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behaves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attractive.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903178718"/>
      </p:ext>
    </p:extLst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bb9e32ac?vcp=1&amp;pid=2adead24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29" name="P_7_BD#f319b87d8?colgroup=4,25&amp;vcp=1&amp;pid=abb9e32a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638582"/>
              </p:ext>
            </p:extLst>
          </p:nvPr>
        </p:nvGraphicFramePr>
        <p:xfrm>
          <a:off x="539496" y="1272966"/>
          <a:ext cx="11091672" cy="5076764"/>
        </p:xfrm>
        <a:graphic>
          <a:graphicData uri="http://schemas.openxmlformats.org/drawingml/2006/table">
            <a:tbl>
              <a:tblPr/>
              <a:tblGrid>
                <a:gridCol w="1618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73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做文明少年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第一人称或第二人称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一般现在时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①衣着整洁;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②保持环境卫生;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③待人有礼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乐于助人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;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遵守交通规则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560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开篇：点明主题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：阐述为了建设文明的城市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我们学生应该尽力在各方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面做好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：表达自己的观点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baff20ab.fixed?vcp=1&amp;pid=080a9bbf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</a:t>
            </a:r>
            <a:endParaRPr lang="en-US" altLang="zh-CN" sz="4000" dirty="0"/>
          </a:p>
        </p:txBody>
      </p:sp>
      <p:sp>
        <p:nvSpPr>
          <p:cNvPr id="3" name="C_4_BD#6baff20ab.fixed?vcp=1&amp;pid=080a9bbf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f319b87d8?colgroup=4,25&amp;vcp=1&amp;pid=abb9e32a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495487"/>
              </p:ext>
            </p:extLst>
          </p:nvPr>
        </p:nvGraphicFramePr>
        <p:xfrm>
          <a:off x="539496" y="1524730"/>
          <a:ext cx="11091672" cy="4513136"/>
        </p:xfrm>
        <a:graphic>
          <a:graphicData uri="http://schemas.openxmlformats.org/drawingml/2006/table">
            <a:tbl>
              <a:tblPr/>
              <a:tblGrid>
                <a:gridCol w="1618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73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1313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order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supposed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（not）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friendly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habit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keep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clothes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tidy.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everywhere.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seats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women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babies.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f319b87d8?colgroup=4,25&amp;vcp=1&amp;pid=abb9e32ac&amp;color=0,0,0&amp;vtp=1&amp;vaab=1&amp;bt=1&amp;bbb=1">
            <a:extLst>
              <a:ext uri="{FF2B5EF4-FFF2-40B4-BE49-F238E27FC236}">
                <a16:creationId xmlns:a16="http://schemas.microsoft.com/office/drawing/2014/main" id="{E63EF334-B9E8-9AAF-04DC-4EBFD9B0F5DE}"/>
              </a:ext>
            </a:extLst>
          </p:cNvPr>
          <p:cNvSpPr txBox="1"/>
          <p:nvPr/>
        </p:nvSpPr>
        <p:spPr>
          <a:xfrm>
            <a:off x="10913023" y="8163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f319b87d8?vcp=1&amp;pid=abb9e32ac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学习至此，请完成第21讲备考练习（第224页）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d48ed3b9.fixed?vcp=1&amp;pid=080a9bbf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</a:t>
            </a:r>
            <a:endParaRPr lang="en-US" altLang="zh-CN" sz="4000" dirty="0"/>
          </a:p>
        </p:txBody>
      </p:sp>
      <p:sp>
        <p:nvSpPr>
          <p:cNvPr id="3" name="C_4_BD#6d48ed3b9.fixed?vcp=1&amp;pid=080a9bbfa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第21讲备考练习（九年级全一册Units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64f29557?sp=1&amp;vcp=1&amp;pid=6d48ed3b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79_1#867d2c879?vaa=1&amp;vcp=1&amp;pid=364f29557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strict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867d2c879.bracket?vaa=1&amp;vcp=1&amp;pid=364f29557&amp;color=0,0,0&amp;vpa=41&amp;vtp=1&amp;vaab=1"/>
          <p:cNvSpPr/>
          <p:nvPr/>
        </p:nvSpPr>
        <p:spPr>
          <a:xfrm>
            <a:off x="5385340" y="18978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79_2#867d2c879.choices?vaa=1&amp;vcp=1&amp;pid=364f29557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6" name="QC_6_BD.81_1#927c63420?sp=1&amp;vaa=1&amp;vcp=1&amp;pid=364f29557&amp;color=0,0,0&amp;vtp=1&amp;vaab=1&amp;bb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82_1#927c63420.bracket?vaa=1&amp;vcp=1&amp;pid=364f29557&amp;color=0,0,0&amp;vpa=42&amp;vtp=1&amp;vaab=1"/>
          <p:cNvSpPr/>
          <p:nvPr/>
        </p:nvSpPr>
        <p:spPr>
          <a:xfrm>
            <a:off x="4193127" y="38035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81_2#927c63420.choices?vaa=1&amp;vcp=1&amp;pid=364f29557&amp;color=0,0,0&amp;vtp=1&amp;vaab=1&amp;bbb=1"/>
          <p:cNvSpPr/>
          <p:nvPr/>
        </p:nvSpPr>
        <p:spPr>
          <a:xfrm>
            <a:off x="539496" y="44383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B.Could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3_1#6f88965c5?vaa=1&amp;vcp=1&amp;pid=364f29557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6f88965c5.bracket?vaa=1&amp;vcp=1&amp;pid=364f29557&amp;color=0,0,0&amp;mp=1&amp;vpa=43&amp;vtp=1&amp;vaab=1"/>
          <p:cNvSpPr/>
          <p:nvPr/>
        </p:nvSpPr>
        <p:spPr>
          <a:xfrm>
            <a:off x="7457028" y="21846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83_2#6f88965c5.choices?vaa=1&amp;vcp=1&amp;pid=364f29557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A.awake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.sleepy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.asleep;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awake</a:t>
            </a:r>
            <a:endParaRPr lang="en-US" altLang="zh-CN" sz="2800" dirty="0"/>
          </a:p>
        </p:txBody>
      </p:sp>
      <p:sp>
        <p:nvSpPr>
          <p:cNvPr id="5" name="QC_6_BD.85_1#10e682851?vaa=1&amp;vcp=1&amp;pid=364f29557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surprise,Daniel’s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Shanghai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86_1#10e682851.bracket?vaa=1&amp;vcp=1&amp;pid=364f29557&amp;color=0,0,0&amp;vpa=44&amp;vtp=1&amp;vaab=1"/>
          <p:cNvSpPr/>
          <p:nvPr/>
        </p:nvSpPr>
        <p:spPr>
          <a:xfrm>
            <a:off x="1338803" y="40811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85_2#10e682851.choices?vaa=1&amp;vcp=1&amp;pid=364f29557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B.visiting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.visit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7_1#38182bbc5?vaa=1&amp;vcp=1&amp;pid=364f29557&amp;color=0,0,0&amp;mp=1&amp;vtp=1&amp;vaab=1&amp;bt=1&amp;bbb=1&amp;hb=1"/>
          <p:cNvSpPr/>
          <p:nvPr/>
        </p:nvSpPr>
        <p:spPr>
          <a:xfrm>
            <a:off x="539496" y="122640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Guimei,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2008,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1,800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college.(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38182bbc5.bracket?vaa=1&amp;vcp=1&amp;pid=364f29557&amp;color=0,0,0&amp;mp=1&amp;vpa=45&amp;vtp=1&amp;vaab=1"/>
          <p:cNvSpPr/>
          <p:nvPr/>
        </p:nvSpPr>
        <p:spPr>
          <a:xfrm>
            <a:off x="4475702" y="25084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87_2#38182bbc5.choices?vaa=1&amp;vcp=1&amp;pid=364f29557&amp;color=0,0,0&amp;vtp=1&amp;vaab=1&amp;bbb=1"/>
          <p:cNvSpPr/>
          <p:nvPr/>
        </p:nvSpPr>
        <p:spPr>
          <a:xfrm>
            <a:off x="539496" y="31469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.educated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B.influenced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.started</a:t>
            </a:r>
            <a:endParaRPr lang="en-US" altLang="zh-CN" sz="2800" dirty="0"/>
          </a:p>
        </p:txBody>
      </p:sp>
      <p:sp>
        <p:nvSpPr>
          <p:cNvPr id="5" name="QC_6_BD.89_1#d073b3bb0?vaa=1&amp;vcp=1&amp;pid=364f29557&amp;color=0,0,0&amp;vtp=1&amp;vaab=1&amp;bbb=1&amp;hb=1"/>
          <p:cNvSpPr/>
          <p:nvPr/>
        </p:nvSpPr>
        <p:spPr>
          <a:xfrm>
            <a:off x="539496" y="37763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Chang’an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90_1#d073b3bb0.bracket?vaa=1&amp;vcp=1&amp;pid=364f29557&amp;color=0,0,0&amp;vpa=46&amp;vtp=1&amp;vaab=1"/>
          <p:cNvSpPr/>
          <p:nvPr/>
        </p:nvSpPr>
        <p:spPr>
          <a:xfrm>
            <a:off x="8396510" y="44107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89_2#d073b3bb0.choices?vaa=1&amp;vcp=1&amp;pid=364f29557&amp;color=0,0,0&amp;vtp=1&amp;vaab=1&amp;bbb=1"/>
          <p:cNvSpPr/>
          <p:nvPr/>
        </p:nvSpPr>
        <p:spPr>
          <a:xfrm>
            <a:off x="539496" y="50455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1_1#3abf641cd?vaa=1&amp;vcp=1&amp;pid=364f29557&amp;color=0,0,0&amp;vtp=1&amp;vaab=1&amp;bt=1&amp;bbb=1"/>
          <p:cNvSpPr/>
          <p:nvPr/>
        </p:nvSpPr>
        <p:spPr>
          <a:xfrm>
            <a:off x="539496" y="15375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3abf641cd.bracket?vaa=1&amp;vcp=1&amp;pid=364f29557&amp;color=0,0,0&amp;vpa=47&amp;vtp=1&amp;vaab=1"/>
          <p:cNvSpPr/>
          <p:nvPr/>
        </p:nvSpPr>
        <p:spPr>
          <a:xfrm>
            <a:off x="10031953" y="15242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91_2#3abf641cd.choices?vaa=1&amp;vcp=1&amp;pid=364f29557&amp;color=0,0,0&amp;vtp=1&amp;vaab=1&amp;bbb=1"/>
          <p:cNvSpPr/>
          <p:nvPr/>
        </p:nvSpPr>
        <p:spPr>
          <a:xfrm>
            <a:off x="539496" y="21620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5" name="QC_6_BD.93_1#50e841538?sp=1&amp;vaa=1&amp;vcp=1&amp;pid=364f29557&amp;color=0,0,0&amp;vtp=1&amp;vaab=1&amp;bbb=1&amp;hb=1"/>
          <p:cNvSpPr/>
          <p:nvPr/>
        </p:nvSpPr>
        <p:spPr>
          <a:xfrm>
            <a:off x="539496" y="27914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unexpected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welcomed.(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94_1#50e841538.bracket?vaa=1&amp;vcp=1&amp;pid=364f29557&amp;color=0,0,0&amp;vpa=48&amp;vtp=1&amp;vaab=1"/>
          <p:cNvSpPr/>
          <p:nvPr/>
        </p:nvSpPr>
        <p:spPr>
          <a:xfrm>
            <a:off x="8637366" y="407355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93_2#50e841538.choices?vaa=1&amp;vcp=1&amp;pid=364f29557&amp;color=0,0,0&amp;vtp=1&amp;vaab=1&amp;bbb=1"/>
          <p:cNvSpPr/>
          <p:nvPr/>
        </p:nvSpPr>
        <p:spPr>
          <a:xfrm>
            <a:off x="539496" y="47140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5_1#35f8da619?vaa=1&amp;vcp=1&amp;pid=364f29557&amp;color=0,0,0&amp;mp=1&amp;vtp=1&amp;vaab=1&amp;bt=1&amp;bbb=1&amp;hb=1"/>
          <p:cNvSpPr/>
          <p:nvPr/>
        </p:nvSpPr>
        <p:spPr>
          <a:xfrm>
            <a:off x="539496" y="1220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35f8da619.bracket?vaa=1&amp;vcp=1&amp;pid=364f29557&amp;color=0,0,0&amp;mp=1&amp;vpa=49&amp;vtp=1&amp;vaab=1"/>
          <p:cNvSpPr/>
          <p:nvPr/>
        </p:nvSpPr>
        <p:spPr>
          <a:xfrm>
            <a:off x="3353340" y="18544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95_2#35f8da619.choices?vaa=1&amp;vcp=1&amp;pid=364f29557&amp;color=0,0,0&amp;vtp=1&amp;vaab=1&amp;bbb=1"/>
          <p:cNvSpPr/>
          <p:nvPr/>
        </p:nvSpPr>
        <p:spPr>
          <a:xfrm>
            <a:off x="539496" y="248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.would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B.should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.might</a:t>
            </a:r>
            <a:endParaRPr lang="en-US" altLang="zh-CN" sz="2800" dirty="0"/>
          </a:p>
        </p:txBody>
      </p:sp>
      <p:sp>
        <p:nvSpPr>
          <p:cNvPr id="5" name="QC_6_BD.97_1#9cdab21a6?sp=1&amp;vaa=1&amp;vcp=1&amp;pid=364f29557&amp;color=0,0,0&amp;vtp=1&amp;vaab=1&amp;bbb=1&amp;hb=1"/>
          <p:cNvSpPr/>
          <p:nvPr/>
        </p:nvSpPr>
        <p:spPr>
          <a:xfrm>
            <a:off x="539496" y="31166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98_1#9cdab21a6.bracket?vaa=1&amp;vcp=1&amp;pid=364f29557&amp;color=0,0,0&amp;vpa=50&amp;vtp=1&amp;vaab=1"/>
          <p:cNvSpPr/>
          <p:nvPr/>
        </p:nvSpPr>
        <p:spPr>
          <a:xfrm>
            <a:off x="4574445" y="43986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97_2#9cdab21a6.choices?vaa=1&amp;vcp=1&amp;pid=364f29557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depends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belongs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39fa04b9?sp=1&amp;vcp=1&amp;pid=6d48ed3b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99_1#6ef214d9c?vaa=1&amp;vcp=1&amp;pid=c39fa04b9&amp;color=0,0,0&amp;vtp=1&amp;vaab=1&amp;bbb=1&amp;hb=1"/>
          <p:cNvSpPr/>
          <p:nvPr/>
        </p:nvSpPr>
        <p:spPr>
          <a:xfrm>
            <a:off x="539496" y="1263495"/>
            <a:ext cx="11109960" cy="3806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（safe）,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mobile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（general）speaking,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regard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（prevent）the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failed.</a:t>
            </a:r>
            <a:endParaRPr lang="en-US" altLang="zh-CN" sz="2800" dirty="0"/>
          </a:p>
        </p:txBody>
      </p:sp>
      <p:sp>
        <p:nvSpPr>
          <p:cNvPr id="4" name="QB_6_AN.1_1#6ef214d9c.blank?vaa=1&amp;vcp=1&amp;pid=c39fa04b9&amp;color=0,0,0&amp;vpa=51&amp;vtp=1&amp;vaab=1&amp;bbb=1"/>
          <p:cNvSpPr/>
          <p:nvPr/>
        </p:nvSpPr>
        <p:spPr>
          <a:xfrm>
            <a:off x="1426115" y="1220315"/>
            <a:ext cx="1106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</a:t>
            </a:r>
            <a:endParaRPr lang="en-US" altLang="zh-CN" sz="2800" dirty="0"/>
          </a:p>
        </p:txBody>
      </p:sp>
      <p:sp>
        <p:nvSpPr>
          <p:cNvPr id="6" name="QB_6_AN.2_1#6ef214d9c.blank?vaa=1&amp;vcp=1&amp;pid=c39fa04b9&amp;color=0,0,0&amp;vpa=52&amp;vtp=1&amp;vaab=1&amp;bbb=1"/>
          <p:cNvSpPr/>
          <p:nvPr/>
        </p:nvSpPr>
        <p:spPr>
          <a:xfrm>
            <a:off x="829215" y="2515715"/>
            <a:ext cx="1658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Generally</a:t>
            </a:r>
            <a:endParaRPr lang="en-US" altLang="zh-CN" sz="2800" dirty="0"/>
          </a:p>
        </p:txBody>
      </p:sp>
      <p:sp>
        <p:nvSpPr>
          <p:cNvPr id="8" name="QB_6_AN.104_1#6ef214d9c.blank?vaa=1&amp;vcp=1&amp;pid=c39fa04b9&amp;color=0,0,0&amp;vpa=53&amp;vtp=1&amp;vaab=1&amp;bbb=1"/>
          <p:cNvSpPr/>
          <p:nvPr/>
        </p:nvSpPr>
        <p:spPr>
          <a:xfrm>
            <a:off x="4034377" y="3811115"/>
            <a:ext cx="17780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prevent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5_1#cbbbbe050?sp=1&amp;vaa=1&amp;vcp=1&amp;pid=c39fa04b9&amp;color=0,0,0&amp;vtp=1&amp;vaab=1&amp;bt=1&amp;bbb=1&amp;hb=1"/>
          <p:cNvSpPr/>
          <p:nvPr/>
        </p:nvSpPr>
        <p:spPr>
          <a:xfrm>
            <a:off x="539496" y="12171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Italy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Spain.</a:t>
            </a:r>
            <a:endParaRPr lang="en-US" altLang="zh-CN" sz="2800" dirty="0"/>
          </a:p>
        </p:txBody>
      </p:sp>
      <p:sp>
        <p:nvSpPr>
          <p:cNvPr id="3" name="QB_6_AN.1_1#cbbbbe050.blank?vaa=1&amp;vcp=1&amp;pid=c39fa04b9&amp;color=0,0,0&amp;vpa=54&amp;vtp=1&amp;vaab=1&amp;bbb=1"/>
          <p:cNvSpPr/>
          <p:nvPr/>
        </p:nvSpPr>
        <p:spPr>
          <a:xfrm>
            <a:off x="3518440" y="1834388"/>
            <a:ext cx="1184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</a:t>
            </a:r>
            <a:endParaRPr lang="en-US" altLang="zh-CN" sz="2800" dirty="0"/>
          </a:p>
        </p:txBody>
      </p:sp>
      <p:sp>
        <p:nvSpPr>
          <p:cNvPr id="4" name="QB_6_BD.107_1#549e75df9?vaa=1&amp;vcp=1&amp;pid=c39fa04b9&amp;color=0,0,0&amp;vtp=1&amp;vaab=1&amp;bbb=1"/>
          <p:cNvSpPr/>
          <p:nvPr/>
        </p:nvSpPr>
        <p:spPr>
          <a:xfrm>
            <a:off x="539496" y="31409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（smoke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（two）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differences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lifestyle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（I）.</a:t>
            </a:r>
            <a:endParaRPr lang="en-US" altLang="zh-CN" sz="2800" dirty="0"/>
          </a:p>
        </p:txBody>
      </p:sp>
      <p:sp>
        <p:nvSpPr>
          <p:cNvPr id="5" name="QB_6_AN.2_1#549e75df9.blank?vaa=1&amp;vcp=1&amp;pid=c39fa04b9&amp;color=0,0,0&amp;vpa=55&amp;vtp=1&amp;vaab=1&amp;bbb=1"/>
          <p:cNvSpPr/>
          <p:nvPr/>
        </p:nvSpPr>
        <p:spPr>
          <a:xfrm>
            <a:off x="2856453" y="3110420"/>
            <a:ext cx="1185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smoke</a:t>
            </a:r>
            <a:endParaRPr lang="en-US" altLang="zh-CN" sz="2800" dirty="0"/>
          </a:p>
        </p:txBody>
      </p:sp>
      <p:sp>
        <p:nvSpPr>
          <p:cNvPr id="7" name="QB_6_AN.3_1#549e75df9.blank?vaa=1&amp;vcp=1&amp;pid=c39fa04b9&amp;color=0,0,0&amp;vpa=56&amp;vtp=1&amp;vaab=1&amp;bbb=1"/>
          <p:cNvSpPr/>
          <p:nvPr/>
        </p:nvSpPr>
        <p:spPr>
          <a:xfrm>
            <a:off x="6501353" y="3758120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endParaRPr lang="en-US" altLang="zh-CN" sz="2800" dirty="0"/>
          </a:p>
        </p:txBody>
      </p:sp>
      <p:sp>
        <p:nvSpPr>
          <p:cNvPr id="9" name="QB_6_AN.112_1#549e75df9.blank?vaa=1&amp;vcp=1&amp;pid=c39fa04b9&amp;color=0,0,0&amp;vpa=57&amp;vtp=1&amp;vaab=1&amp;bbb=1"/>
          <p:cNvSpPr/>
          <p:nvPr/>
        </p:nvSpPr>
        <p:spPr>
          <a:xfrm>
            <a:off x="9352438" y="5032565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ee3a53d0?vcp=1&amp;pid=6baff20ab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1720" y="2569464"/>
            <a:ext cx="7525512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3_1#e678116d9?vaa=1&amp;vcp=1&amp;pid=c39fa04b9&amp;color=0,0,0&amp;vtp=1&amp;vaab=1&amp;bt=1&amp;bbb=1&amp;hb=1"/>
          <p:cNvSpPr/>
          <p:nvPr/>
        </p:nvSpPr>
        <p:spPr>
          <a:xfrm>
            <a:off x="539496" y="1562037"/>
            <a:ext cx="11109960" cy="3806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nurses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（medicine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（value）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（enter）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</p:txBody>
      </p:sp>
      <p:sp>
        <p:nvSpPr>
          <p:cNvPr id="3" name="QB_6_AN.1_1#e678116d9.blank?vaa=1&amp;vcp=1&amp;pid=c39fa04b9&amp;color=0,0,0&amp;vpa=58&amp;vtp=1&amp;vaab=1&amp;bbb=1"/>
          <p:cNvSpPr/>
          <p:nvPr/>
        </p:nvSpPr>
        <p:spPr>
          <a:xfrm>
            <a:off x="7896764" y="1531557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medical</a:t>
            </a:r>
            <a:endParaRPr lang="en-US" altLang="zh-CN" sz="2800" dirty="0"/>
          </a:p>
        </p:txBody>
      </p:sp>
      <p:sp>
        <p:nvSpPr>
          <p:cNvPr id="5" name="QB_6_AN.2_1#e678116d9.blank?vaa=1&amp;vcp=1&amp;pid=c39fa04b9&amp;color=0,0,0&amp;vpa=59&amp;vtp=1&amp;vaab=1&amp;bbb=1"/>
          <p:cNvSpPr/>
          <p:nvPr/>
        </p:nvSpPr>
        <p:spPr>
          <a:xfrm>
            <a:off x="486315" y="3474657"/>
            <a:ext cx="1460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valuable</a:t>
            </a:r>
            <a:endParaRPr lang="en-US" altLang="zh-CN" sz="2800" dirty="0"/>
          </a:p>
        </p:txBody>
      </p:sp>
      <p:sp>
        <p:nvSpPr>
          <p:cNvPr id="7" name="QB_6_AN.118_1#e678116d9.blank?vaa=1&amp;vcp=1&amp;pid=c39fa04b9&amp;color=0,0,0&amp;vpa=60&amp;vtp=1&amp;vaab=1&amp;bbb=1"/>
          <p:cNvSpPr/>
          <p:nvPr/>
        </p:nvSpPr>
        <p:spPr>
          <a:xfrm>
            <a:off x="7182389" y="4122357"/>
            <a:ext cx="1303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entered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c9bc6e74?sp=1&amp;vcp=1&amp;pid=6d48ed3b9&amp;color=0,0,0&amp;vtp=1&amp;vaab=1&amp;bt=1&amp;bbb=1&amp;hb=1"/>
          <p:cNvSpPr/>
          <p:nvPr/>
        </p:nvSpPr>
        <p:spPr>
          <a:xfrm>
            <a:off x="539496" y="525140"/>
            <a:ext cx="11109960" cy="12260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49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41" name="QM_6_BD.119_1#75010bb1d?colgroup=30&amp;vaa=1&amp;vcp=1&amp;pid=6c9bc6e7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004237"/>
              </p:ext>
            </p:extLst>
          </p:nvPr>
        </p:nvGraphicFramePr>
        <p:xfrm>
          <a:off x="539496" y="1821660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398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problems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strongly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19_2#75010bb1d?sp=1&amp;vaa=1&amp;vcp=1&amp;pid=6c9bc6e74&amp;color=0,0,0&amp;vtp=1&amp;vaab=1&amp;bbb=1&amp;hb=1"/>
          <p:cNvSpPr/>
          <p:nvPr/>
        </p:nvSpPr>
        <p:spPr>
          <a:xfrm>
            <a:off x="539496" y="3003880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primary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banned（禁止）from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mobile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</p:txBody>
      </p:sp>
      <p:sp>
        <p:nvSpPr>
          <p:cNvPr id="5" name="QM_6_BD.119_3#75010bb1d?sp=1&amp;vaa=1&amp;vcp=1&amp;pid=6c9bc6e74&amp;color=0,0,0&amp;vtp=1&amp;vaab=1&amp;bbb=1&amp;hb=1"/>
          <p:cNvSpPr/>
          <p:nvPr/>
        </p:nvSpPr>
        <p:spPr>
          <a:xfrm>
            <a:off x="539496" y="4167073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mobile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added.</a:t>
            </a:r>
            <a:endParaRPr lang="en-US" altLang="zh-CN" sz="2800" dirty="0"/>
          </a:p>
        </p:txBody>
      </p:sp>
      <p:sp>
        <p:nvSpPr>
          <p:cNvPr id="9" name="QM_6_AN.120_1#75010bb1d.blank?vaa=1&amp;vcp=1&amp;pid=6c9bc6e74&amp;color=0,0,0&amp;vpa=61&amp;vtp=1&amp;vaab=1&amp;bbb=1"/>
          <p:cNvSpPr/>
          <p:nvPr/>
        </p:nvSpPr>
        <p:spPr>
          <a:xfrm>
            <a:off x="4159790" y="3521215"/>
            <a:ext cx="1463675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bringing</a:t>
            </a:r>
            <a:endParaRPr lang="en-US" altLang="zh-CN" sz="2800" dirty="0"/>
          </a:p>
        </p:txBody>
      </p:sp>
      <p:sp>
        <p:nvSpPr>
          <p:cNvPr id="10" name="QM_6_AN.121_1#75010bb1d.blank?vaa=1&amp;vcp=1&amp;pid=6c9bc6e74&amp;color=0,0,0&amp;vpa=62&amp;vtp=1&amp;vaab=1&amp;bbb=1"/>
          <p:cNvSpPr/>
          <p:nvPr/>
        </p:nvSpPr>
        <p:spPr>
          <a:xfrm>
            <a:off x="5706015" y="4137228"/>
            <a:ext cx="1382713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endParaRPr lang="en-US" altLang="zh-CN" sz="2800" dirty="0"/>
          </a:p>
        </p:txBody>
      </p:sp>
      <p:sp>
        <p:nvSpPr>
          <p:cNvPr id="11" name="QM_6_AN.122_1#75010bb1d.blank?vaa=1&amp;vcp=1&amp;pid=6c9bc6e74&amp;color=0,0,0&amp;vpa=63&amp;vtp=1&amp;vaab=1&amp;bbb=1"/>
          <p:cNvSpPr/>
          <p:nvPr/>
        </p:nvSpPr>
        <p:spPr>
          <a:xfrm>
            <a:off x="5020215" y="4708728"/>
            <a:ext cx="614363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12" name="QM_6_AN.123_1#75010bb1d.blank?vaa=1&amp;vcp=1&amp;pid=6c9bc6e74&amp;color=0,0,0&amp;vpa=64&amp;vtp=1&amp;vaab=1&amp;bbb=1"/>
          <p:cNvSpPr/>
          <p:nvPr/>
        </p:nvSpPr>
        <p:spPr>
          <a:xfrm>
            <a:off x="3393027" y="5810263"/>
            <a:ext cx="771525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19_4#75010bb1d?sp=1&amp;vaa=1&amp;vcp=1&amp;pid=6c9bc6e74&amp;color=0,0,0&amp;vtp=1&amp;vaab=1&amp;bbb=1&amp;hb=1">
            <a:extLst>
              <a:ext uri="{FF2B5EF4-FFF2-40B4-BE49-F238E27FC236}">
                <a16:creationId xmlns:a16="http://schemas.microsoft.com/office/drawing/2014/main" id="{A526F9CE-584D-2340-D8B3-279A25AB35CA}"/>
              </a:ext>
            </a:extLst>
          </p:cNvPr>
          <p:cNvSpPr/>
          <p:nvPr/>
        </p:nvSpPr>
        <p:spPr>
          <a:xfrm>
            <a:off x="539496" y="1660582"/>
            <a:ext cx="11109960" cy="40458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focus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primary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knowledge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Nowadays,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remains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“Information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knowledge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books.”</a:t>
            </a:r>
            <a:endParaRPr lang="en-US" altLang="zh-CN" sz="2800" dirty="0"/>
          </a:p>
        </p:txBody>
      </p:sp>
      <p:sp>
        <p:nvSpPr>
          <p:cNvPr id="3" name="QM_6_BD.119_5#75010bb1d?sp=1&amp;vaa=1&amp;vcp=1&amp;pid=6c9bc6e74&amp;color=0,0,0&amp;vtp=1&amp;vaab=1&amp;bbb=1&amp;hb=1">
            <a:extLst>
              <a:ext uri="{FF2B5EF4-FFF2-40B4-BE49-F238E27FC236}">
                <a16:creationId xmlns:a16="http://schemas.microsoft.com/office/drawing/2014/main" id="{D72BDE75-0C80-DF44-3590-127199A70918}"/>
              </a:ext>
            </a:extLst>
          </p:cNvPr>
          <p:cNvSpPr/>
          <p:nvPr/>
        </p:nvSpPr>
        <p:spPr>
          <a:xfrm>
            <a:off x="539496" y="2511148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5" name="QM_6_AN.124_1#75010bb1d.blank?vaa=1&amp;vcp=1&amp;pid=6c9bc6e74&amp;color=0,0,0&amp;vpa=65&amp;vtp=1&amp;vaab=1&amp;bbb=1">
            <a:extLst>
              <a:ext uri="{FF2B5EF4-FFF2-40B4-BE49-F238E27FC236}">
                <a16:creationId xmlns:a16="http://schemas.microsoft.com/office/drawing/2014/main" id="{23816793-7093-BB0A-A119-4AE473A73529}"/>
              </a:ext>
            </a:extLst>
          </p:cNvPr>
          <p:cNvSpPr/>
          <p:nvPr/>
        </p:nvSpPr>
        <p:spPr>
          <a:xfrm>
            <a:off x="3323177" y="2076289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6" name="QM_6_AN.125_1#75010bb1d.blank?vaa=1&amp;vcp=1&amp;pid=6c9bc6e74&amp;color=0,0,0&amp;vpa=66&amp;vtp=1&amp;vaab=1&amp;bbb=1">
            <a:extLst>
              <a:ext uri="{FF2B5EF4-FFF2-40B4-BE49-F238E27FC236}">
                <a16:creationId xmlns:a16="http://schemas.microsoft.com/office/drawing/2014/main" id="{F6CF4C20-D3D9-39C2-29EA-2F8F034FE751}"/>
              </a:ext>
            </a:extLst>
          </p:cNvPr>
          <p:cNvSpPr/>
          <p:nvPr/>
        </p:nvSpPr>
        <p:spPr>
          <a:xfrm>
            <a:off x="765715" y="3528731"/>
            <a:ext cx="1423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strongly</a:t>
            </a:r>
            <a:endParaRPr lang="en-US" altLang="zh-CN" sz="2800" dirty="0"/>
          </a:p>
        </p:txBody>
      </p:sp>
      <p:sp>
        <p:nvSpPr>
          <p:cNvPr id="7" name="QM_6_AN.126_1#75010bb1d.blank?vaa=1&amp;vcp=1&amp;pid=6c9bc6e74&amp;color=0,0,0&amp;vpa=67&amp;vtp=1&amp;vaab=1&amp;bbb=1">
            <a:extLst>
              <a:ext uri="{FF2B5EF4-FFF2-40B4-BE49-F238E27FC236}">
                <a16:creationId xmlns:a16="http://schemas.microsoft.com/office/drawing/2014/main" id="{84480395-B467-4BFD-295D-2EE22354F734}"/>
              </a:ext>
            </a:extLst>
          </p:cNvPr>
          <p:cNvSpPr/>
          <p:nvPr/>
        </p:nvSpPr>
        <p:spPr>
          <a:xfrm>
            <a:off x="5017040" y="410617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8" name="QM_6_AN.127_1#75010bb1d.blank?vaa=1&amp;vcp=1&amp;pid=6c9bc6e74&amp;color=0,0,0&amp;vpa=68&amp;vtp=1&amp;vaab=1&amp;bbb=1">
            <a:extLst>
              <a:ext uri="{FF2B5EF4-FFF2-40B4-BE49-F238E27FC236}">
                <a16:creationId xmlns:a16="http://schemas.microsoft.com/office/drawing/2014/main" id="{A64D7C74-CFAF-59A1-C530-01C6B9B8E211}"/>
              </a:ext>
            </a:extLst>
          </p:cNvPr>
          <p:cNvSpPr/>
          <p:nvPr/>
        </p:nvSpPr>
        <p:spPr>
          <a:xfrm>
            <a:off x="9192164" y="4611845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9" name="QM_6_AN.128_1#75010bb1d.blank?vaa=1&amp;vcp=1&amp;pid=6c9bc6e74&amp;color=0,0,0&amp;vpa=69&amp;vtp=1&amp;vaab=1&amp;bbb=1">
            <a:extLst>
              <a:ext uri="{FF2B5EF4-FFF2-40B4-BE49-F238E27FC236}">
                <a16:creationId xmlns:a16="http://schemas.microsoft.com/office/drawing/2014/main" id="{99769249-1284-1022-2DC7-0408955ADB5A}"/>
              </a:ext>
            </a:extLst>
          </p:cNvPr>
          <p:cNvSpPr/>
          <p:nvPr/>
        </p:nvSpPr>
        <p:spPr>
          <a:xfrm>
            <a:off x="8011064" y="5071468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endParaRPr lang="en-US" altLang="zh-CN" sz="2800" dirty="0"/>
          </a:p>
        </p:txBody>
      </p:sp>
      <p:graphicFrame>
        <p:nvGraphicFramePr>
          <p:cNvPr id="4" name="QM_6_BD.119_1#75010bb1d?colgroup=30&amp;vaa=1&amp;vcp=1&amp;pid=6c9bc6e74&amp;color=0,0,0&amp;vtp=1&amp;vaab=1&amp;bbb=1&amp;hb=1">
            <a:extLst>
              <a:ext uri="{FF2B5EF4-FFF2-40B4-BE49-F238E27FC236}">
                <a16:creationId xmlns:a16="http://schemas.microsoft.com/office/drawing/2014/main" id="{1963663C-D99B-3646-CF80-914F419CEF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034931"/>
              </p:ext>
            </p:extLst>
          </p:nvPr>
        </p:nvGraphicFramePr>
        <p:xfrm>
          <a:off x="539496" y="621045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398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problems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strongly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85533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19_6#75010bb1d?sp=1&amp;vaa=1&amp;vcp=1&amp;pid=6c9bc6e74&amp;color=0,0,0&amp;vtp=1&amp;vaab=1&amp;bbb=1&amp;hb=1">
            <a:extLst>
              <a:ext uri="{FF2B5EF4-FFF2-40B4-BE49-F238E27FC236}">
                <a16:creationId xmlns:a16="http://schemas.microsoft.com/office/drawing/2014/main" id="{91E91953-F71B-13AD-F60D-488CD4E6634A}"/>
              </a:ext>
            </a:extLst>
          </p:cNvPr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mobile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worldwide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limit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mobile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primary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schools.</a:t>
            </a:r>
            <a:endParaRPr lang="en-US" altLang="zh-CN" sz="2800" dirty="0"/>
          </a:p>
        </p:txBody>
      </p:sp>
      <p:sp>
        <p:nvSpPr>
          <p:cNvPr id="3" name="QM_6_AN.129_1#75010bb1d.blank?vaa=1&amp;vcp=1&amp;pid=6c9bc6e74&amp;color=0,0,0&amp;vpa=70&amp;vtp=1&amp;vaab=1&amp;bbb=1">
            <a:extLst>
              <a:ext uri="{FF2B5EF4-FFF2-40B4-BE49-F238E27FC236}">
                <a16:creationId xmlns:a16="http://schemas.microsoft.com/office/drawing/2014/main" id="{75232347-865D-EB13-9490-617689EAC9C6}"/>
              </a:ext>
            </a:extLst>
          </p:cNvPr>
          <p:cNvSpPr/>
          <p:nvPr/>
        </p:nvSpPr>
        <p:spPr>
          <a:xfrm>
            <a:off x="956215" y="3109944"/>
            <a:ext cx="1581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endParaRPr lang="en-US" altLang="zh-CN" sz="2800" dirty="0"/>
          </a:p>
        </p:txBody>
      </p:sp>
      <p:graphicFrame>
        <p:nvGraphicFramePr>
          <p:cNvPr id="4" name="QM_6_BD.119_1#75010bb1d?colgroup=30&amp;vaa=1&amp;vcp=1&amp;pid=6c9bc6e74&amp;color=0,0,0&amp;vtp=1&amp;vaab=1&amp;bbb=1&amp;hb=1">
            <a:extLst>
              <a:ext uri="{FF2B5EF4-FFF2-40B4-BE49-F238E27FC236}">
                <a16:creationId xmlns:a16="http://schemas.microsoft.com/office/drawing/2014/main" id="{FF7DBC70-45B1-5799-800A-B74CDEC4CA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042062"/>
              </p:ext>
            </p:extLst>
          </p:nvPr>
        </p:nvGraphicFramePr>
        <p:xfrm>
          <a:off x="539496" y="621045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398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problems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strongly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01703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1c511248?sp=1&amp;vcp=1&amp;pid=6d48ed3b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四、阅读理解。</a:t>
            </a:r>
            <a:endParaRPr lang="en-US" altLang="zh-CN" sz="3200" dirty="0"/>
          </a:p>
        </p:txBody>
      </p:sp>
      <p:sp>
        <p:nvSpPr>
          <p:cNvPr id="3" name="QM_6_BD.130_1#aae4a6830?vaa=1&amp;vcp=1&amp;pid=c1c511248&amp;color=0,0,0&amp;vtp=1&amp;vaab=1&amp;bbb=1&amp;hb=1"/>
          <p:cNvSpPr/>
          <p:nvPr/>
        </p:nvSpPr>
        <p:spPr>
          <a:xfrm>
            <a:off x="539496" y="1263495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Recently,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junior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uniforms?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topic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Kennedy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reminds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prevent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bullying（欺凌）.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impossible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clothing.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30_1#aae4a6830?vaa=1&amp;vcp=1&amp;pid=c1c511248&amp;color=0,0,0&amp;vtp=1&amp;vaab=1&amp;bbb=1&amp;hb=1">
            <a:extLst>
              <a:ext uri="{FF2B5EF4-FFF2-40B4-BE49-F238E27FC236}">
                <a16:creationId xmlns:a16="http://schemas.microsoft.com/office/drawing/2014/main" id="{A3D72D3F-8520-21B5-E535-6AD80DE173E7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Manson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efforts.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Moorhead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opinion,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education.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ought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independence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personalities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192564757"/>
      </p:ext>
    </p:extLst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30_1#aae4a6830?vaa=1&amp;vcp=1&amp;pid=c1c511248&amp;color=0,0,0&amp;vtp=1&amp;vaab=1&amp;bbb=1&amp;hb=1">
            <a:extLst>
              <a:ext uri="{FF2B5EF4-FFF2-40B4-BE49-F238E27FC236}">
                <a16:creationId xmlns:a16="http://schemas.microsoft.com/office/drawing/2014/main" id="{102F5FF3-B255-3167-6F44-FDED7489235A}"/>
              </a:ext>
            </a:extLst>
          </p:cNvPr>
          <p:cNvSpPr/>
          <p:nvPr/>
        </p:nvSpPr>
        <p:spPr>
          <a:xfrm>
            <a:off x="539496" y="88998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colorful.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Patrick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advantages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managing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behaviors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confidence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根据短文内容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，选择正确答案。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75946637"/>
      </p:ext>
    </p:extLst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1_1#dac3edd74?vaa=1&amp;vcp=1&amp;pid=aae4a6830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dac3edd74.bracket?vaa=1&amp;vcp=1&amp;pid=aae4a6830&amp;color=0,0,0&amp;vpa=71&amp;vtp=1&amp;vaab=1"/>
          <p:cNvSpPr/>
          <p:nvPr/>
        </p:nvSpPr>
        <p:spPr>
          <a:xfrm>
            <a:off x="8838153" y="53814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31_2#dac3edd74.choices?vaa=1&amp;vcp=1&amp;pid=aae4a6830&amp;color=0,0,0&amp;vtp=1&amp;vaab=1&amp;bbb=1"/>
          <p:cNvSpPr/>
          <p:nvPr/>
        </p:nvSpPr>
        <p:spPr>
          <a:xfrm>
            <a:off x="539496" y="1133901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A.Present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opinion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.Introduce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discussion.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.Provide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problems.</a:t>
            </a:r>
            <a:endParaRPr lang="en-US" altLang="zh-CN" sz="2800" dirty="0"/>
          </a:p>
        </p:txBody>
      </p:sp>
      <p:sp>
        <p:nvSpPr>
          <p:cNvPr id="5" name="QC_7_BD.133_1#1016056b2?vaa=1&amp;vcp=1&amp;pid=aae4a6830&amp;color=0,0,0&amp;vtp=1&amp;vaab=1&amp;bbb=1"/>
          <p:cNvSpPr/>
          <p:nvPr/>
        </p:nvSpPr>
        <p:spPr>
          <a:xfrm>
            <a:off x="539496" y="291977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Kennedy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1016056b2.bracket?vaa=1&amp;vcp=1&amp;pid=aae4a6830&amp;color=0,0,0&amp;vpa=72&amp;vtp=1&amp;vaab=1"/>
          <p:cNvSpPr/>
          <p:nvPr/>
        </p:nvSpPr>
        <p:spPr>
          <a:xfrm>
            <a:off x="7711028" y="2903519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33_2#1016056b2.choices?vaa=1&amp;vcp=1&amp;pid=aae4a6830&amp;color=0,0,0&amp;vtp=1&amp;vaab=1&amp;bbb=1"/>
          <p:cNvSpPr/>
          <p:nvPr/>
        </p:nvSpPr>
        <p:spPr>
          <a:xfrm>
            <a:off x="539496" y="351311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851487" algn="l"/>
                <a:tab pos="76394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parent.</a:t>
            </a:r>
            <a:endParaRPr lang="en-US" altLang="zh-CN" sz="2800" dirty="0"/>
          </a:p>
        </p:txBody>
      </p:sp>
      <p:sp>
        <p:nvSpPr>
          <p:cNvPr id="8" name="QC_7_BD.135_1#04c9209f1?vaa=1&amp;vcp=1&amp;pid=aae4a6830&amp;color=0,0,0&amp;vtp=1&amp;vaab=1&amp;bbb=1"/>
          <p:cNvSpPr/>
          <p:nvPr/>
        </p:nvSpPr>
        <p:spPr>
          <a:xfrm>
            <a:off x="539496" y="410646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Manson’s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opinion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36_1#04c9209f1.bracket?vaa=1&amp;vcp=1&amp;pid=aae4a6830&amp;color=0,0,0&amp;vpa=73&amp;vtp=1&amp;vaab=1"/>
          <p:cNvSpPr/>
          <p:nvPr/>
        </p:nvSpPr>
        <p:spPr>
          <a:xfrm>
            <a:off x="5981668" y="4090207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135_2#04c9209f1.choices?vaa=1&amp;vcp=1&amp;pid=aae4a6830&amp;color=0,0,0&amp;vtp=1&amp;vaab=1&amp;bbb=1"/>
          <p:cNvSpPr/>
          <p:nvPr/>
        </p:nvSpPr>
        <p:spPr>
          <a:xfrm>
            <a:off x="539496" y="469587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uniforms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7_1#9f04a3fa3?vaa=1&amp;vcp=1&amp;pid=aae4a6830&amp;color=0,0,0&amp;vtp=1&amp;vaab=1&amp;bt=1&amp;bbb=1"/>
          <p:cNvSpPr/>
          <p:nvPr/>
        </p:nvSpPr>
        <p:spPr>
          <a:xfrm>
            <a:off x="539496" y="8745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Patrick,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9f04a3fa3.bracket?vaa=1&amp;vcp=1&amp;pid=aae4a6830&amp;color=0,0,0&amp;vpa=74&amp;vtp=1&amp;vaab=1"/>
          <p:cNvSpPr/>
          <p:nvPr/>
        </p:nvSpPr>
        <p:spPr>
          <a:xfrm>
            <a:off x="8217439" y="8611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37_2#9f04a3fa3.choices?vaa=1&amp;vcp=1&amp;pid=aae4a6830&amp;color=0,0,0&amp;vtp=1&amp;vaab=1&amp;bbb=1"/>
          <p:cNvSpPr/>
          <p:nvPr/>
        </p:nvSpPr>
        <p:spPr>
          <a:xfrm>
            <a:off x="539496" y="15067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A.Managing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.Improving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behaviors.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.Helping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confidently.</a:t>
            </a:r>
            <a:endParaRPr lang="en-US" altLang="zh-CN" sz="2800" dirty="0"/>
          </a:p>
        </p:txBody>
      </p:sp>
      <p:sp>
        <p:nvSpPr>
          <p:cNvPr id="5" name="QC_7_BD.139_1#5a5bf1518?vaa=1&amp;vcp=1&amp;pid=aae4a6830&amp;color=0,0,0&amp;vtp=1&amp;vaab=1&amp;bbb=1"/>
          <p:cNvSpPr/>
          <p:nvPr/>
        </p:nvSpPr>
        <p:spPr>
          <a:xfrm>
            <a:off x="539496" y="342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40_1#5a5bf1518.bracket?vaa=1&amp;vcp=1&amp;pid=aae4a6830&amp;color=0,0,0&amp;vpa=75&amp;vtp=1&amp;vaab=1"/>
          <p:cNvSpPr/>
          <p:nvPr/>
        </p:nvSpPr>
        <p:spPr>
          <a:xfrm>
            <a:off x="7693692" y="34160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39_2#5a5bf1518.choices?vaa=1&amp;vcp=1&amp;pid=aae4a6830&amp;color=0,0,0&amp;vtp=1&amp;vaab=1&amp;bbb=1"/>
          <p:cNvSpPr/>
          <p:nvPr/>
        </p:nvSpPr>
        <p:spPr>
          <a:xfrm>
            <a:off x="539496" y="40588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A.Kennedy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.Moorhead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opinion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Patrick’s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1d6e110d.fixed?vcp=1&amp;pid=080a9bbf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7~8</a:t>
            </a:r>
            <a:endParaRPr lang="en-US" altLang="zh-CN" sz="4000" dirty="0"/>
          </a:p>
        </p:txBody>
      </p:sp>
      <p:sp>
        <p:nvSpPr>
          <p:cNvPr id="3" name="C_4_BD#b1d6e110d.fixed?vcp=1&amp;pid=080a9bbf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e8198a3e?vcp=1&amp;pid=b1d6e110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7c8e65ad5?vaa=1&amp;vcp=1&amp;pid=0e8198a3e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.安全；安全性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安全的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严重地；差；非常→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糟糕的；差的；坏的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educate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教育；教导→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教育→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教育意义的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manage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完成（困难的事）；应付（困难局面）→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经理；经营者</a:t>
            </a:r>
            <a:endParaRPr lang="en-US" altLang="zh-CN" sz="2800" dirty="0"/>
          </a:p>
        </p:txBody>
      </p:sp>
      <p:sp>
        <p:nvSpPr>
          <p:cNvPr id="4" name="QB_6_AN.1_1#7c8e65ad5.blank?vaa=1&amp;vcp=1&amp;pid=0e8198a3e&amp;color=0,0,0&amp;vpa=1&amp;vtp=1&amp;vaab=1&amp;bbb=1"/>
          <p:cNvSpPr/>
          <p:nvPr/>
        </p:nvSpPr>
        <p:spPr>
          <a:xfrm>
            <a:off x="4763040" y="1233015"/>
            <a:ext cx="830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</a:t>
            </a:r>
            <a:endParaRPr lang="en-US" altLang="zh-CN" sz="2800" dirty="0"/>
          </a:p>
        </p:txBody>
      </p:sp>
      <p:sp>
        <p:nvSpPr>
          <p:cNvPr id="6" name="QB_6_AN.2_1#7c8e65ad5.blank?vaa=1&amp;vcp=1&amp;pid=0e8198a3e&amp;color=0,0,0&amp;vpa=2&amp;vtp=1&amp;vaab=1&amp;bbb=1"/>
          <p:cNvSpPr/>
          <p:nvPr/>
        </p:nvSpPr>
        <p:spPr>
          <a:xfrm>
            <a:off x="5953665" y="1880715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endParaRPr lang="en-US" altLang="zh-CN" sz="2800" dirty="0"/>
          </a:p>
        </p:txBody>
      </p:sp>
      <p:sp>
        <p:nvSpPr>
          <p:cNvPr id="8" name="QB_6_AN.3_1#7c8e65ad5.blank?vaa=1&amp;vcp=1&amp;pid=0e8198a3e&amp;color=0,0,0&amp;vpa=3&amp;vtp=1&amp;vaab=1&amp;bbb=1"/>
          <p:cNvSpPr/>
          <p:nvPr/>
        </p:nvSpPr>
        <p:spPr>
          <a:xfrm>
            <a:off x="4748752" y="2528415"/>
            <a:ext cx="1638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education</a:t>
            </a:r>
            <a:endParaRPr lang="en-US" altLang="zh-CN" sz="2800" dirty="0"/>
          </a:p>
        </p:txBody>
      </p:sp>
      <p:sp>
        <p:nvSpPr>
          <p:cNvPr id="9" name="QB_6_AN.4_1#7c8e65ad5.blank?vaa=1&amp;vcp=1&amp;pid=0e8198a3e&amp;color=0,0,0&amp;vpa=4&amp;vtp=1&amp;vaab=1&amp;bbb=1"/>
          <p:cNvSpPr/>
          <p:nvPr/>
        </p:nvSpPr>
        <p:spPr>
          <a:xfrm>
            <a:off x="8266653" y="2528415"/>
            <a:ext cx="1893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educational</a:t>
            </a:r>
            <a:endParaRPr lang="en-US" altLang="zh-CN" sz="2800" dirty="0"/>
          </a:p>
        </p:txBody>
      </p:sp>
      <p:sp>
        <p:nvSpPr>
          <p:cNvPr id="11" name="QB_6_AN.9_1#7c8e65ad5.blank?vaa=1&amp;vcp=1&amp;pid=0e8198a3e&amp;color=0,0,0&amp;vpa=5&amp;vtp=1&amp;vaab=1&amp;bbb=1"/>
          <p:cNvSpPr/>
          <p:nvPr/>
        </p:nvSpPr>
        <p:spPr>
          <a:xfrm>
            <a:off x="9112789" y="3811115"/>
            <a:ext cx="14811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manager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_1#fff5c2274?vaa=1&amp;vcp=1&amp;pid=0e8198a3e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society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.选择；挑选→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选择；挑选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贵重的；很有用的；宝贵的→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价值；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视；珍视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声音；噪声→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.嘈杂的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事件；发生的事情（常指不寻常的）→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警察→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警察（复数）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狼→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.狼（复数）</a:t>
            </a:r>
            <a:endParaRPr lang="en-US" altLang="zh-CN" sz="2800" dirty="0"/>
          </a:p>
        </p:txBody>
      </p:sp>
      <p:sp>
        <p:nvSpPr>
          <p:cNvPr id="3" name="QB_6_AN.1_1#fff5c2274.blank?vaa=1&amp;vcp=1&amp;pid=0e8198a3e&amp;color=0,0,0&amp;vpa=6&amp;vtp=1&amp;vaab=1&amp;bbb=1"/>
          <p:cNvSpPr/>
          <p:nvPr/>
        </p:nvSpPr>
        <p:spPr>
          <a:xfrm>
            <a:off x="3459702" y="893794"/>
            <a:ext cx="1085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social</a:t>
            </a:r>
            <a:endParaRPr lang="en-US" altLang="zh-CN" sz="2800" dirty="0"/>
          </a:p>
        </p:txBody>
      </p:sp>
      <p:sp>
        <p:nvSpPr>
          <p:cNvPr id="5" name="QB_6_AN.2_1#fff5c2274.blank?vaa=1&amp;vcp=1&amp;pid=0e8198a3e&amp;color=0,0,0&amp;vpa=7&amp;vtp=1&amp;vaab=1&amp;bbb=1"/>
          <p:cNvSpPr/>
          <p:nvPr/>
        </p:nvSpPr>
        <p:spPr>
          <a:xfrm>
            <a:off x="4459827" y="1541494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endParaRPr lang="en-US" altLang="zh-CN" sz="2800" dirty="0"/>
          </a:p>
        </p:txBody>
      </p:sp>
      <p:sp>
        <p:nvSpPr>
          <p:cNvPr id="7" name="QB_6_AN.3_1#fff5c2274.blank?vaa=1&amp;vcp=1&amp;pid=0e8198a3e&amp;color=0,0,0&amp;vpa=8&amp;vtp=1&amp;vaab=1&amp;bbb=1"/>
          <p:cNvSpPr/>
          <p:nvPr/>
        </p:nvSpPr>
        <p:spPr>
          <a:xfrm>
            <a:off x="7691978" y="2189194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value</a:t>
            </a:r>
            <a:endParaRPr lang="en-US" altLang="zh-CN" sz="2800" dirty="0"/>
          </a:p>
        </p:txBody>
      </p:sp>
      <p:sp>
        <p:nvSpPr>
          <p:cNvPr id="9" name="QB_6_AN.4_1#fff5c2274.blank?vaa=1&amp;vcp=1&amp;pid=0e8198a3e&amp;color=0,0,0&amp;vpa=9&amp;vtp=1&amp;vaab=1&amp;bbb=1"/>
          <p:cNvSpPr/>
          <p:nvPr/>
        </p:nvSpPr>
        <p:spPr>
          <a:xfrm>
            <a:off x="4474115" y="3471894"/>
            <a:ext cx="1028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noisy</a:t>
            </a:r>
            <a:endParaRPr lang="en-US" altLang="zh-CN" sz="2800" dirty="0"/>
          </a:p>
        </p:txBody>
      </p:sp>
      <p:sp>
        <p:nvSpPr>
          <p:cNvPr id="11" name="QB_6_AN.5_1#fff5c2274.blank?vaa=1&amp;vcp=1&amp;pid=0e8198a3e&amp;color=0,0,0&amp;vpa=10&amp;vtp=1&amp;vaab=1&amp;bbb=1"/>
          <p:cNvSpPr/>
          <p:nvPr/>
        </p:nvSpPr>
        <p:spPr>
          <a:xfrm>
            <a:off x="9077864" y="4119594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</a:t>
            </a:r>
            <a:endParaRPr lang="en-US" altLang="zh-CN" sz="2800" dirty="0"/>
          </a:p>
        </p:txBody>
      </p:sp>
      <p:sp>
        <p:nvSpPr>
          <p:cNvPr id="13" name="QB_6_AN.6_1#fff5c2274.blank?vaa=1&amp;vcp=1&amp;pid=0e8198a3e&amp;color=0,0,0&amp;vpa=11&amp;vtp=1&amp;vaab=1&amp;bbb=1"/>
          <p:cNvSpPr/>
          <p:nvPr/>
        </p:nvSpPr>
        <p:spPr>
          <a:xfrm>
            <a:off x="4313777" y="4767294"/>
            <a:ext cx="1736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policemen</a:t>
            </a:r>
            <a:endParaRPr lang="en-US" altLang="zh-CN" sz="2800" dirty="0"/>
          </a:p>
        </p:txBody>
      </p:sp>
      <p:sp>
        <p:nvSpPr>
          <p:cNvPr id="15" name="QB_6_AN.23_1#fff5c2274.blank?vaa=1&amp;vcp=1&amp;pid=0e8198a3e&amp;color=0,0,0&amp;vpa=12&amp;vtp=1&amp;vaab=1&amp;bbb=1"/>
          <p:cNvSpPr/>
          <p:nvPr/>
        </p:nvSpPr>
        <p:spPr>
          <a:xfrm>
            <a:off x="3087655" y="5406739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wolves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_1#06cb4b9d7?vaa=1&amp;vcp=1&amp;pid=0e8198a3e&amp;color=0,0,0&amp;vtp=1&amp;vaab=1&amp;bt=1&amp;bbb=1&amp;h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.困倦的；瞌睡的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.睡眠；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睡觉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睡着的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.表示；表达→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.表示；表达；表情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historian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.历史工作者→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.历史→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.领导；领袖→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.引领；带路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.医疗的；医学的→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.医学；药</a:t>
            </a:r>
            <a:endParaRPr lang="en-US" altLang="zh-CN" sz="2800" dirty="0"/>
          </a:p>
        </p:txBody>
      </p:sp>
      <p:sp>
        <p:nvSpPr>
          <p:cNvPr id="3" name="QB_6_AN.1_1#06cb4b9d7.blank?vaa=1&amp;vcp=1&amp;pid=0e8198a3e&amp;color=0,0,0&amp;vpa=13&amp;vtp=1&amp;vaab=1&amp;bbb=1"/>
          <p:cNvSpPr/>
          <p:nvPr/>
        </p:nvSpPr>
        <p:spPr>
          <a:xfrm>
            <a:off x="5644102" y="1527524"/>
            <a:ext cx="987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endParaRPr lang="en-US" altLang="zh-CN" sz="2800" dirty="0"/>
          </a:p>
        </p:txBody>
      </p:sp>
      <p:sp>
        <p:nvSpPr>
          <p:cNvPr id="4" name="QB_6_AN.2_1#06cb4b9d7.blank?vaa=1&amp;vcp=1&amp;pid=0e8198a3e&amp;color=0,0,0&amp;vpa=14&amp;vtp=1&amp;vaab=1&amp;bbb=1"/>
          <p:cNvSpPr/>
          <p:nvPr/>
        </p:nvSpPr>
        <p:spPr>
          <a:xfrm>
            <a:off x="10068464" y="1527524"/>
            <a:ext cx="1144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</a:t>
            </a:r>
            <a:endParaRPr lang="en-US" altLang="zh-CN" sz="2800" dirty="0"/>
          </a:p>
        </p:txBody>
      </p:sp>
      <p:sp>
        <p:nvSpPr>
          <p:cNvPr id="6" name="QB_6_AN.3_1#06cb4b9d7.blank?vaa=1&amp;vcp=1&amp;pid=0e8198a3e&amp;color=0,0,0&amp;vpa=15&amp;vtp=1&amp;vaab=1&amp;bbb=1"/>
          <p:cNvSpPr/>
          <p:nvPr/>
        </p:nvSpPr>
        <p:spPr>
          <a:xfrm>
            <a:off x="4756690" y="2822924"/>
            <a:ext cx="17780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expression</a:t>
            </a:r>
            <a:endParaRPr lang="en-US" altLang="zh-CN" sz="2800" dirty="0"/>
          </a:p>
        </p:txBody>
      </p:sp>
      <p:sp>
        <p:nvSpPr>
          <p:cNvPr id="8" name="QB_6_AN.4_1#06cb4b9d7.blank?vaa=1&amp;vcp=1&amp;pid=0e8198a3e&amp;color=0,0,0&amp;vpa=16&amp;vtp=1&amp;vaab=1&amp;bbb=1"/>
          <p:cNvSpPr/>
          <p:nvPr/>
        </p:nvSpPr>
        <p:spPr>
          <a:xfrm>
            <a:off x="4942427" y="3470624"/>
            <a:ext cx="12461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endParaRPr lang="en-US" altLang="zh-CN" sz="2800" dirty="0"/>
          </a:p>
        </p:txBody>
      </p:sp>
      <p:sp>
        <p:nvSpPr>
          <p:cNvPr id="9" name="QB_6_AN.5_1#06cb4b9d7.blank?vaa=1&amp;vcp=1&amp;pid=0e8198a3e&amp;color=0,0,0&amp;vpa=17&amp;vtp=1&amp;vaab=1&amp;bbb=1"/>
          <p:cNvSpPr/>
          <p:nvPr/>
        </p:nvSpPr>
        <p:spPr>
          <a:xfrm>
            <a:off x="7888828" y="3483324"/>
            <a:ext cx="1579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historical</a:t>
            </a:r>
            <a:endParaRPr lang="en-US" altLang="zh-CN" sz="2800" dirty="0"/>
          </a:p>
        </p:txBody>
      </p:sp>
      <p:sp>
        <p:nvSpPr>
          <p:cNvPr id="11" name="QB_6_AN.6_1#06cb4b9d7.blank?vaa=1&amp;vcp=1&amp;pid=0e8198a3e&amp;color=0,0,0&amp;vpa=18&amp;vtp=1&amp;vaab=1&amp;bbb=1"/>
          <p:cNvSpPr/>
          <p:nvPr/>
        </p:nvSpPr>
        <p:spPr>
          <a:xfrm>
            <a:off x="4591590" y="4131024"/>
            <a:ext cx="849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</a:t>
            </a:r>
            <a:endParaRPr lang="en-US" altLang="zh-CN" sz="2800" dirty="0"/>
          </a:p>
        </p:txBody>
      </p:sp>
      <p:sp>
        <p:nvSpPr>
          <p:cNvPr id="13" name="QB_6_AN.35_1#06cb4b9d7.blank?vaa=1&amp;vcp=1&amp;pid=0e8198a3e&amp;color=0,0,0&amp;vpa=19&amp;vtp=1&amp;vaab=1&amp;bbb=1"/>
          <p:cNvSpPr/>
          <p:nvPr/>
        </p:nvSpPr>
        <p:spPr>
          <a:xfrm>
            <a:off x="5834602" y="4757769"/>
            <a:ext cx="1558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medicine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e4ae4fcf?vcp=1&amp;pid=b1d6e110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36_1#2ccc75f52?vaa=1&amp;vcp=1&amp;pid=9e4ae4fcf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被允许做某事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后悔做某事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继续做某事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上花时间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避免接近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自己做决定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妨碍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</a:t>
            </a:r>
            <a:endParaRPr lang="en-US" altLang="zh-CN" sz="2800" dirty="0"/>
          </a:p>
        </p:txBody>
      </p:sp>
      <p:sp>
        <p:nvSpPr>
          <p:cNvPr id="4" name="QB_6_AN.1_1#2ccc75f52.blank?vaa=1&amp;vcp=1&amp;pid=9e4ae4fcf&amp;color=0,0,0&amp;vpa=20&amp;vtp=1&amp;vaab=1&amp;bbb=1"/>
          <p:cNvSpPr/>
          <p:nvPr/>
        </p:nvSpPr>
        <p:spPr>
          <a:xfrm>
            <a:off x="3077114" y="1233015"/>
            <a:ext cx="35639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6" name="QB_6_AN.2_1#2ccc75f52.blank?vaa=1&amp;vcp=1&amp;pid=9e4ae4fcf&amp;color=0,0,0&amp;vpa=21&amp;vtp=1&amp;vaab=1&amp;bbb=1"/>
          <p:cNvSpPr/>
          <p:nvPr/>
        </p:nvSpPr>
        <p:spPr>
          <a:xfrm>
            <a:off x="2772314" y="1868015"/>
            <a:ext cx="27559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regret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8" name="QB_6_AN.3_1#2ccc75f52.blank?vaa=1&amp;vcp=1&amp;pid=9e4ae4fcf&amp;color=0,0,0&amp;vpa=22&amp;vtp=1&amp;vaab=1&amp;bbb=1"/>
          <p:cNvSpPr/>
          <p:nvPr/>
        </p:nvSpPr>
        <p:spPr>
          <a:xfrm>
            <a:off x="2759614" y="2528415"/>
            <a:ext cx="31496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continue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0" name="QB_6_AN.4_1#2ccc75f52.blank?vaa=1&amp;vcp=1&amp;pid=9e4ae4fcf&amp;color=0,0,0&amp;vpa=23&amp;vtp=1&amp;vaab=1&amp;bbb=1"/>
          <p:cNvSpPr/>
          <p:nvPr/>
        </p:nvSpPr>
        <p:spPr>
          <a:xfrm>
            <a:off x="3416046" y="3163415"/>
            <a:ext cx="2881313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2" name="QB_6_AN.5_1#2ccc75f52.blank?vaa=1&amp;vcp=1&amp;pid=9e4ae4fcf&amp;color=0,0,0&amp;vpa=24&amp;vtp=1&amp;vaab=1&amp;bbb=1"/>
          <p:cNvSpPr/>
          <p:nvPr/>
        </p:nvSpPr>
        <p:spPr>
          <a:xfrm>
            <a:off x="2425446" y="3811115"/>
            <a:ext cx="3089275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4" name="QB_6_AN.6_1#2ccc75f52.blank?vaa=1&amp;vcp=1&amp;pid=9e4ae4fcf&amp;color=0,0,0&amp;vpa=25&amp;vtp=1&amp;vaab=1&amp;bbb=1"/>
          <p:cNvSpPr/>
          <p:nvPr/>
        </p:nvSpPr>
        <p:spPr>
          <a:xfrm>
            <a:off x="1642014" y="4471515"/>
            <a:ext cx="16383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endParaRPr lang="en-US" altLang="zh-CN" sz="2800" dirty="0"/>
          </a:p>
        </p:txBody>
      </p:sp>
      <p:sp>
        <p:nvSpPr>
          <p:cNvPr id="16" name="QB_6_AN.7_1#2ccc75f52.blank?vaa=1&amp;vcp=1&amp;pid=9e4ae4fcf&amp;color=0,0,0&amp;vpa=26&amp;vtp=1&amp;vaab=1&amp;bbb=1"/>
          <p:cNvSpPr/>
          <p:nvPr/>
        </p:nvSpPr>
        <p:spPr>
          <a:xfrm>
            <a:off x="2721514" y="5119215"/>
            <a:ext cx="410629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decision</a:t>
            </a:r>
            <a:endParaRPr lang="en-US" altLang="zh-CN" sz="2800" dirty="0"/>
          </a:p>
        </p:txBody>
      </p:sp>
      <p:sp>
        <p:nvSpPr>
          <p:cNvPr id="18" name="QB_6_AN.51_1#2ccc75f52.blank?vaa=1&amp;vcp=1&amp;pid=9e4ae4fcf&amp;color=0,0,0&amp;vpa=27&amp;vtp=1&amp;vaab=1&amp;bbb=1"/>
          <p:cNvSpPr/>
          <p:nvPr/>
        </p:nvSpPr>
        <p:spPr>
          <a:xfrm>
            <a:off x="1667414" y="5733260"/>
            <a:ext cx="3001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  <p:bldP spid="1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3018</Words>
  <Application>Microsoft Office PowerPoint</Application>
  <PresentationFormat>宽屏</PresentationFormat>
  <Paragraphs>443</Paragraphs>
  <Slides>48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6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7</cp:revision>
  <dcterms:created xsi:type="dcterms:W3CDTF">2024-11-19T13:50:31Z</dcterms:created>
  <dcterms:modified xsi:type="dcterms:W3CDTF">2025-07-23T10:21:10Z</dcterms:modified>
  <cp:category/>
  <cp:contentStatus/>
</cp:coreProperties>
</file>