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81" r:id="rId5"/>
    <p:sldId id="259" r:id="rId6"/>
    <p:sldId id="260" r:id="rId7"/>
    <p:sldId id="261" r:id="rId8"/>
    <p:sldId id="282" r:id="rId9"/>
    <p:sldId id="283" r:id="rId10"/>
    <p:sldId id="263" r:id="rId11"/>
    <p:sldId id="265" r:id="rId12"/>
    <p:sldId id="284" r:id="rId13"/>
    <p:sldId id="266" r:id="rId14"/>
    <p:sldId id="267" r:id="rId15"/>
    <p:sldId id="285" r:id="rId16"/>
    <p:sldId id="269" r:id="rId17"/>
    <p:sldId id="270" r:id="rId18"/>
    <p:sldId id="286" r:id="rId19"/>
    <p:sldId id="272" r:id="rId20"/>
    <p:sldId id="273" r:id="rId21"/>
    <p:sldId id="274" r:id="rId22"/>
    <p:sldId id="287" r:id="rId23"/>
    <p:sldId id="288" r:id="rId24"/>
    <p:sldId id="275" r:id="rId25"/>
    <p:sldId id="278" r:id="rId26"/>
    <p:sldId id="289" r:id="rId2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5FF91-8D08-7F85-100C-091DD2257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E0BDD8-D371-B808-386B-37733E4B4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FC2B41-45FD-C080-DB3E-A0F2865371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72CA8E-82EC-9007-7416-77E59E66E7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520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A541B-B5BF-5A39-DD1E-49C3C7CEF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1B567F-FD9A-912F-88B5-0AFE76141F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C281A5-0DA7-4170-BC11-BDB5BD5105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5ED54F-D81E-762A-55BF-A7E30FA00C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833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034D5-610C-F34E-F9B5-F74D03B37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D4100F-3DD0-15B0-F683-91EDC44708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E41C16-8126-01A3-B3FE-9C87EDB450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A79CD-7FE0-F7BD-BB7C-4E72038546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1302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3E31A-BF4C-0B72-AE33-5311979A7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D5CB43-8C08-3AD5-267A-E74285A9BC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D8EFDF-12E1-8D1B-6F4D-0194805A41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EC63E9-2C1F-83A0-16B7-E5CA954059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649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997C8-CF29-180D-22F4-7F8BA52BB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CBDC56-B4CF-7F79-6610-A2AC450554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4078DE-6F37-5B85-7707-0B56A60E00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58E0A-D46D-CAA9-A366-4B5AD10955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626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FE73B-654C-195A-50BD-AAAE424B1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88AE4A-348E-93F5-8919-AB2235E15C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A81EE0-FB79-8BEF-FF50-553E0A910F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E4457D-909B-E4A6-AAA8-6229AEDDA4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82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8FD777-8342-B768-B438-5D732B154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28212B-77FD-12AA-6956-EEB7A5F109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3105A3-85A1-8E98-898B-AD8964DF4C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F7027-E993-EBF4-689A-ADCDAA8A61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723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B70F0-301F-132E-9316-C4979FDE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1D4708-CED0-6904-B737-6B8006FF11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47F12A-A3B0-2BEF-3251-7F37E32630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662CFD-37F1-45FB-EA41-E989599C7F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944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4b2e6e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AB2BDD5-3D99-4C0C-B49B-31C9492B6B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4b2e6e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78BD870-D612-409B-9FCE-1EA2FCA505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3CDEFB5-AD48-C698-EF6C-BAEFA1DEA4E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D1355F7-2B17-4961-9A91-A9891A8DD2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23BC6DF-1FE2-4B81-A991-5DDB2E34357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fc60f62f?sp=1&amp;vcp=1&amp;pid=c4b2e6ec1&amp;color=0,0,0&amp;vtp=1&amp;bt=1&amp;bbb=1"/>
          <p:cNvSpPr/>
          <p:nvPr/>
        </p:nvSpPr>
        <p:spPr>
          <a:xfrm>
            <a:off x="539496" y="35617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3b53e40d2?vcp=1&amp;pid=2fc60f62f&amp;color=0,0,0&amp;vtp=1&amp;bbb=1&amp;hb=1"/>
          <p:cNvSpPr/>
          <p:nvPr/>
        </p:nvSpPr>
        <p:spPr>
          <a:xfrm>
            <a:off x="539496" y="89262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9ca698421?vcp=1&amp;pid=2fc60f62f&amp;color=0,0,0&amp;vtp=1&amp;bbb=1"/>
          <p:cNvSpPr/>
          <p:nvPr/>
        </p:nvSpPr>
        <p:spPr>
          <a:xfrm>
            <a:off x="539496" y="20217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520e7664d?vcp=1&amp;pid=9ca698421&amp;color=0,0,0&amp;vtp=1&amp;bbb=1"/>
          <p:cNvSpPr/>
          <p:nvPr/>
        </p:nvSpPr>
        <p:spPr>
          <a:xfrm>
            <a:off x="539496" y="264338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25_2#520e7664d.choices?vcp=1&amp;pid=9ca698421&amp;color=0,0,0&amp;vtp=1&amp;bbb=1"/>
          <p:cNvSpPr/>
          <p:nvPr/>
        </p:nvSpPr>
        <p:spPr>
          <a:xfrm>
            <a:off x="539496" y="32650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8" name="QC_8_BD.27_1#49daa2465?vcp=1&amp;pid=9ca698421&amp;color=0,0,0&amp;mp=1&amp;vtp=1&amp;bt=1&amp;bbb=1">
            <a:extLst>
              <a:ext uri="{FF2B5EF4-FFF2-40B4-BE49-F238E27FC236}">
                <a16:creationId xmlns:a16="http://schemas.microsoft.com/office/drawing/2014/main" id="{E72E335A-792F-E49A-CC37-C2540B13FAD4}"/>
              </a:ext>
            </a:extLst>
          </p:cNvPr>
          <p:cNvSpPr/>
          <p:nvPr/>
        </p:nvSpPr>
        <p:spPr>
          <a:xfrm>
            <a:off x="539496" y="38477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27_2#49daa2465.choices?vcp=1&amp;pid=9ca698421&amp;color=0,0,0&amp;vtp=1&amp;bbb=1">
            <a:extLst>
              <a:ext uri="{FF2B5EF4-FFF2-40B4-BE49-F238E27FC236}">
                <a16:creationId xmlns:a16="http://schemas.microsoft.com/office/drawing/2014/main" id="{D6AB8FB9-423F-690F-CAFF-4A206192D2A7}"/>
              </a:ext>
            </a:extLst>
          </p:cNvPr>
          <p:cNvSpPr/>
          <p:nvPr/>
        </p:nvSpPr>
        <p:spPr>
          <a:xfrm>
            <a:off x="539496" y="44722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.Surprised.</a:t>
            </a:r>
            <a:endParaRPr lang="en-US" altLang="zh-CN" sz="2800" dirty="0"/>
          </a:p>
        </p:txBody>
      </p:sp>
      <p:sp>
        <p:nvSpPr>
          <p:cNvPr id="11" name="QC_8_BD.29_1#a2cb4dbc7?vcp=1&amp;pid=9ca698421&amp;color=0,0,0&amp;vtp=1&amp;bbb=1">
            <a:extLst>
              <a:ext uri="{FF2B5EF4-FFF2-40B4-BE49-F238E27FC236}">
                <a16:creationId xmlns:a16="http://schemas.microsoft.com/office/drawing/2014/main" id="{A3B94508-6A29-17E0-882C-2786CBD0EFDA}"/>
              </a:ext>
            </a:extLst>
          </p:cNvPr>
          <p:cNvSpPr/>
          <p:nvPr/>
        </p:nvSpPr>
        <p:spPr>
          <a:xfrm>
            <a:off x="539496" y="5093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3" name="QC_8_BD.29_2#a2cb4dbc7.choices?vcp=1&amp;pid=9ca698421&amp;color=0,0,0&amp;vtp=1&amp;bbb=1">
            <a:extLst>
              <a:ext uri="{FF2B5EF4-FFF2-40B4-BE49-F238E27FC236}">
                <a16:creationId xmlns:a16="http://schemas.microsoft.com/office/drawing/2014/main" id="{685D4792-C7FE-5F26-AC76-AD44039163AB}"/>
              </a:ext>
            </a:extLst>
          </p:cNvPr>
          <p:cNvSpPr/>
          <p:nvPr/>
        </p:nvSpPr>
        <p:spPr>
          <a:xfrm>
            <a:off x="539496" y="57155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</p:txBody>
      </p:sp>
      <p:pic>
        <p:nvPicPr>
          <p:cNvPr id="6" name="04听力专题训练四_03">
            <a:hlinkClick r:id="" action="ppaction://media"/>
            <a:extLst>
              <a:ext uri="{FF2B5EF4-FFF2-40B4-BE49-F238E27FC236}">
                <a16:creationId xmlns:a16="http://schemas.microsoft.com/office/drawing/2014/main" id="{884DCEDE-D1D1-79BB-5DF3-F06FDD5AAE1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8337" y="633720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5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1_1#a2cb4dbc7?vcp=1&amp;pid=9ca698421&amp;color=0,0,0&amp;vtp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1F6FD-B928-3B84-AC0B-16CF14E98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fc60f62f?sp=1&amp;vcp=1&amp;pid=c4b2e6ec1&amp;color=0,0,0&amp;vtp=1&amp;bt=1&amp;bbb=1">
            <a:extLst>
              <a:ext uri="{FF2B5EF4-FFF2-40B4-BE49-F238E27FC236}">
                <a16:creationId xmlns:a16="http://schemas.microsoft.com/office/drawing/2014/main" id="{5CB86F2E-CBE7-1CEB-3EE4-0DDA95B4FEED}"/>
              </a:ext>
            </a:extLst>
          </p:cNvPr>
          <p:cNvSpPr/>
          <p:nvPr/>
        </p:nvSpPr>
        <p:spPr>
          <a:xfrm>
            <a:off x="539496" y="35617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3b53e40d2?vcp=1&amp;pid=2fc60f62f&amp;color=0,0,0&amp;vtp=1&amp;bbb=1&amp;hb=1">
            <a:extLst>
              <a:ext uri="{FF2B5EF4-FFF2-40B4-BE49-F238E27FC236}">
                <a16:creationId xmlns:a16="http://schemas.microsoft.com/office/drawing/2014/main" id="{A4D87E30-A502-B5A9-A9C3-8FCA3A705E34}"/>
              </a:ext>
            </a:extLst>
          </p:cNvPr>
          <p:cNvSpPr/>
          <p:nvPr/>
        </p:nvSpPr>
        <p:spPr>
          <a:xfrm>
            <a:off x="539496" y="89262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9ca698421?vcp=1&amp;pid=2fc60f62f&amp;color=0,0,0&amp;vtp=1&amp;bbb=1">
            <a:extLst>
              <a:ext uri="{FF2B5EF4-FFF2-40B4-BE49-F238E27FC236}">
                <a16:creationId xmlns:a16="http://schemas.microsoft.com/office/drawing/2014/main" id="{A4989626-F9F0-1624-C4EF-00BFA65AAC9B}"/>
              </a:ext>
            </a:extLst>
          </p:cNvPr>
          <p:cNvSpPr/>
          <p:nvPr/>
        </p:nvSpPr>
        <p:spPr>
          <a:xfrm>
            <a:off x="539496" y="20217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520e7664d?vcp=1&amp;pid=9ca698421&amp;color=0,0,0&amp;vtp=1&amp;bbb=1">
            <a:extLst>
              <a:ext uri="{FF2B5EF4-FFF2-40B4-BE49-F238E27FC236}">
                <a16:creationId xmlns:a16="http://schemas.microsoft.com/office/drawing/2014/main" id="{340441D7-AFC6-2351-D33D-5008E7C546AA}"/>
              </a:ext>
            </a:extLst>
          </p:cNvPr>
          <p:cNvSpPr/>
          <p:nvPr/>
        </p:nvSpPr>
        <p:spPr>
          <a:xfrm>
            <a:off x="539496" y="264338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6_1#520e7664d.bracket?vcp=1&amp;pid=9ca698421&amp;color=0,0,0&amp;vpa=11&amp;vtp=1">
            <a:extLst>
              <a:ext uri="{FF2B5EF4-FFF2-40B4-BE49-F238E27FC236}">
                <a16:creationId xmlns:a16="http://schemas.microsoft.com/office/drawing/2014/main" id="{1BA0208A-4C57-DD9E-655B-A3AD0EE3AD49}"/>
              </a:ext>
            </a:extLst>
          </p:cNvPr>
          <p:cNvSpPr/>
          <p:nvPr/>
        </p:nvSpPr>
        <p:spPr>
          <a:xfrm>
            <a:off x="7810469" y="263005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5_2#520e7664d.choices?vcp=1&amp;pid=9ca698421&amp;color=0,0,0&amp;vtp=1&amp;bbb=1">
            <a:extLst>
              <a:ext uri="{FF2B5EF4-FFF2-40B4-BE49-F238E27FC236}">
                <a16:creationId xmlns:a16="http://schemas.microsoft.com/office/drawing/2014/main" id="{B4645A60-1A8A-C8AA-011D-A6A1609924D5}"/>
              </a:ext>
            </a:extLst>
          </p:cNvPr>
          <p:cNvSpPr/>
          <p:nvPr/>
        </p:nvSpPr>
        <p:spPr>
          <a:xfrm>
            <a:off x="539496" y="32650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8" name="QC_8_BD.27_1#49daa2465?vcp=1&amp;pid=9ca698421&amp;color=0,0,0&amp;mp=1&amp;vtp=1&amp;bt=1&amp;bbb=1">
            <a:extLst>
              <a:ext uri="{FF2B5EF4-FFF2-40B4-BE49-F238E27FC236}">
                <a16:creationId xmlns:a16="http://schemas.microsoft.com/office/drawing/2014/main" id="{1BC7C40A-84DC-E708-CE32-8A07899383C8}"/>
              </a:ext>
            </a:extLst>
          </p:cNvPr>
          <p:cNvSpPr/>
          <p:nvPr/>
        </p:nvSpPr>
        <p:spPr>
          <a:xfrm>
            <a:off x="539496" y="38477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28_1#49daa2465.bracket?vcp=1&amp;pid=9ca698421&amp;color=0,0,0&amp;mp=1&amp;vpa=12&amp;vtp=1">
            <a:extLst>
              <a:ext uri="{FF2B5EF4-FFF2-40B4-BE49-F238E27FC236}">
                <a16:creationId xmlns:a16="http://schemas.microsoft.com/office/drawing/2014/main" id="{553F7258-ED86-3BC1-3E9B-441EAA03AEB1}"/>
              </a:ext>
            </a:extLst>
          </p:cNvPr>
          <p:cNvSpPr/>
          <p:nvPr/>
        </p:nvSpPr>
        <p:spPr>
          <a:xfrm>
            <a:off x="6136227" y="383442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8_BD.27_2#49daa2465.choices?vcp=1&amp;pid=9ca698421&amp;color=0,0,0&amp;vtp=1&amp;bbb=1">
            <a:extLst>
              <a:ext uri="{FF2B5EF4-FFF2-40B4-BE49-F238E27FC236}">
                <a16:creationId xmlns:a16="http://schemas.microsoft.com/office/drawing/2014/main" id="{B89CDB4D-444E-454C-C375-FEDED9B76ACF}"/>
              </a:ext>
            </a:extLst>
          </p:cNvPr>
          <p:cNvSpPr/>
          <p:nvPr/>
        </p:nvSpPr>
        <p:spPr>
          <a:xfrm>
            <a:off x="539496" y="44722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.Surprised.</a:t>
            </a:r>
            <a:endParaRPr lang="en-US" altLang="zh-CN" sz="2800" dirty="0"/>
          </a:p>
        </p:txBody>
      </p:sp>
      <p:sp>
        <p:nvSpPr>
          <p:cNvPr id="11" name="QC_8_BD.29_1#a2cb4dbc7?vcp=1&amp;pid=9ca698421&amp;color=0,0,0&amp;vtp=1&amp;bbb=1">
            <a:extLst>
              <a:ext uri="{FF2B5EF4-FFF2-40B4-BE49-F238E27FC236}">
                <a16:creationId xmlns:a16="http://schemas.microsoft.com/office/drawing/2014/main" id="{A73F0D18-1FAE-F44F-3262-CA81EBA0F4D1}"/>
              </a:ext>
            </a:extLst>
          </p:cNvPr>
          <p:cNvSpPr/>
          <p:nvPr/>
        </p:nvSpPr>
        <p:spPr>
          <a:xfrm>
            <a:off x="539496" y="5093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8_AN.30_1#a2cb4dbc7.bracket?vcp=1&amp;pid=9ca698421&amp;color=0,0,0&amp;vpa=13&amp;vtp=1">
            <a:extLst>
              <a:ext uri="{FF2B5EF4-FFF2-40B4-BE49-F238E27FC236}">
                <a16:creationId xmlns:a16="http://schemas.microsoft.com/office/drawing/2014/main" id="{E4AB94F2-540E-E290-2817-84582D855A46}"/>
              </a:ext>
            </a:extLst>
          </p:cNvPr>
          <p:cNvSpPr/>
          <p:nvPr/>
        </p:nvSpPr>
        <p:spPr>
          <a:xfrm>
            <a:off x="7830089" y="50805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3" name="QC_8_BD.29_2#a2cb4dbc7.choices?vcp=1&amp;pid=9ca698421&amp;color=0,0,0&amp;vtp=1&amp;bbb=1">
            <a:extLst>
              <a:ext uri="{FF2B5EF4-FFF2-40B4-BE49-F238E27FC236}">
                <a16:creationId xmlns:a16="http://schemas.microsoft.com/office/drawing/2014/main" id="{99D5F33E-C936-56D4-1D5C-2896DBDE97C6}"/>
              </a:ext>
            </a:extLst>
          </p:cNvPr>
          <p:cNvSpPr/>
          <p:nvPr/>
        </p:nvSpPr>
        <p:spPr>
          <a:xfrm>
            <a:off x="539496" y="57155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6177129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  <p:bldP spid="1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19a3a109c?vcp=1&amp;pid=2fc60f62f&amp;color=0,0,0&amp;vtp=1&amp;bt=1&amp;bbb=1"/>
          <p:cNvSpPr/>
          <p:nvPr/>
        </p:nvSpPr>
        <p:spPr>
          <a:xfrm>
            <a:off x="539496" y="3396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2f726b024?vcp=1&amp;pid=19a3a109c&amp;color=0,0,0&amp;vtp=1&amp;bbb=1"/>
          <p:cNvSpPr/>
          <p:nvPr/>
        </p:nvSpPr>
        <p:spPr>
          <a:xfrm>
            <a:off x="539496" y="7914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33_2#2f726b024.choices?vcp=1&amp;pid=19a3a109c&amp;color=0,0,0&amp;vtp=1&amp;bbb=1"/>
          <p:cNvSpPr/>
          <p:nvPr/>
        </p:nvSpPr>
        <p:spPr>
          <a:xfrm>
            <a:off x="539496" y="14208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C.Choosing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place.</a:t>
            </a:r>
            <a:endParaRPr lang="en-US" altLang="zh-CN" sz="2800" dirty="0"/>
          </a:p>
        </p:txBody>
      </p:sp>
      <p:sp>
        <p:nvSpPr>
          <p:cNvPr id="6" name="QC_8_BD.35_1#34b61401a?vcp=1&amp;pid=19a3a109c&amp;color=0,0,0&amp;vtp=1&amp;bbb=1"/>
          <p:cNvSpPr/>
          <p:nvPr/>
        </p:nvSpPr>
        <p:spPr>
          <a:xfrm>
            <a:off x="539496" y="3010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35_2#34b61401a.choices?vcp=1&amp;pid=19a3a109c&amp;color=0,0,0&amp;vtp=1&amp;bbb=1"/>
          <p:cNvSpPr/>
          <p:nvPr/>
        </p:nvSpPr>
        <p:spPr>
          <a:xfrm>
            <a:off x="539496" y="356372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cleaning.</a:t>
            </a:r>
            <a:endParaRPr lang="en-US" altLang="zh-CN" sz="2800" dirty="0"/>
          </a:p>
        </p:txBody>
      </p:sp>
      <p:sp>
        <p:nvSpPr>
          <p:cNvPr id="9" name="QC_8_BD.37_1#cd35a1545?vcp=1&amp;pid=19a3a109c&amp;color=0,0,0&amp;vtp=1&amp;bt=1&amp;bbb=1"/>
          <p:cNvSpPr/>
          <p:nvPr/>
        </p:nvSpPr>
        <p:spPr>
          <a:xfrm>
            <a:off x="539496" y="54137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BD.37_2#cd35a1545.choices?vcp=1&amp;pid=19a3a109c&amp;color=0,0,0&amp;vtp=1&amp;bbb=1"/>
          <p:cNvSpPr/>
          <p:nvPr/>
        </p:nvSpPr>
        <p:spPr>
          <a:xfrm>
            <a:off x="539496" y="59039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76320" algn="l"/>
                <a:tab pos="7495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rocks.</a:t>
            </a:r>
            <a:endParaRPr lang="en-US" altLang="zh-CN" sz="2800" dirty="0"/>
          </a:p>
        </p:txBody>
      </p:sp>
      <p:pic>
        <p:nvPicPr>
          <p:cNvPr id="4" name="04听力专题训练四_04">
            <a:hlinkClick r:id="" action="ppaction://media"/>
            <a:extLst>
              <a:ext uri="{FF2B5EF4-FFF2-40B4-BE49-F238E27FC236}">
                <a16:creationId xmlns:a16="http://schemas.microsoft.com/office/drawing/2014/main" id="{C6D78CC4-5EBC-8533-5811-8E50CEFC10A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4549" y="633819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2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39_1#cd35a1545?vcp=1&amp;pid=19a3a109c&amp;color=0,0,0&amp;vtp=1&amp;bbb=1&amp;hb=1"/>
          <p:cNvSpPr/>
          <p:nvPr/>
        </p:nvSpPr>
        <p:spPr>
          <a:xfrm>
            <a:off x="539496" y="7720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Mario,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camping.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smooth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Cathy,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Haha.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pretty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smooth,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243E8-BF28-508A-3AE8-81D92072E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19a3a109c?vcp=1&amp;pid=2fc60f62f&amp;color=0,0,0&amp;vtp=1&amp;bt=1&amp;bbb=1">
            <a:extLst>
              <a:ext uri="{FF2B5EF4-FFF2-40B4-BE49-F238E27FC236}">
                <a16:creationId xmlns:a16="http://schemas.microsoft.com/office/drawing/2014/main" id="{C22E9582-2EF0-86B2-825E-1808EA65E4EF}"/>
              </a:ext>
            </a:extLst>
          </p:cNvPr>
          <p:cNvSpPr/>
          <p:nvPr/>
        </p:nvSpPr>
        <p:spPr>
          <a:xfrm>
            <a:off x="539496" y="3396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2f726b024?vcp=1&amp;pid=19a3a109c&amp;color=0,0,0&amp;vtp=1&amp;bbb=1">
            <a:extLst>
              <a:ext uri="{FF2B5EF4-FFF2-40B4-BE49-F238E27FC236}">
                <a16:creationId xmlns:a16="http://schemas.microsoft.com/office/drawing/2014/main" id="{1ABF3BFE-E6CB-44F4-BD48-8FAF3DB6A06B}"/>
              </a:ext>
            </a:extLst>
          </p:cNvPr>
          <p:cNvSpPr/>
          <p:nvPr/>
        </p:nvSpPr>
        <p:spPr>
          <a:xfrm>
            <a:off x="539496" y="7914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4_1#2f726b024.bracket?vcp=1&amp;pid=19a3a109c&amp;color=0,0,0&amp;vpa=14&amp;vtp=1">
            <a:extLst>
              <a:ext uri="{FF2B5EF4-FFF2-40B4-BE49-F238E27FC236}">
                <a16:creationId xmlns:a16="http://schemas.microsoft.com/office/drawing/2014/main" id="{1202D900-E94F-122C-4484-E3F967A87984}"/>
              </a:ext>
            </a:extLst>
          </p:cNvPr>
          <p:cNvSpPr/>
          <p:nvPr/>
        </p:nvSpPr>
        <p:spPr>
          <a:xfrm>
            <a:off x="7350752" y="8151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33_2#2f726b024.choices?vcp=1&amp;pid=19a3a109c&amp;color=0,0,0&amp;vtp=1&amp;bbb=1">
            <a:extLst>
              <a:ext uri="{FF2B5EF4-FFF2-40B4-BE49-F238E27FC236}">
                <a16:creationId xmlns:a16="http://schemas.microsoft.com/office/drawing/2014/main" id="{EAB97B7B-6F78-FFDF-9948-456A38834BB6}"/>
              </a:ext>
            </a:extLst>
          </p:cNvPr>
          <p:cNvSpPr/>
          <p:nvPr/>
        </p:nvSpPr>
        <p:spPr>
          <a:xfrm>
            <a:off x="539496" y="14208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C.Choosing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place.</a:t>
            </a:r>
            <a:endParaRPr lang="en-US" altLang="zh-CN" sz="2800" dirty="0"/>
          </a:p>
        </p:txBody>
      </p:sp>
      <p:sp>
        <p:nvSpPr>
          <p:cNvPr id="6" name="QC_8_BD.35_1#34b61401a?vcp=1&amp;pid=19a3a109c&amp;color=0,0,0&amp;vtp=1&amp;bbb=1">
            <a:extLst>
              <a:ext uri="{FF2B5EF4-FFF2-40B4-BE49-F238E27FC236}">
                <a16:creationId xmlns:a16="http://schemas.microsoft.com/office/drawing/2014/main" id="{E0FF31F0-615C-CF3B-199A-DB59A7496E49}"/>
              </a:ext>
            </a:extLst>
          </p:cNvPr>
          <p:cNvSpPr/>
          <p:nvPr/>
        </p:nvSpPr>
        <p:spPr>
          <a:xfrm>
            <a:off x="539496" y="3010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36_1#34b61401a.bracket?vcp=1&amp;pid=19a3a109c&amp;color=0,0,0&amp;vpa=15&amp;vtp=1">
            <a:extLst>
              <a:ext uri="{FF2B5EF4-FFF2-40B4-BE49-F238E27FC236}">
                <a16:creationId xmlns:a16="http://schemas.microsoft.com/office/drawing/2014/main" id="{5B934656-BBE9-6A2F-8693-E93FDA0B5411}"/>
              </a:ext>
            </a:extLst>
          </p:cNvPr>
          <p:cNvSpPr/>
          <p:nvPr/>
        </p:nvSpPr>
        <p:spPr>
          <a:xfrm>
            <a:off x="10286286" y="30551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35_2#34b61401a.choices?vcp=1&amp;pid=19a3a109c&amp;color=0,0,0&amp;vtp=1&amp;bbb=1">
            <a:extLst>
              <a:ext uri="{FF2B5EF4-FFF2-40B4-BE49-F238E27FC236}">
                <a16:creationId xmlns:a16="http://schemas.microsoft.com/office/drawing/2014/main" id="{09382F57-05E4-5AE5-3BB0-14808EFE1191}"/>
              </a:ext>
            </a:extLst>
          </p:cNvPr>
          <p:cNvSpPr/>
          <p:nvPr/>
        </p:nvSpPr>
        <p:spPr>
          <a:xfrm>
            <a:off x="539496" y="356372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cleaning.</a:t>
            </a:r>
            <a:endParaRPr lang="en-US" altLang="zh-CN" sz="2800" dirty="0"/>
          </a:p>
        </p:txBody>
      </p:sp>
      <p:sp>
        <p:nvSpPr>
          <p:cNvPr id="9" name="QC_8_BD.37_1#cd35a1545?vcp=1&amp;pid=19a3a109c&amp;color=0,0,0&amp;vtp=1&amp;bt=1&amp;bbb=1">
            <a:extLst>
              <a:ext uri="{FF2B5EF4-FFF2-40B4-BE49-F238E27FC236}">
                <a16:creationId xmlns:a16="http://schemas.microsoft.com/office/drawing/2014/main" id="{16BEF695-862D-2C13-E738-C6BC5CF08314}"/>
              </a:ext>
            </a:extLst>
          </p:cNvPr>
          <p:cNvSpPr/>
          <p:nvPr/>
        </p:nvSpPr>
        <p:spPr>
          <a:xfrm>
            <a:off x="539496" y="54137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38_1#cd35a1545.bracket?vcp=1&amp;pid=19a3a109c&amp;color=0,0,0&amp;vpa=16&amp;vtp=1">
            <a:extLst>
              <a:ext uri="{FF2B5EF4-FFF2-40B4-BE49-F238E27FC236}">
                <a16:creationId xmlns:a16="http://schemas.microsoft.com/office/drawing/2014/main" id="{0A566713-0B8B-141E-56B9-EE61EAB3AD5D}"/>
              </a:ext>
            </a:extLst>
          </p:cNvPr>
          <p:cNvSpPr/>
          <p:nvPr/>
        </p:nvSpPr>
        <p:spPr>
          <a:xfrm>
            <a:off x="6190202" y="54643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8_BD.37_2#cd35a1545.choices?vcp=1&amp;pid=19a3a109c&amp;color=0,0,0&amp;vtp=1&amp;bbb=1">
            <a:extLst>
              <a:ext uri="{FF2B5EF4-FFF2-40B4-BE49-F238E27FC236}">
                <a16:creationId xmlns:a16="http://schemas.microsoft.com/office/drawing/2014/main" id="{1700D3C4-BCA0-50B7-D77F-15EABC4F2FB5}"/>
              </a:ext>
            </a:extLst>
          </p:cNvPr>
          <p:cNvSpPr/>
          <p:nvPr/>
        </p:nvSpPr>
        <p:spPr>
          <a:xfrm>
            <a:off x="539496" y="59039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76320" algn="l"/>
                <a:tab pos="7495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6488821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0f45ce621?vcp=1&amp;pid=2fc60f62f&amp;color=0,0,0&amp;vtp=1&amp;bt=1&amp;bbb=1"/>
          <p:cNvSpPr/>
          <p:nvPr/>
        </p:nvSpPr>
        <p:spPr>
          <a:xfrm>
            <a:off x="539496" y="4097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a691b25ed?vcp=1&amp;pid=0f45ce621&amp;color=0,0,0&amp;vtp=1&amp;bbb=1"/>
          <p:cNvSpPr/>
          <p:nvPr/>
        </p:nvSpPr>
        <p:spPr>
          <a:xfrm>
            <a:off x="539496" y="7976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41_2#a691b25ed.choices?vcp=1&amp;pid=0f45ce621&amp;color=0,0,0&amp;vtp=1&amp;bbb=1"/>
          <p:cNvSpPr/>
          <p:nvPr/>
        </p:nvSpPr>
        <p:spPr>
          <a:xfrm>
            <a:off x="539496" y="14193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pilot.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engineer.</a:t>
            </a:r>
            <a:endParaRPr lang="en-US" altLang="zh-CN" sz="2800" dirty="0"/>
          </a:p>
        </p:txBody>
      </p:sp>
      <p:sp>
        <p:nvSpPr>
          <p:cNvPr id="6" name="QC_8_BD.43_1#ffa5db42d?vcp=1&amp;pid=0f45ce621&amp;color=0,0,0&amp;vtp=1&amp;bbb=1"/>
          <p:cNvSpPr/>
          <p:nvPr/>
        </p:nvSpPr>
        <p:spPr>
          <a:xfrm>
            <a:off x="539496" y="20409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43_2#ffa5db42d.choices?vcp=1&amp;pid=0f45ce621&amp;color=0,0,0&amp;vtp=1&amp;bbb=1"/>
          <p:cNvSpPr/>
          <p:nvPr/>
        </p:nvSpPr>
        <p:spPr>
          <a:xfrm>
            <a:off x="539496" y="26626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endParaRPr lang="en-US" altLang="zh-CN" sz="2800" dirty="0"/>
          </a:p>
        </p:txBody>
      </p:sp>
      <p:sp>
        <p:nvSpPr>
          <p:cNvPr id="9" name="QC_8_BD.45_1#90bf8ca58?vcp=1&amp;pid=0f45ce621&amp;color=0,0,0&amp;vtp=1&amp;bbb=1"/>
          <p:cNvSpPr/>
          <p:nvPr/>
        </p:nvSpPr>
        <p:spPr>
          <a:xfrm>
            <a:off x="539496" y="3130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BD.45_2#90bf8ca58.choices?vcp=1&amp;pid=0f45ce621&amp;color=0,0,0&amp;vtp=1&amp;bbb=1"/>
          <p:cNvSpPr/>
          <p:nvPr/>
        </p:nvSpPr>
        <p:spPr>
          <a:xfrm>
            <a:off x="539496" y="3760309"/>
            <a:ext cx="11109960" cy="16783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12" name="QC_8_BD.47_1#51797a34f?vcp=1&amp;pid=0f45ce621&amp;color=0,0,0&amp;vtp=1&amp;bt=1&amp;bbb=1"/>
          <p:cNvSpPr/>
          <p:nvPr/>
        </p:nvSpPr>
        <p:spPr>
          <a:xfrm>
            <a:off x="539496" y="52472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4" name="QC_8_BD.47_2#51797a34f.choices?vcp=1&amp;pid=0f45ce621&amp;color=0,0,0&amp;vtp=1&amp;bbb=1"/>
          <p:cNvSpPr/>
          <p:nvPr/>
        </p:nvSpPr>
        <p:spPr>
          <a:xfrm>
            <a:off x="539496" y="587171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endParaRPr lang="en-US" altLang="zh-CN" sz="2800" dirty="0"/>
          </a:p>
        </p:txBody>
      </p:sp>
      <p:pic>
        <p:nvPicPr>
          <p:cNvPr id="4" name="04听力专题训练四_05">
            <a:hlinkClick r:id="" action="ppaction://media"/>
            <a:extLst>
              <a:ext uri="{FF2B5EF4-FFF2-40B4-BE49-F238E27FC236}">
                <a16:creationId xmlns:a16="http://schemas.microsoft.com/office/drawing/2014/main" id="{31235CC4-A54A-8CD4-8050-F8B4777A42A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47996" y="631604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7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49_1#51797a34f?vcp=1&amp;pid=0f45ce621&amp;color=0,0,0&amp;vtp=1&amp;bbb=1&amp;hb=1"/>
          <p:cNvSpPr/>
          <p:nvPr/>
        </p:nvSpPr>
        <p:spPr>
          <a:xfrm>
            <a:off x="539496" y="471269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Shanghai.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Really?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forty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78ED1-866D-D615-5CED-061470154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0f45ce621?vcp=1&amp;pid=2fc60f62f&amp;color=0,0,0&amp;vtp=1&amp;bt=1&amp;bbb=1">
            <a:extLst>
              <a:ext uri="{FF2B5EF4-FFF2-40B4-BE49-F238E27FC236}">
                <a16:creationId xmlns:a16="http://schemas.microsoft.com/office/drawing/2014/main" id="{6F7DE6AB-DE2E-55BD-3D78-58E66D23D601}"/>
              </a:ext>
            </a:extLst>
          </p:cNvPr>
          <p:cNvSpPr/>
          <p:nvPr/>
        </p:nvSpPr>
        <p:spPr>
          <a:xfrm>
            <a:off x="539496" y="4097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a691b25ed?vcp=1&amp;pid=0f45ce621&amp;color=0,0,0&amp;vtp=1&amp;bbb=1">
            <a:extLst>
              <a:ext uri="{FF2B5EF4-FFF2-40B4-BE49-F238E27FC236}">
                <a16:creationId xmlns:a16="http://schemas.microsoft.com/office/drawing/2014/main" id="{C8911982-DD2E-B663-A281-1126295F3AF0}"/>
              </a:ext>
            </a:extLst>
          </p:cNvPr>
          <p:cNvSpPr/>
          <p:nvPr/>
        </p:nvSpPr>
        <p:spPr>
          <a:xfrm>
            <a:off x="539496" y="7976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2_1#a691b25ed.bracket?vcp=1&amp;pid=0f45ce621&amp;color=0,0,0&amp;vpa=17&amp;vtp=1">
            <a:extLst>
              <a:ext uri="{FF2B5EF4-FFF2-40B4-BE49-F238E27FC236}">
                <a16:creationId xmlns:a16="http://schemas.microsoft.com/office/drawing/2014/main" id="{A97253F0-E2E6-30A2-4A4C-693A3F604AF9}"/>
              </a:ext>
            </a:extLst>
          </p:cNvPr>
          <p:cNvSpPr/>
          <p:nvPr/>
        </p:nvSpPr>
        <p:spPr>
          <a:xfrm>
            <a:off x="4948777" y="78430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41_2#a691b25ed.choices?vcp=1&amp;pid=0f45ce621&amp;color=0,0,0&amp;vtp=1&amp;bbb=1">
            <a:extLst>
              <a:ext uri="{FF2B5EF4-FFF2-40B4-BE49-F238E27FC236}">
                <a16:creationId xmlns:a16="http://schemas.microsoft.com/office/drawing/2014/main" id="{9333524B-2059-C8E2-5FA9-A01189830C91}"/>
              </a:ext>
            </a:extLst>
          </p:cNvPr>
          <p:cNvSpPr/>
          <p:nvPr/>
        </p:nvSpPr>
        <p:spPr>
          <a:xfrm>
            <a:off x="539496" y="14193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pilot.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engineer.</a:t>
            </a:r>
            <a:endParaRPr lang="en-US" altLang="zh-CN" sz="2800" dirty="0"/>
          </a:p>
        </p:txBody>
      </p:sp>
      <p:sp>
        <p:nvSpPr>
          <p:cNvPr id="6" name="QC_8_BD.43_1#ffa5db42d?vcp=1&amp;pid=0f45ce621&amp;color=0,0,0&amp;vtp=1&amp;bbb=1">
            <a:extLst>
              <a:ext uri="{FF2B5EF4-FFF2-40B4-BE49-F238E27FC236}">
                <a16:creationId xmlns:a16="http://schemas.microsoft.com/office/drawing/2014/main" id="{10CE93AE-9684-BCF1-62FA-B62D1F19DD6C}"/>
              </a:ext>
            </a:extLst>
          </p:cNvPr>
          <p:cNvSpPr/>
          <p:nvPr/>
        </p:nvSpPr>
        <p:spPr>
          <a:xfrm>
            <a:off x="539496" y="20409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44_1#ffa5db42d.bracket?vcp=1&amp;pid=0f45ce621&amp;color=0,0,0&amp;vpa=18&amp;vtp=1">
            <a:extLst>
              <a:ext uri="{FF2B5EF4-FFF2-40B4-BE49-F238E27FC236}">
                <a16:creationId xmlns:a16="http://schemas.microsoft.com/office/drawing/2014/main" id="{A7A9D692-2825-C076-9CC8-B72CE9404234}"/>
              </a:ext>
            </a:extLst>
          </p:cNvPr>
          <p:cNvSpPr/>
          <p:nvPr/>
        </p:nvSpPr>
        <p:spPr>
          <a:xfrm>
            <a:off x="7952328" y="202763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43_2#ffa5db42d.choices?vcp=1&amp;pid=0f45ce621&amp;color=0,0,0&amp;vtp=1&amp;bbb=1">
            <a:extLst>
              <a:ext uri="{FF2B5EF4-FFF2-40B4-BE49-F238E27FC236}">
                <a16:creationId xmlns:a16="http://schemas.microsoft.com/office/drawing/2014/main" id="{9CD1524C-0C99-46B2-0737-3940ED91E673}"/>
              </a:ext>
            </a:extLst>
          </p:cNvPr>
          <p:cNvSpPr/>
          <p:nvPr/>
        </p:nvSpPr>
        <p:spPr>
          <a:xfrm>
            <a:off x="539496" y="26626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endParaRPr lang="en-US" altLang="zh-CN" sz="2800" dirty="0"/>
          </a:p>
        </p:txBody>
      </p:sp>
      <p:sp>
        <p:nvSpPr>
          <p:cNvPr id="9" name="QC_8_BD.45_1#90bf8ca58?vcp=1&amp;pid=0f45ce621&amp;color=0,0,0&amp;vtp=1&amp;bbb=1">
            <a:extLst>
              <a:ext uri="{FF2B5EF4-FFF2-40B4-BE49-F238E27FC236}">
                <a16:creationId xmlns:a16="http://schemas.microsoft.com/office/drawing/2014/main" id="{DDD6894E-1299-6A7C-108F-D5C8E8E7E72F}"/>
              </a:ext>
            </a:extLst>
          </p:cNvPr>
          <p:cNvSpPr/>
          <p:nvPr/>
        </p:nvSpPr>
        <p:spPr>
          <a:xfrm>
            <a:off x="539496" y="3130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46_1#90bf8ca58.bracket?vcp=1&amp;pid=0f45ce621&amp;color=0,0,0&amp;vpa=19&amp;vtp=1">
            <a:extLst>
              <a:ext uri="{FF2B5EF4-FFF2-40B4-BE49-F238E27FC236}">
                <a16:creationId xmlns:a16="http://schemas.microsoft.com/office/drawing/2014/main" id="{FF92C80F-D0CC-258C-DC69-704DB9233910}"/>
              </a:ext>
            </a:extLst>
          </p:cNvPr>
          <p:cNvSpPr/>
          <p:nvPr/>
        </p:nvSpPr>
        <p:spPr>
          <a:xfrm>
            <a:off x="6647403" y="3117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8_BD.45_2#90bf8ca58.choices?vcp=1&amp;pid=0f45ce621&amp;color=0,0,0&amp;vtp=1&amp;bbb=1">
            <a:extLst>
              <a:ext uri="{FF2B5EF4-FFF2-40B4-BE49-F238E27FC236}">
                <a16:creationId xmlns:a16="http://schemas.microsoft.com/office/drawing/2014/main" id="{ABE7F7DE-C1DE-624A-EF9F-13ED50959EF6}"/>
              </a:ext>
            </a:extLst>
          </p:cNvPr>
          <p:cNvSpPr/>
          <p:nvPr/>
        </p:nvSpPr>
        <p:spPr>
          <a:xfrm>
            <a:off x="539496" y="3760309"/>
            <a:ext cx="11109960" cy="16783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12" name="QC_8_BD.47_1#51797a34f?vcp=1&amp;pid=0f45ce621&amp;color=0,0,0&amp;vtp=1&amp;bt=1&amp;bbb=1">
            <a:extLst>
              <a:ext uri="{FF2B5EF4-FFF2-40B4-BE49-F238E27FC236}">
                <a16:creationId xmlns:a16="http://schemas.microsoft.com/office/drawing/2014/main" id="{A088FA8F-9DF5-1F7D-C9E3-4A574BE976DB}"/>
              </a:ext>
            </a:extLst>
          </p:cNvPr>
          <p:cNvSpPr/>
          <p:nvPr/>
        </p:nvSpPr>
        <p:spPr>
          <a:xfrm>
            <a:off x="539496" y="52472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3" name="QC_8_AN.48_1#51797a34f.bracket?vcp=1&amp;pid=0f45ce621&amp;color=0,0,0&amp;vpa=20&amp;vtp=1">
            <a:extLst>
              <a:ext uri="{FF2B5EF4-FFF2-40B4-BE49-F238E27FC236}">
                <a16:creationId xmlns:a16="http://schemas.microsoft.com/office/drawing/2014/main" id="{92B725B4-D280-D7E6-DD63-3FF466D655B0}"/>
              </a:ext>
            </a:extLst>
          </p:cNvPr>
          <p:cNvSpPr/>
          <p:nvPr/>
        </p:nvSpPr>
        <p:spPr>
          <a:xfrm>
            <a:off x="8344439" y="523391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8_BD.47_2#51797a34f.choices?vcp=1&amp;pid=0f45ce621&amp;color=0,0,0&amp;vtp=1&amp;bbb=1">
            <a:extLst>
              <a:ext uri="{FF2B5EF4-FFF2-40B4-BE49-F238E27FC236}">
                <a16:creationId xmlns:a16="http://schemas.microsoft.com/office/drawing/2014/main" id="{DB567DD7-0FB5-81F8-3FB3-D623D07FE255}"/>
              </a:ext>
            </a:extLst>
          </p:cNvPr>
          <p:cNvSpPr/>
          <p:nvPr/>
        </p:nvSpPr>
        <p:spPr>
          <a:xfrm>
            <a:off x="539496" y="587171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1289333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  <p:bldP spid="1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ab00db55?sp=1&amp;vcp=1&amp;pid=c4b2e6ec1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810e3cf81?vcp=1&amp;pid=6ab00db55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cdc21a186?vcp=1&amp;pid=810e3cf81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51_2#cdc21a186.choices?vcp=1&amp;pid=810e3cf81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store.</a:t>
            </a:r>
            <a:endParaRPr lang="en-US" altLang="zh-CN" sz="2800" dirty="0"/>
          </a:p>
        </p:txBody>
      </p:sp>
      <p:sp>
        <p:nvSpPr>
          <p:cNvPr id="7" name="QC_8_BD.53_1#81a1b6d12?vcp=1&amp;pid=810e3cf81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BD.53_2#81a1b6d12.choices?vcp=1&amp;pid=810e3cf81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endParaRPr lang="en-US" altLang="zh-CN" sz="2800" dirty="0"/>
          </a:p>
        </p:txBody>
      </p:sp>
      <p:pic>
        <p:nvPicPr>
          <p:cNvPr id="5" name="04听力专题训练四_06">
            <a:hlinkClick r:id="" action="ppaction://media"/>
            <a:extLst>
              <a:ext uri="{FF2B5EF4-FFF2-40B4-BE49-F238E27FC236}">
                <a16:creationId xmlns:a16="http://schemas.microsoft.com/office/drawing/2014/main" id="{F85D78F3-C81C-A302-7549-33FFBBD886D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5061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700c30f?sp=1&amp;vcp=1&amp;pid=c4b2e6ec1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1770a080a?vcp=1&amp;pid=60700c30f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2#1770a080a?htil=1&amp;vcp=1&amp;pid=60700c30f&amp;color=0,0,0&amp;tib=255,255,255&amp;vtp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1929" y="2508438"/>
            <a:ext cx="5985436" cy="365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_1#b8df5d310?htil=1&amp;vcp=1&amp;pid=1770a080a&amp;color=0,0,0&amp;vtp=1&amp;bbb=1&amp;hs=1"/>
          <p:cNvSpPr/>
          <p:nvPr/>
        </p:nvSpPr>
        <p:spPr>
          <a:xfrm>
            <a:off x="539496" y="2539664"/>
            <a:ext cx="6446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BD.4_1#8eebbca03?htil=1&amp;vcp=1&amp;pid=1770a080a&amp;color=0,0,0&amp;vtp=1&amp;bbb=1&amp;hs=1"/>
          <p:cNvSpPr/>
          <p:nvPr/>
        </p:nvSpPr>
        <p:spPr>
          <a:xfrm>
            <a:off x="539496" y="3161329"/>
            <a:ext cx="6446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9" name="QB_8_BD.6_1#3c60d1d07?htil=1&amp;vcp=1&amp;pid=1770a080a&amp;color=0,0,0&amp;vtp=1&amp;bbb=1&amp;hs=1"/>
          <p:cNvSpPr/>
          <p:nvPr/>
        </p:nvSpPr>
        <p:spPr>
          <a:xfrm>
            <a:off x="539496" y="3782994"/>
            <a:ext cx="6446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1" name="QB_8_BD.8_1#4afc34226?htil=1&amp;vcp=1&amp;pid=1770a080a&amp;color=0,0,0&amp;vtp=1&amp;bbb=1&amp;hs=1"/>
          <p:cNvSpPr/>
          <p:nvPr/>
        </p:nvSpPr>
        <p:spPr>
          <a:xfrm>
            <a:off x="539496" y="4404659"/>
            <a:ext cx="6446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3" name="QB_8_BD.10_1#48b51f07c?vcp=1&amp;pid=1770a080a&amp;color=0,0,0&amp;vtp=1&amp;bbb=1&amp;hs=1"/>
          <p:cNvSpPr/>
          <p:nvPr/>
        </p:nvSpPr>
        <p:spPr>
          <a:xfrm>
            <a:off x="539496" y="50235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6" name="04听力专题训练四_01">
            <a:hlinkClick r:id="" action="ppaction://media"/>
            <a:extLst>
              <a:ext uri="{FF2B5EF4-FFF2-40B4-BE49-F238E27FC236}">
                <a16:creationId xmlns:a16="http://schemas.microsoft.com/office/drawing/2014/main" id="{0B9971F3-3182-79EC-22FF-FD2223D32E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35818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7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5_1#f8fbeefc2?vcp=1&amp;pid=810e3cf81&amp;color=0,0,0&amp;vtp=1&amp;bt=1&amp;bbb=1"/>
          <p:cNvSpPr/>
          <p:nvPr/>
        </p:nvSpPr>
        <p:spPr>
          <a:xfrm>
            <a:off x="539496" y="5723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55_2#f8fbeefc2.choices?vcp=1&amp;pid=810e3cf81&amp;color=0,0,0&amp;vtp=1&amp;bbb=1"/>
          <p:cNvSpPr/>
          <p:nvPr/>
        </p:nvSpPr>
        <p:spPr>
          <a:xfrm>
            <a:off x="539496" y="12046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endParaRPr lang="en-US" altLang="zh-CN" sz="2800" dirty="0"/>
          </a:p>
        </p:txBody>
      </p:sp>
      <p:sp>
        <p:nvSpPr>
          <p:cNvPr id="5" name="QC_8_BD.57_1#cf9fa4ed1?vcp=1&amp;pid=810e3cf81&amp;color=0,0,0&amp;vtp=1&amp;bbb=1&amp;hb=1"/>
          <p:cNvSpPr/>
          <p:nvPr/>
        </p:nvSpPr>
        <p:spPr>
          <a:xfrm>
            <a:off x="539496" y="313502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57_2#cf9fa4ed1.choices?vcp=1&amp;pid=810e3cf81&amp;color=0,0,0&amp;vtp=1&amp;bbb=1"/>
          <p:cNvSpPr/>
          <p:nvPr/>
        </p:nvSpPr>
        <p:spPr>
          <a:xfrm>
            <a:off x="539496" y="4404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8" name="QC_8_BD.59_1#f0d8d3722?vcp=1&amp;pid=810e3cf81&amp;color=0,0,0&amp;vtp=1&amp;bbb=1"/>
          <p:cNvSpPr/>
          <p:nvPr/>
        </p:nvSpPr>
        <p:spPr>
          <a:xfrm>
            <a:off x="539496" y="50258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59_2#f0d8d3722.choices?vcp=1&amp;pid=810e3cf81&amp;color=0,0,0&amp;vtp=1&amp;bbb=1"/>
          <p:cNvSpPr/>
          <p:nvPr/>
        </p:nvSpPr>
        <p:spPr>
          <a:xfrm>
            <a:off x="539496" y="56475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Pride.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.Thanks.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1_1#f0d8d3722?vcp=1&amp;pid=810e3cf81&amp;color=0,0,0&amp;mp=1&amp;vtp=1&amp;bt=1&amp;bbb=1&amp;hb=1"/>
          <p:cNvSpPr/>
          <p:nvPr/>
        </p:nvSpPr>
        <p:spPr>
          <a:xfrm>
            <a:off x="539496" y="554400"/>
            <a:ext cx="11109960" cy="5654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breakfast.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breakfast,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  <a:p>
            <a:pPr indent="901700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Dad!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993CB-2073-1E6C-14CA-4103F49BB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ab00db55?sp=1&amp;vcp=1&amp;pid=c4b2e6ec1&amp;color=0,0,0&amp;vtp=1&amp;bt=1&amp;bbb=1">
            <a:extLst>
              <a:ext uri="{FF2B5EF4-FFF2-40B4-BE49-F238E27FC236}">
                <a16:creationId xmlns:a16="http://schemas.microsoft.com/office/drawing/2014/main" id="{EA64FC91-0417-3F2E-3124-4EC777686016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810e3cf81?vcp=1&amp;pid=6ab00db55&amp;color=0,0,0&amp;vtp=1&amp;bbb=1&amp;hb=1">
            <a:extLst>
              <a:ext uri="{FF2B5EF4-FFF2-40B4-BE49-F238E27FC236}">
                <a16:creationId xmlns:a16="http://schemas.microsoft.com/office/drawing/2014/main" id="{662D0205-1729-1CC8-8DED-E8467D3AB2DA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cdc21a186?vcp=1&amp;pid=810e3cf81&amp;color=0,0,0&amp;vtp=1&amp;bbb=1">
            <a:extLst>
              <a:ext uri="{FF2B5EF4-FFF2-40B4-BE49-F238E27FC236}">
                <a16:creationId xmlns:a16="http://schemas.microsoft.com/office/drawing/2014/main" id="{27FED7BA-A82F-6508-065F-E8DA85C8DB99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52_1#cdc21a186.bracket?vcp=1&amp;pid=810e3cf81&amp;color=0,0,0&amp;vpa=21&amp;vtp=1">
            <a:extLst>
              <a:ext uri="{FF2B5EF4-FFF2-40B4-BE49-F238E27FC236}">
                <a16:creationId xmlns:a16="http://schemas.microsoft.com/office/drawing/2014/main" id="{F80EA939-03FA-2A08-59FE-7707CB46F235}"/>
              </a:ext>
            </a:extLst>
          </p:cNvPr>
          <p:cNvSpPr/>
          <p:nvPr/>
        </p:nvSpPr>
        <p:spPr>
          <a:xfrm>
            <a:off x="8852377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51_2#cdc21a186.choices?vcp=1&amp;pid=810e3cf81&amp;color=0,0,0&amp;vtp=1&amp;bbb=1">
            <a:extLst>
              <a:ext uri="{FF2B5EF4-FFF2-40B4-BE49-F238E27FC236}">
                <a16:creationId xmlns:a16="http://schemas.microsoft.com/office/drawing/2014/main" id="{B564376E-B1FE-A886-4C76-D1F7F1B9142F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store.</a:t>
            </a:r>
            <a:endParaRPr lang="en-US" altLang="zh-CN" sz="2800" dirty="0"/>
          </a:p>
        </p:txBody>
      </p:sp>
      <p:sp>
        <p:nvSpPr>
          <p:cNvPr id="7" name="QC_8_BD.53_1#81a1b6d12?vcp=1&amp;pid=810e3cf81&amp;color=0,0,0&amp;vtp=1&amp;bbb=1">
            <a:extLst>
              <a:ext uri="{FF2B5EF4-FFF2-40B4-BE49-F238E27FC236}">
                <a16:creationId xmlns:a16="http://schemas.microsoft.com/office/drawing/2014/main" id="{CE1F23F1-9F39-5A2B-B59A-C2A8B4E6D32B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54_1#81a1b6d12.bracket?vcp=1&amp;pid=810e3cf81&amp;color=0,0,0&amp;vpa=22&amp;vtp=1">
            <a:extLst>
              <a:ext uri="{FF2B5EF4-FFF2-40B4-BE49-F238E27FC236}">
                <a16:creationId xmlns:a16="http://schemas.microsoft.com/office/drawing/2014/main" id="{5A425A39-8788-565A-3016-3CDFD8BA196C}"/>
              </a:ext>
            </a:extLst>
          </p:cNvPr>
          <p:cNvSpPr/>
          <p:nvPr/>
        </p:nvSpPr>
        <p:spPr>
          <a:xfrm>
            <a:off x="10633614" y="37696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53_2#81a1b6d12.choices?vcp=1&amp;pid=810e3cf81&amp;color=0,0,0&amp;vtp=1&amp;bbb=1">
            <a:extLst>
              <a:ext uri="{FF2B5EF4-FFF2-40B4-BE49-F238E27FC236}">
                <a16:creationId xmlns:a16="http://schemas.microsoft.com/office/drawing/2014/main" id="{C1375F71-30FD-304E-A4BA-A44F9CD8BB15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0150032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460E2-BC69-3AA9-4662-87E881404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5_1#f8fbeefc2?vcp=1&amp;pid=810e3cf81&amp;color=0,0,0&amp;vtp=1&amp;bt=1&amp;bbb=1">
            <a:extLst>
              <a:ext uri="{FF2B5EF4-FFF2-40B4-BE49-F238E27FC236}">
                <a16:creationId xmlns:a16="http://schemas.microsoft.com/office/drawing/2014/main" id="{44C42C39-E5A5-C442-F4E2-CC5FE66B133C}"/>
              </a:ext>
            </a:extLst>
          </p:cNvPr>
          <p:cNvSpPr/>
          <p:nvPr/>
        </p:nvSpPr>
        <p:spPr>
          <a:xfrm>
            <a:off x="539496" y="5723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56_1#f8fbeefc2.bracket?vcp=1&amp;pid=810e3cf81&amp;color=0,0,0&amp;vpa=23&amp;vtp=1">
            <a:extLst>
              <a:ext uri="{FF2B5EF4-FFF2-40B4-BE49-F238E27FC236}">
                <a16:creationId xmlns:a16="http://schemas.microsoft.com/office/drawing/2014/main" id="{E451716F-5A12-AFA7-DF05-AD6471A2CD03}"/>
              </a:ext>
            </a:extLst>
          </p:cNvPr>
          <p:cNvSpPr/>
          <p:nvPr/>
        </p:nvSpPr>
        <p:spPr>
          <a:xfrm>
            <a:off x="6585489" y="5590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55_2#f8fbeefc2.choices?vcp=1&amp;pid=810e3cf81&amp;color=0,0,0&amp;vtp=1&amp;bbb=1">
            <a:extLst>
              <a:ext uri="{FF2B5EF4-FFF2-40B4-BE49-F238E27FC236}">
                <a16:creationId xmlns:a16="http://schemas.microsoft.com/office/drawing/2014/main" id="{C5D6ECB5-1EB3-03BC-54BE-2B8D9C60FA50}"/>
              </a:ext>
            </a:extLst>
          </p:cNvPr>
          <p:cNvSpPr/>
          <p:nvPr/>
        </p:nvSpPr>
        <p:spPr>
          <a:xfrm>
            <a:off x="539496" y="12046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endParaRPr lang="en-US" altLang="zh-CN" sz="2800" dirty="0"/>
          </a:p>
        </p:txBody>
      </p:sp>
      <p:sp>
        <p:nvSpPr>
          <p:cNvPr id="5" name="QC_8_BD.57_1#cf9fa4ed1?vcp=1&amp;pid=810e3cf81&amp;color=0,0,0&amp;vtp=1&amp;bbb=1&amp;hb=1">
            <a:extLst>
              <a:ext uri="{FF2B5EF4-FFF2-40B4-BE49-F238E27FC236}">
                <a16:creationId xmlns:a16="http://schemas.microsoft.com/office/drawing/2014/main" id="{4FF4FAFF-D30F-4E98-1B19-A79A364C9BEC}"/>
              </a:ext>
            </a:extLst>
          </p:cNvPr>
          <p:cNvSpPr/>
          <p:nvPr/>
        </p:nvSpPr>
        <p:spPr>
          <a:xfrm>
            <a:off x="539496" y="313502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58_1#cf9fa4ed1.bracket?vcp=1&amp;pid=810e3cf81&amp;color=0,0,0&amp;vpa=24&amp;vtp=1">
            <a:extLst>
              <a:ext uri="{FF2B5EF4-FFF2-40B4-BE49-F238E27FC236}">
                <a16:creationId xmlns:a16="http://schemas.microsoft.com/office/drawing/2014/main" id="{A222E0D8-502C-46CB-4AD9-299E1BBE83EC}"/>
              </a:ext>
            </a:extLst>
          </p:cNvPr>
          <p:cNvSpPr/>
          <p:nvPr/>
        </p:nvSpPr>
        <p:spPr>
          <a:xfrm>
            <a:off x="816515" y="37693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57_2#cf9fa4ed1.choices?vcp=1&amp;pid=810e3cf81&amp;color=0,0,0&amp;vtp=1&amp;bbb=1">
            <a:extLst>
              <a:ext uri="{FF2B5EF4-FFF2-40B4-BE49-F238E27FC236}">
                <a16:creationId xmlns:a16="http://schemas.microsoft.com/office/drawing/2014/main" id="{4C6C2EC6-8FBD-3557-F3DD-77A622039447}"/>
              </a:ext>
            </a:extLst>
          </p:cNvPr>
          <p:cNvSpPr/>
          <p:nvPr/>
        </p:nvSpPr>
        <p:spPr>
          <a:xfrm>
            <a:off x="539496" y="4404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8" name="QC_8_BD.59_1#f0d8d3722?vcp=1&amp;pid=810e3cf81&amp;color=0,0,0&amp;vtp=1&amp;bbb=1">
            <a:extLst>
              <a:ext uri="{FF2B5EF4-FFF2-40B4-BE49-F238E27FC236}">
                <a16:creationId xmlns:a16="http://schemas.microsoft.com/office/drawing/2014/main" id="{AA39F339-1A40-EDF4-2BEB-EA99A08B160E}"/>
              </a:ext>
            </a:extLst>
          </p:cNvPr>
          <p:cNvSpPr/>
          <p:nvPr/>
        </p:nvSpPr>
        <p:spPr>
          <a:xfrm>
            <a:off x="539496" y="50258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60_1#f0d8d3722.bracket?vcp=1&amp;pid=810e3cf81&amp;color=0,0,0&amp;vpa=25&amp;vtp=1">
            <a:extLst>
              <a:ext uri="{FF2B5EF4-FFF2-40B4-BE49-F238E27FC236}">
                <a16:creationId xmlns:a16="http://schemas.microsoft.com/office/drawing/2014/main" id="{7ACF1B03-B272-A8AA-C611-906887DE4A88}"/>
              </a:ext>
            </a:extLst>
          </p:cNvPr>
          <p:cNvSpPr/>
          <p:nvPr/>
        </p:nvSpPr>
        <p:spPr>
          <a:xfrm>
            <a:off x="8065039" y="50125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59_2#f0d8d3722.choices?vcp=1&amp;pid=810e3cf81&amp;color=0,0,0&amp;vtp=1&amp;bbb=1">
            <a:extLst>
              <a:ext uri="{FF2B5EF4-FFF2-40B4-BE49-F238E27FC236}">
                <a16:creationId xmlns:a16="http://schemas.microsoft.com/office/drawing/2014/main" id="{CC1622C0-E38C-8205-3E9B-07FB13AF8226}"/>
              </a:ext>
            </a:extLst>
          </p:cNvPr>
          <p:cNvSpPr/>
          <p:nvPr/>
        </p:nvSpPr>
        <p:spPr>
          <a:xfrm>
            <a:off x="539496" y="56475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Pride.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.Thanks.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329391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QM_7_BD.64_1#473e6261e?colgroup=30&amp;vcp=1&amp;pid=414fdd3fe&amp;color=0,0,0&amp;mp=1&amp;vtp=1&amp;bt=1&amp;bbb=1">
            <a:extLst>
              <a:ext uri="{FF2B5EF4-FFF2-40B4-BE49-F238E27FC236}">
                <a16:creationId xmlns:a16="http://schemas.microsoft.com/office/drawing/2014/main" id="{8795E284-A6AB-BFF7-2804-8C861CCE9B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770916"/>
              </p:ext>
            </p:extLst>
          </p:nvPr>
        </p:nvGraphicFramePr>
        <p:xfrm>
          <a:off x="539496" y="4065659"/>
          <a:ext cx="11082528" cy="1955252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518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o’clock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58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00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Remember: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C_6_BD#414fdd3fe?sp=1&amp;vcp=1&amp;pid=c4b2e6ec1&amp;color=0,0,0&amp;vtp=1&amp;bt=1&amp;bbb=1"/>
          <p:cNvSpPr/>
          <p:nvPr/>
        </p:nvSpPr>
        <p:spPr>
          <a:xfrm>
            <a:off x="539496" y="32420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473e6261e?vcp=1&amp;pid=414fdd3fe&amp;color=0,0,0&amp;vtp=1&amp;bbb=1&amp;hb=1"/>
          <p:cNvSpPr/>
          <p:nvPr/>
        </p:nvSpPr>
        <p:spPr>
          <a:xfrm>
            <a:off x="539496" y="10332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你将听到一篇短文，请根据短文内容，将所缺信息填在相应的横线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上，每空一词。短文读三遍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1" name="QM_7_BD.62_2#473e6261e?colgroup=30&amp;vcp=1&amp;pid=414fdd3fe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956243"/>
              </p:ext>
            </p:extLst>
          </p:nvPr>
        </p:nvGraphicFramePr>
        <p:xfrm>
          <a:off x="539496" y="2160172"/>
          <a:ext cx="11082528" cy="1913064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Information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Sheet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4879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Field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Trip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39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tomorrow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24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Pick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04听力专题训练四_07">
            <a:hlinkClick r:id="" action="ppaction://media"/>
            <a:extLst>
              <a:ext uri="{FF2B5EF4-FFF2-40B4-BE49-F238E27FC236}">
                <a16:creationId xmlns:a16="http://schemas.microsoft.com/office/drawing/2014/main" id="{775F2820-E253-D683-712C-E5ECD7BD09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1613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1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79_1#7e3b589dd?vcp=1&amp;pid=473e6261e&amp;color=0,0,0&amp;mp=1&amp;vtp=1&amp;bt=1&amp;bbb=1&amp;hb=1"/>
          <p:cNvSpPr/>
          <p:nvPr/>
        </p:nvSpPr>
        <p:spPr>
          <a:xfrm>
            <a:off x="539750" y="554355"/>
            <a:ext cx="11109960" cy="56661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0" algn="l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oranges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orange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o’clock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everybody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earlier.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lunch,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either.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instructions.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o’clock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E9A6B-51A4-C3AA-BA29-F1ED5EDAA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QM_7_BD.64_1#473e6261e?colgroup=30&amp;vcp=1&amp;pid=414fdd3fe&amp;color=0,0,0&amp;mp=1&amp;vtp=1&amp;bt=1&amp;bbb=1">
            <a:extLst>
              <a:ext uri="{FF2B5EF4-FFF2-40B4-BE49-F238E27FC236}">
                <a16:creationId xmlns:a16="http://schemas.microsoft.com/office/drawing/2014/main" id="{E2B10171-8EE4-419B-7891-0317AE15B06C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4065659"/>
          <a:ext cx="11082528" cy="1955252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518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o’clock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58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00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Remember: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C_6_BD#414fdd3fe?sp=1&amp;vcp=1&amp;pid=c4b2e6ec1&amp;color=0,0,0&amp;vtp=1&amp;bt=1&amp;bbb=1">
            <a:extLst>
              <a:ext uri="{FF2B5EF4-FFF2-40B4-BE49-F238E27FC236}">
                <a16:creationId xmlns:a16="http://schemas.microsoft.com/office/drawing/2014/main" id="{6AA886CA-F377-27B2-39DC-004CC990AA87}"/>
              </a:ext>
            </a:extLst>
          </p:cNvPr>
          <p:cNvSpPr/>
          <p:nvPr/>
        </p:nvSpPr>
        <p:spPr>
          <a:xfrm>
            <a:off x="539496" y="32420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473e6261e?vcp=1&amp;pid=414fdd3fe&amp;color=0,0,0&amp;vtp=1&amp;bbb=1&amp;hb=1">
            <a:extLst>
              <a:ext uri="{FF2B5EF4-FFF2-40B4-BE49-F238E27FC236}">
                <a16:creationId xmlns:a16="http://schemas.microsoft.com/office/drawing/2014/main" id="{DFCC3617-5BB6-61EC-EFD0-E9A7D2B77151}"/>
              </a:ext>
            </a:extLst>
          </p:cNvPr>
          <p:cNvSpPr/>
          <p:nvPr/>
        </p:nvSpPr>
        <p:spPr>
          <a:xfrm>
            <a:off x="539496" y="10332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你将听到一篇短文，请根据短文内容，将所缺信息填在相应的横线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上，每空一词。短文读三遍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1" name="QM_7_BD.62_2#473e6261e?colgroup=30&amp;vcp=1&amp;pid=414fdd3fe&amp;color=0,0,0&amp;vtp=1&amp;bbb=1">
            <a:extLst>
              <a:ext uri="{FF2B5EF4-FFF2-40B4-BE49-F238E27FC236}">
                <a16:creationId xmlns:a16="http://schemas.microsoft.com/office/drawing/2014/main" id="{B6BEE95E-2BD5-1473-B72D-105CC36CE737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160172"/>
          <a:ext cx="11082528" cy="1913064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Information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Sheet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4879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Field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Trip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39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tomorrow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24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Pick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M_7_AN.63_1#473e6261e.blank?vcp=1&amp;pid=414fdd3fe&amp;color=0,0,0&amp;vpa=26&amp;vtp=1&amp;bbb=1">
            <a:extLst>
              <a:ext uri="{FF2B5EF4-FFF2-40B4-BE49-F238E27FC236}">
                <a16:creationId xmlns:a16="http://schemas.microsoft.com/office/drawing/2014/main" id="{84B64781-081A-C93F-6AFC-41BA4B39E9B0}"/>
              </a:ext>
            </a:extLst>
          </p:cNvPr>
          <p:cNvSpPr/>
          <p:nvPr/>
        </p:nvSpPr>
        <p:spPr>
          <a:xfrm>
            <a:off x="5259855" y="3508007"/>
            <a:ext cx="13636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oranges</a:t>
            </a:r>
            <a:endParaRPr lang="en-US" altLang="zh-CN" sz="2800" dirty="0"/>
          </a:p>
        </p:txBody>
      </p:sp>
      <p:sp>
        <p:nvSpPr>
          <p:cNvPr id="6" name="QM_7_AN.65_1#473e6261e.blank?vcp=1&amp;pid=414fdd3fe&amp;color=0,0,0&amp;mp=1&amp;vpa=27&amp;vtp=1&amp;bbb=1">
            <a:extLst>
              <a:ext uri="{FF2B5EF4-FFF2-40B4-BE49-F238E27FC236}">
                <a16:creationId xmlns:a16="http://schemas.microsoft.com/office/drawing/2014/main" id="{9D345FE6-C4CE-A1A8-7069-775D15C68508}"/>
              </a:ext>
            </a:extLst>
          </p:cNvPr>
          <p:cNvSpPr/>
          <p:nvPr/>
        </p:nvSpPr>
        <p:spPr>
          <a:xfrm>
            <a:off x="5705942" y="4004615"/>
            <a:ext cx="114617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9/nine</a:t>
            </a:r>
            <a:endParaRPr lang="en-US" altLang="zh-CN" sz="2800" dirty="0"/>
          </a:p>
        </p:txBody>
      </p:sp>
      <p:sp>
        <p:nvSpPr>
          <p:cNvPr id="7" name="QM_7_AN.66_1#473e6261e.blank?vcp=1&amp;pid=414fdd3fe&amp;color=0,0,0&amp;mp=1&amp;vpa=28&amp;vtp=1&amp;bbb=1">
            <a:extLst>
              <a:ext uri="{FF2B5EF4-FFF2-40B4-BE49-F238E27FC236}">
                <a16:creationId xmlns:a16="http://schemas.microsoft.com/office/drawing/2014/main" id="{58FF709D-5337-AD72-320A-20E8357F1263}"/>
              </a:ext>
            </a:extLst>
          </p:cNvPr>
          <p:cNvSpPr/>
          <p:nvPr/>
        </p:nvSpPr>
        <p:spPr>
          <a:xfrm>
            <a:off x="6261567" y="4462395"/>
            <a:ext cx="10477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</a:t>
            </a:r>
            <a:endParaRPr lang="en-US" altLang="zh-CN" sz="2800" dirty="0"/>
          </a:p>
        </p:txBody>
      </p:sp>
      <p:sp>
        <p:nvSpPr>
          <p:cNvPr id="8" name="QM_7_AN.67_1#473e6261e.blank?vcp=1&amp;pid=414fdd3fe&amp;color=0,0,0&amp;mp=1&amp;vpa=29&amp;vtp=1&amp;bbb=1">
            <a:extLst>
              <a:ext uri="{FF2B5EF4-FFF2-40B4-BE49-F238E27FC236}">
                <a16:creationId xmlns:a16="http://schemas.microsoft.com/office/drawing/2014/main" id="{2AE2F665-8374-3323-38AD-E38E137CD51F}"/>
              </a:ext>
            </a:extLst>
          </p:cNvPr>
          <p:cNvSpPr/>
          <p:nvPr/>
        </p:nvSpPr>
        <p:spPr>
          <a:xfrm>
            <a:off x="7960192" y="4939359"/>
            <a:ext cx="10477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lunch</a:t>
            </a:r>
            <a:endParaRPr lang="en-US" altLang="zh-CN" sz="2800" dirty="0"/>
          </a:p>
        </p:txBody>
      </p:sp>
      <p:sp>
        <p:nvSpPr>
          <p:cNvPr id="9" name="QM_7_AN.68_1#473e6261e.blank?vcp=1&amp;pid=414fdd3fe&amp;color=0,0,0&amp;mp=1&amp;vpa=30&amp;vtp=1&amp;bbb=1">
            <a:extLst>
              <a:ext uri="{FF2B5EF4-FFF2-40B4-BE49-F238E27FC236}">
                <a16:creationId xmlns:a16="http://schemas.microsoft.com/office/drawing/2014/main" id="{44DCC3AA-5A97-8BA4-948B-945F723973BC}"/>
              </a:ext>
            </a:extLst>
          </p:cNvPr>
          <p:cNvSpPr/>
          <p:nvPr/>
        </p:nvSpPr>
        <p:spPr>
          <a:xfrm>
            <a:off x="7904628" y="5448293"/>
            <a:ext cx="8302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9120898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48b51f07c?vcp=1&amp;pid=1770a080a&amp;color=0,0,0&amp;mp=1&amp;vtp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.Teenagers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seventeen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England.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700c30f?sp=1&amp;vcp=1&amp;pid=c4b2e6ec1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1770a080a?vcp=1&amp;pid=60700c30f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sp>
        <p:nvSpPr>
          <p:cNvPr id="5" name="QB_8_BD.2_1#b8df5d310?htil=1&amp;vcp=1&amp;pid=1770a080a&amp;color=0,0,0&amp;vtp=1&amp;bbb=1&amp;hs=1"/>
          <p:cNvSpPr/>
          <p:nvPr/>
        </p:nvSpPr>
        <p:spPr>
          <a:xfrm>
            <a:off x="539496" y="2539664"/>
            <a:ext cx="6446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6" name="QB_8_AN.3_1#b8df5d310.blank?vcp=1&amp;pid=1770a080a&amp;color=0,0,0&amp;vpa=1&amp;vtp=1"/>
          <p:cNvSpPr/>
          <p:nvPr/>
        </p:nvSpPr>
        <p:spPr>
          <a:xfrm>
            <a:off x="778415" y="24882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8_BD.4_1#8eebbca03?htil=1&amp;vcp=1&amp;pid=1770a080a&amp;color=0,0,0&amp;vtp=1&amp;bbb=1&amp;hs=1"/>
          <p:cNvSpPr/>
          <p:nvPr/>
        </p:nvSpPr>
        <p:spPr>
          <a:xfrm>
            <a:off x="539496" y="3161329"/>
            <a:ext cx="6446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8" name="QB_8_AN.5_1#8eebbca03.blank?vcp=1&amp;pid=1770a080a&amp;color=0,0,0&amp;vpa=2&amp;vtp=1"/>
          <p:cNvSpPr/>
          <p:nvPr/>
        </p:nvSpPr>
        <p:spPr>
          <a:xfrm>
            <a:off x="791115" y="31098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B_8_BD.6_1#3c60d1d07?htil=1&amp;vcp=1&amp;pid=1770a080a&amp;color=0,0,0&amp;vtp=1&amp;bbb=1&amp;hs=1"/>
          <p:cNvSpPr/>
          <p:nvPr/>
        </p:nvSpPr>
        <p:spPr>
          <a:xfrm>
            <a:off x="539496" y="3782994"/>
            <a:ext cx="6446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0" name="QB_8_AN.7_1#3c60d1d07.blank?vcp=1&amp;pid=1770a080a&amp;color=0,0,0&amp;vpa=3&amp;vtp=1"/>
          <p:cNvSpPr/>
          <p:nvPr/>
        </p:nvSpPr>
        <p:spPr>
          <a:xfrm>
            <a:off x="803815" y="3731559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1" name="QB_8_BD.8_1#4afc34226?htil=1&amp;vcp=1&amp;pid=1770a080a&amp;color=0,0,0&amp;vtp=1&amp;bbb=1&amp;hs=1"/>
          <p:cNvSpPr/>
          <p:nvPr/>
        </p:nvSpPr>
        <p:spPr>
          <a:xfrm>
            <a:off x="539496" y="4404659"/>
            <a:ext cx="6446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2" name="QB_8_AN.9_1#4afc34226.blank?vcp=1&amp;pid=1770a080a&amp;color=0,0,0&amp;vpa=4&amp;vtp=1"/>
          <p:cNvSpPr/>
          <p:nvPr/>
        </p:nvSpPr>
        <p:spPr>
          <a:xfrm>
            <a:off x="791115" y="435322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3" name="QB_8_BD.10_1#48b51f07c?vcp=1&amp;pid=1770a080a&amp;color=0,0,0&amp;vtp=1&amp;bbb=1&amp;hs=1"/>
          <p:cNvSpPr/>
          <p:nvPr/>
        </p:nvSpPr>
        <p:spPr>
          <a:xfrm>
            <a:off x="539496" y="50235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4" name="QB_8_AN.11_1#48b51f07c.blank?vcp=1&amp;pid=1770a080a&amp;color=0,0,0&amp;vpa=5&amp;vtp=1"/>
          <p:cNvSpPr/>
          <p:nvPr/>
        </p:nvSpPr>
        <p:spPr>
          <a:xfrm>
            <a:off x="778415" y="49721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15" name="QM_7_BD.1_2#1770a080a?htil=1&amp;vcp=1&amp;pid=60700c30f&amp;color=0,0,0&amp;tib=255,255,255&amp;vtp=1&amp;hs=1" descr="preencoded.png">
            <a:extLst>
              <a:ext uri="{FF2B5EF4-FFF2-40B4-BE49-F238E27FC236}">
                <a16:creationId xmlns:a16="http://schemas.microsoft.com/office/drawing/2014/main" id="{D52BB830-C06A-44C7-FFBE-A6608AB057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1929" y="2508438"/>
            <a:ext cx="5985436" cy="365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caccfc3c?sp=1&amp;vcp=1&amp;pid=c4b2e6ec1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8cddefe3b?vcp=1&amp;pid=bcaccfc3c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ce0d4dd47?vcp=1&amp;pid=bcaccfc3c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13_2#ce0d4dd47.choices?vcp=1&amp;pid=bcaccfc3c&amp;color=0,0,0&amp;vtp=1&amp;bbb=1"/>
          <p:cNvSpPr/>
          <p:nvPr/>
        </p:nvSpPr>
        <p:spPr>
          <a:xfrm>
            <a:off x="539496" y="316913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garden.</a:t>
            </a:r>
            <a:endParaRPr lang="en-US" altLang="zh-CN" sz="2800" dirty="0"/>
          </a:p>
        </p:txBody>
      </p:sp>
      <p:sp>
        <p:nvSpPr>
          <p:cNvPr id="7" name="QC_7_BD.15_1#62cb2d539?vcp=1&amp;pid=bcaccfc3c&amp;color=0,0,0&amp;vtp=1&amp;bbb=1"/>
          <p:cNvSpPr/>
          <p:nvPr/>
        </p:nvSpPr>
        <p:spPr>
          <a:xfrm>
            <a:off x="539496" y="50917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BD.15_2#62cb2d539.choices?vcp=1&amp;pid=bcaccfc3c&amp;color=0,0,0&amp;vtp=1&amp;bbb=1"/>
          <p:cNvSpPr/>
          <p:nvPr/>
        </p:nvSpPr>
        <p:spPr>
          <a:xfrm>
            <a:off x="539496" y="57133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52875" algn="l"/>
                <a:tab pos="77787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.Swim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volleyball.</a:t>
            </a:r>
            <a:endParaRPr lang="en-US" altLang="zh-CN" sz="2800" dirty="0"/>
          </a:p>
        </p:txBody>
      </p:sp>
      <p:pic>
        <p:nvPicPr>
          <p:cNvPr id="5" name="04听力专题训练四_02">
            <a:hlinkClick r:id="" action="ppaction://media"/>
            <a:extLst>
              <a:ext uri="{FF2B5EF4-FFF2-40B4-BE49-F238E27FC236}">
                <a16:creationId xmlns:a16="http://schemas.microsoft.com/office/drawing/2014/main" id="{B68F6A58-3E4F-5F7C-327F-AFBBC87914E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3367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1fdb501ef?vcp=1&amp;pid=bcaccfc3c&amp;color=0,0,0&amp;vtp=1&amp;bt=1&amp;bbb=1"/>
          <p:cNvSpPr/>
          <p:nvPr/>
        </p:nvSpPr>
        <p:spPr>
          <a:xfrm>
            <a:off x="539496" y="1556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17_2#1fdb501ef.choices?vcp=1&amp;pid=bcaccfc3c&amp;color=0,0,0&amp;vtp=1&amp;bbb=1"/>
          <p:cNvSpPr/>
          <p:nvPr/>
        </p:nvSpPr>
        <p:spPr>
          <a:xfrm>
            <a:off x="539496" y="2181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actress.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5" name="QC_7_BD.19_1#bf96a4464?vcp=1&amp;pid=bcaccfc3c&amp;color=0,0,0&amp;vtp=1&amp;bbb=1"/>
          <p:cNvSpPr/>
          <p:nvPr/>
        </p:nvSpPr>
        <p:spPr>
          <a:xfrm>
            <a:off x="539496" y="2802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BD.19_2#bf96a4464.choices?vcp=1&amp;pid=bcaccfc3c&amp;color=0,0,0&amp;vtp=1&amp;bbb=1"/>
          <p:cNvSpPr/>
          <p:nvPr/>
        </p:nvSpPr>
        <p:spPr>
          <a:xfrm>
            <a:off x="539496" y="3424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A.Classical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.Electronic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8" name="QC_7_BD.21_1#13c7c135c?vcp=1&amp;pid=bcaccfc3c&amp;color=0,0,0&amp;vtp=1&amp;bbb=1"/>
          <p:cNvSpPr/>
          <p:nvPr/>
        </p:nvSpPr>
        <p:spPr>
          <a:xfrm>
            <a:off x="539496" y="40460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BD.21_2#13c7c135c.choices?vcp=1&amp;pid=bcaccfc3c&amp;color=0,0,0&amp;vtp=1&amp;bbb=1"/>
          <p:cNvSpPr/>
          <p:nvPr/>
        </p:nvSpPr>
        <p:spPr>
          <a:xfrm>
            <a:off x="539496" y="46677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Humorous.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Energetic.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.Careful.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3_1#13c7c135c?vcp=1&amp;pid=bcaccfc3c&amp;color=0,0,0&amp;mp=1&amp;vtp=1&amp;bt=1&amp;bbb=1&amp;hb=1"/>
          <p:cNvSpPr/>
          <p:nvPr/>
        </p:nvSpPr>
        <p:spPr>
          <a:xfrm>
            <a:off x="539496" y="47058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John,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volleyball?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actors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concert.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relaxing.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excellent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detail.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63E44-D9B0-2B95-A4ED-1A690A198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caccfc3c?sp=1&amp;vcp=1&amp;pid=c4b2e6ec1&amp;color=0,0,0&amp;vtp=1&amp;bt=1&amp;bbb=1">
            <a:extLst>
              <a:ext uri="{FF2B5EF4-FFF2-40B4-BE49-F238E27FC236}">
                <a16:creationId xmlns:a16="http://schemas.microsoft.com/office/drawing/2014/main" id="{8B9CCF1A-9C0B-6B28-A6B6-966013EC91A0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8cddefe3b?vcp=1&amp;pid=bcaccfc3c&amp;color=0,0,0&amp;vtp=1&amp;bbb=1&amp;hb=1">
            <a:extLst>
              <a:ext uri="{FF2B5EF4-FFF2-40B4-BE49-F238E27FC236}">
                <a16:creationId xmlns:a16="http://schemas.microsoft.com/office/drawing/2014/main" id="{B2D91D53-A7A7-78C5-8EE8-E17DB8CA061D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ce0d4dd47?vcp=1&amp;pid=bcaccfc3c&amp;color=0,0,0&amp;vtp=1&amp;bbb=1">
            <a:extLst>
              <a:ext uri="{FF2B5EF4-FFF2-40B4-BE49-F238E27FC236}">
                <a16:creationId xmlns:a16="http://schemas.microsoft.com/office/drawing/2014/main" id="{B14398CA-E7E5-63F0-BB83-030743C1C572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4_1#ce0d4dd47.bracket?vcp=1&amp;pid=bcaccfc3c&amp;color=0,0,0&amp;vpa=6&amp;vtp=1">
            <a:extLst>
              <a:ext uri="{FF2B5EF4-FFF2-40B4-BE49-F238E27FC236}">
                <a16:creationId xmlns:a16="http://schemas.microsoft.com/office/drawing/2014/main" id="{D3DB5957-8F26-FFBF-EDD3-A972C096D1D7}"/>
              </a:ext>
            </a:extLst>
          </p:cNvPr>
          <p:cNvSpPr/>
          <p:nvPr/>
        </p:nvSpPr>
        <p:spPr>
          <a:xfrm>
            <a:off x="4574127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3_2#ce0d4dd47.choices?vcp=1&amp;pid=bcaccfc3c&amp;color=0,0,0&amp;vtp=1&amp;bbb=1">
            <a:extLst>
              <a:ext uri="{FF2B5EF4-FFF2-40B4-BE49-F238E27FC236}">
                <a16:creationId xmlns:a16="http://schemas.microsoft.com/office/drawing/2014/main" id="{2C2CA78E-4E6F-710F-7990-DB57AA759058}"/>
              </a:ext>
            </a:extLst>
          </p:cNvPr>
          <p:cNvSpPr/>
          <p:nvPr/>
        </p:nvSpPr>
        <p:spPr>
          <a:xfrm>
            <a:off x="539496" y="316913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garden.</a:t>
            </a:r>
            <a:endParaRPr lang="en-US" altLang="zh-CN" sz="2800" dirty="0"/>
          </a:p>
        </p:txBody>
      </p:sp>
      <p:sp>
        <p:nvSpPr>
          <p:cNvPr id="7" name="QC_7_BD.15_1#62cb2d539?vcp=1&amp;pid=bcaccfc3c&amp;color=0,0,0&amp;vtp=1&amp;bbb=1">
            <a:extLst>
              <a:ext uri="{FF2B5EF4-FFF2-40B4-BE49-F238E27FC236}">
                <a16:creationId xmlns:a16="http://schemas.microsoft.com/office/drawing/2014/main" id="{AB290559-6998-605D-99E4-85AA0582620E}"/>
              </a:ext>
            </a:extLst>
          </p:cNvPr>
          <p:cNvSpPr/>
          <p:nvPr/>
        </p:nvSpPr>
        <p:spPr>
          <a:xfrm>
            <a:off x="539496" y="50917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AN.16_1#62cb2d539.bracket?vcp=1&amp;pid=bcaccfc3c&amp;color=0,0,0&amp;vpa=7&amp;vtp=1">
            <a:extLst>
              <a:ext uri="{FF2B5EF4-FFF2-40B4-BE49-F238E27FC236}">
                <a16:creationId xmlns:a16="http://schemas.microsoft.com/office/drawing/2014/main" id="{CCD75CB3-74BC-FE52-074A-F42B7748CC18}"/>
              </a:ext>
            </a:extLst>
          </p:cNvPr>
          <p:cNvSpPr/>
          <p:nvPr/>
        </p:nvSpPr>
        <p:spPr>
          <a:xfrm>
            <a:off x="8225378" y="50783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15_2#62cb2d539.choices?vcp=1&amp;pid=bcaccfc3c&amp;color=0,0,0&amp;vtp=1&amp;bbb=1">
            <a:extLst>
              <a:ext uri="{FF2B5EF4-FFF2-40B4-BE49-F238E27FC236}">
                <a16:creationId xmlns:a16="http://schemas.microsoft.com/office/drawing/2014/main" id="{F6D37B55-3828-7D68-D20B-6A3E3401F233}"/>
              </a:ext>
            </a:extLst>
          </p:cNvPr>
          <p:cNvSpPr/>
          <p:nvPr/>
        </p:nvSpPr>
        <p:spPr>
          <a:xfrm>
            <a:off x="539496" y="57133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52875" algn="l"/>
                <a:tab pos="77787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.Swim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volleyball.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8226313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7BD88-F3C5-D016-039C-D0104EA19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1fdb501ef?vcp=1&amp;pid=bcaccfc3c&amp;color=0,0,0&amp;vtp=1&amp;bt=1&amp;bbb=1">
            <a:extLst>
              <a:ext uri="{FF2B5EF4-FFF2-40B4-BE49-F238E27FC236}">
                <a16:creationId xmlns:a16="http://schemas.microsoft.com/office/drawing/2014/main" id="{56616DAC-F100-56E3-E8DE-0C5B5C0B3C8B}"/>
              </a:ext>
            </a:extLst>
          </p:cNvPr>
          <p:cNvSpPr/>
          <p:nvPr/>
        </p:nvSpPr>
        <p:spPr>
          <a:xfrm>
            <a:off x="539496" y="1556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8_1#1fdb501ef.bracket?vcp=1&amp;pid=bcaccfc3c&amp;color=0,0,0&amp;vpa=8&amp;vtp=1">
            <a:extLst>
              <a:ext uri="{FF2B5EF4-FFF2-40B4-BE49-F238E27FC236}">
                <a16:creationId xmlns:a16="http://schemas.microsoft.com/office/drawing/2014/main" id="{9A4F89A8-AC04-C0C4-7404-283E137B704F}"/>
              </a:ext>
            </a:extLst>
          </p:cNvPr>
          <p:cNvSpPr/>
          <p:nvPr/>
        </p:nvSpPr>
        <p:spPr>
          <a:xfrm>
            <a:off x="7472903" y="1543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7_2#1fdb501ef.choices?vcp=1&amp;pid=bcaccfc3c&amp;color=0,0,0&amp;vtp=1&amp;bbb=1">
            <a:extLst>
              <a:ext uri="{FF2B5EF4-FFF2-40B4-BE49-F238E27FC236}">
                <a16:creationId xmlns:a16="http://schemas.microsoft.com/office/drawing/2014/main" id="{0F8ADD9B-BB37-1ECF-EBF7-6A0169BC18F9}"/>
              </a:ext>
            </a:extLst>
          </p:cNvPr>
          <p:cNvSpPr/>
          <p:nvPr/>
        </p:nvSpPr>
        <p:spPr>
          <a:xfrm>
            <a:off x="539496" y="2181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actress.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5" name="QC_7_BD.19_1#bf96a4464?vcp=1&amp;pid=bcaccfc3c&amp;color=0,0,0&amp;vtp=1&amp;bbb=1">
            <a:extLst>
              <a:ext uri="{FF2B5EF4-FFF2-40B4-BE49-F238E27FC236}">
                <a16:creationId xmlns:a16="http://schemas.microsoft.com/office/drawing/2014/main" id="{2F76181F-0466-C084-88E4-AB9C57B7EBCB}"/>
              </a:ext>
            </a:extLst>
          </p:cNvPr>
          <p:cNvSpPr/>
          <p:nvPr/>
        </p:nvSpPr>
        <p:spPr>
          <a:xfrm>
            <a:off x="539496" y="2802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0_1#bf96a4464.bracket?vcp=1&amp;pid=bcaccfc3c&amp;color=0,0,0&amp;vpa=9&amp;vtp=1">
            <a:extLst>
              <a:ext uri="{FF2B5EF4-FFF2-40B4-BE49-F238E27FC236}">
                <a16:creationId xmlns:a16="http://schemas.microsoft.com/office/drawing/2014/main" id="{68EFBB7C-61E9-31E7-3239-A45F1F509DED}"/>
              </a:ext>
            </a:extLst>
          </p:cNvPr>
          <p:cNvSpPr/>
          <p:nvPr/>
        </p:nvSpPr>
        <p:spPr>
          <a:xfrm>
            <a:off x="7317328" y="278939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9_2#bf96a4464.choices?vcp=1&amp;pid=bcaccfc3c&amp;color=0,0,0&amp;vtp=1&amp;bbb=1">
            <a:extLst>
              <a:ext uri="{FF2B5EF4-FFF2-40B4-BE49-F238E27FC236}">
                <a16:creationId xmlns:a16="http://schemas.microsoft.com/office/drawing/2014/main" id="{5D2C556D-6E31-B434-0836-D81628E5B022}"/>
              </a:ext>
            </a:extLst>
          </p:cNvPr>
          <p:cNvSpPr/>
          <p:nvPr/>
        </p:nvSpPr>
        <p:spPr>
          <a:xfrm>
            <a:off x="539496" y="3424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A.Classical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.Electronic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8" name="QC_7_BD.21_1#13c7c135c?vcp=1&amp;pid=bcaccfc3c&amp;color=0,0,0&amp;vtp=1&amp;bbb=1">
            <a:extLst>
              <a:ext uri="{FF2B5EF4-FFF2-40B4-BE49-F238E27FC236}">
                <a16:creationId xmlns:a16="http://schemas.microsoft.com/office/drawing/2014/main" id="{4433612B-749D-CCAE-BF5E-FA21015A57CA}"/>
              </a:ext>
            </a:extLst>
          </p:cNvPr>
          <p:cNvSpPr/>
          <p:nvPr/>
        </p:nvSpPr>
        <p:spPr>
          <a:xfrm>
            <a:off x="539496" y="40460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22_1#13c7c135c.bracket?vcp=1&amp;pid=bcaccfc3c&amp;color=0,0,0&amp;vpa=10&amp;vtp=1">
            <a:extLst>
              <a:ext uri="{FF2B5EF4-FFF2-40B4-BE49-F238E27FC236}">
                <a16:creationId xmlns:a16="http://schemas.microsoft.com/office/drawing/2014/main" id="{737A34BD-289E-D4AA-AFB6-EF8451F916C2}"/>
              </a:ext>
            </a:extLst>
          </p:cNvPr>
          <p:cNvSpPr/>
          <p:nvPr/>
        </p:nvSpPr>
        <p:spPr>
          <a:xfrm>
            <a:off x="7158578" y="40327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21_2#13c7c135c.choices?vcp=1&amp;pid=bcaccfc3c&amp;color=0,0,0&amp;vtp=1&amp;bbb=1">
            <a:extLst>
              <a:ext uri="{FF2B5EF4-FFF2-40B4-BE49-F238E27FC236}">
                <a16:creationId xmlns:a16="http://schemas.microsoft.com/office/drawing/2014/main" id="{D306FD20-6E67-3567-F8C7-FFD23565E2AB}"/>
              </a:ext>
            </a:extLst>
          </p:cNvPr>
          <p:cNvSpPr/>
          <p:nvPr/>
        </p:nvSpPr>
        <p:spPr>
          <a:xfrm>
            <a:off x="539496" y="46677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Humorous.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Energetic.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.Careful.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97377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2522</Words>
  <Application>Microsoft Office PowerPoint</Application>
  <PresentationFormat>宽屏</PresentationFormat>
  <Paragraphs>307</Paragraphs>
  <Slides>26</Slides>
  <Notes>26</Notes>
  <HiddenSlides>0</HiddenSlides>
  <MMClips>7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Arial (正文)</vt:lpstr>
      <vt:lpstr>华文隶书</vt:lpstr>
      <vt:lpstr>宋体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11</cp:revision>
  <dcterms:created xsi:type="dcterms:W3CDTF">2024-11-29T04:04:00Z</dcterms:created>
  <dcterms:modified xsi:type="dcterms:W3CDTF">2025-07-24T01:28:40Z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7AF4706C7FEA4BEA8EDA3C1E4FA17E48_12</vt:lpwstr>
  </property>
  <property fmtid="{D5CDD505-2E9C-101B-9397-08002B2CF9AE}" pid="3" name="KSOProductBuildVer">
    <vt:lpwstr>2052-12.1.0.18912</vt:lpwstr>
  </property>
</Properties>
</file>