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71" r:id="rId3"/>
    <p:sldId id="281" r:id="rId4"/>
    <p:sldId id="282" r:id="rId5"/>
    <p:sldId id="283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1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790" y="1172845"/>
            <a:ext cx="10629265" cy="451231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244090" y="4018280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59705" y="4018280"/>
            <a:ext cx="691515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40495" y="4018280"/>
            <a:ext cx="691515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52575" y="4608830"/>
            <a:ext cx="691515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48580" y="4608830"/>
            <a:ext cx="691515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044940" y="4608830"/>
            <a:ext cx="691515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23870" y="5199380"/>
            <a:ext cx="691515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38035" y="5199380"/>
            <a:ext cx="691515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0895" y="2251075"/>
            <a:ext cx="10238740" cy="20510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896110" y="2945765"/>
            <a:ext cx="691515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&gt;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62170" y="2945765"/>
            <a:ext cx="605155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&gt;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23350" y="2945765"/>
            <a:ext cx="605155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&gt;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4985" y="3710940"/>
            <a:ext cx="605155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&gt;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94325" y="3710940"/>
            <a:ext cx="605155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003665" y="3710940"/>
            <a:ext cx="605155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&lt;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935" y="1631315"/>
            <a:ext cx="10102850" cy="340677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582285" y="2183765"/>
            <a:ext cx="691515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07640" y="3848100"/>
            <a:ext cx="691515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4140" y="1463040"/>
            <a:ext cx="8549640" cy="44665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24535" y="3849370"/>
            <a:ext cx="5834380" cy="2245360"/>
          </a:xfrm>
          <a:prstGeom prst="rect">
            <a:avLst/>
          </a:prstGeom>
        </p:spPr>
        <p:txBody>
          <a:bodyPr wrap="square">
            <a:spAutoFit/>
          </a:bodyPr>
          <a:p>
            <a:pPr marL="608330" indent="-450215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    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解：</a:t>
            </a:r>
            <a:r>
              <a:rPr 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王阿姨从龙洞站到天河客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  </a:t>
            </a:r>
            <a:r>
              <a:rPr 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运站一共坐了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站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。</a:t>
            </a:r>
            <a:endParaRPr lang="zh-CN" altLang="en-US" sz="28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608330" indent="-450215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 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3×2=6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（分）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30+30=60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（秒）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  </a:t>
            </a:r>
            <a:endParaRPr lang="en-US" altLang="zh-CN" sz="2800" b="1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  <a:p>
            <a:pPr marL="608330" indent="-450215" algn="l" defTabSz="266700" eaLnBrk="0" fontAlgn="base">
              <a:spcAft>
                <a:spcPct val="0"/>
              </a:spcAft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      6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秒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=1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分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6+1=7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（分）</a:t>
            </a:r>
            <a:endParaRPr lang="zh-CN" altLang="en-US" sz="28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</Words>
  <Application>WPS 演示</Application>
  <PresentationFormat>宽屏</PresentationFormat>
  <Paragraphs>38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Times New Roman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183</cp:revision>
  <dcterms:created xsi:type="dcterms:W3CDTF">2019-06-19T02:08:00Z</dcterms:created>
  <dcterms:modified xsi:type="dcterms:W3CDTF">2024-09-02T02:12:05Z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2CA2B6BDE8024D228758B3450B6AE42B_13</vt:lpwstr>
  </property>
</Properties>
</file>