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4" r:id="rId4"/>
    <p:sldId id="285" r:id="rId5"/>
    <p:sldId id="286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8615" y="2384425"/>
            <a:ext cx="6414770" cy="20891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57745" y="33991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8615" y="2427605"/>
            <a:ext cx="6414770" cy="20027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894320" y="30835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37170" y="34137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37170" y="37395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46695" y="40640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8615" y="1890395"/>
            <a:ext cx="6414770" cy="30772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84570" y="26974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41495" y="3600450"/>
            <a:ext cx="811974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示例：我既然答应了小珍，就应该说到做到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61735" y="4521200"/>
            <a:ext cx="138112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信守诺言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8615" y="2434590"/>
            <a:ext cx="6414770" cy="19888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77970" y="3163570"/>
            <a:ext cx="173228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去伯伯家做客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36410" y="3173730"/>
            <a:ext cx="333629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父亲和母亲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51650" y="3489960"/>
            <a:ext cx="339344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家里等小珍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10915" y="3489960"/>
            <a:ext cx="242506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自己答应了小珍教她叠花篮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WPS 演示</Application>
  <PresentationFormat>宽屏</PresentationFormat>
  <Paragraphs>24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2025-02-07T12:07:02Z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