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310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11" r:id="rId49"/>
    <p:sldId id="312" r:id="rId50"/>
    <p:sldId id="306" r:id="rId51"/>
    <p:sldId id="313" r:id="rId52"/>
    <p:sldId id="314" r:id="rId53"/>
    <p:sldId id="307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204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0.xml"/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06461f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38A038E-04B0-4E3E-AFD8-40B2DFF89F3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06461f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295133-6631-4A9B-87F7-9B272D9B88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53adf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a3d411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94cfa8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ae673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30d3309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353adfb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a3d41151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94cfa85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8ae673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30d3309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06461f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1DB54F-3D56-40AA-8B97-3DD39E3941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53adf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a3d411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94cfa8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ae673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30d3309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353adfb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a3d41151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94cfa85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8ae673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30d3309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8FB4FC-1175-D57B-C022-B8956CD9234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BE2A3A-AAEE-416C-A0E6-3B0C998AE7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36C08D-7307-487C-BB7F-24BD2B9772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53adf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a3d411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94cfa8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ae673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30d3309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353adfb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a3d41151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94cfa85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8ae673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30d3309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3BDA7A-4287-4191-AD33-6E850D706D7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353adf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a3d4115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94cfa85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8ae673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c30d33093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9353adfb6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7a3d41151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994cfa85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78ae67361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c30d33093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7_1#f37b36075?vaa=1&amp;vcp=1&amp;pid=93fc389b1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找出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天生具有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泼水节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元宵节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中秋节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母亲节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3" name="QB_6_AN.1_1#f37b36075.blank?vaa=1&amp;vcp=1&amp;pid=93fc389b1&amp;color=0,0,0&amp;vpa=37&amp;vtp=1&amp;vaab=1&amp;bbb=1"/>
          <p:cNvSpPr/>
          <p:nvPr/>
        </p:nvSpPr>
        <p:spPr>
          <a:xfrm>
            <a:off x="2908046" y="567404"/>
            <a:ext cx="212090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5" name="QB_6_AN.2_1#f37b36075.blank?vaa=1&amp;vcp=1&amp;pid=93fc389b1&amp;color=0,0,0&amp;vpa=38&amp;vtp=1&amp;vaab=1&amp;bbb=1"/>
          <p:cNvSpPr/>
          <p:nvPr/>
        </p:nvSpPr>
        <p:spPr>
          <a:xfrm>
            <a:off x="1819814" y="122780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7" name="QB_6_AN.3_1#f37b36075.blank?vaa=1&amp;vcp=1&amp;pid=93fc389b1&amp;color=0,0,0&amp;vpa=39&amp;vtp=1&amp;vaab=1&amp;bbb=1"/>
          <p:cNvSpPr/>
          <p:nvPr/>
        </p:nvSpPr>
        <p:spPr>
          <a:xfrm>
            <a:off x="1908714" y="1875504"/>
            <a:ext cx="1463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9" name="QB_6_AN.4_1#f37b36075.blank?vaa=1&amp;vcp=1&amp;pid=93fc389b1&amp;color=0,0,0&amp;vpa=40&amp;vtp=1&amp;vaab=1&amp;bbb=1"/>
          <p:cNvSpPr/>
          <p:nvPr/>
        </p:nvSpPr>
        <p:spPr>
          <a:xfrm>
            <a:off x="2594514" y="2523204"/>
            <a:ext cx="2233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6_AN.5_1#f37b36075.blank?vaa=1&amp;vcp=1&amp;pid=93fc389b1&amp;color=0,0,0&amp;vpa=41&amp;vtp=1&amp;vaab=1&amp;bbb=1"/>
          <p:cNvSpPr/>
          <p:nvPr/>
        </p:nvSpPr>
        <p:spPr>
          <a:xfrm>
            <a:off x="2238914" y="3170904"/>
            <a:ext cx="239884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13" name="QB_6_AN.6_1#f37b36075.blank?vaa=1&amp;vcp=1&amp;pid=93fc389b1&amp;color=0,0,0&amp;vpa=42&amp;vtp=1&amp;vaab=1&amp;bbb=1"/>
          <p:cNvSpPr/>
          <p:nvPr/>
        </p:nvSpPr>
        <p:spPr>
          <a:xfrm>
            <a:off x="2200814" y="3818604"/>
            <a:ext cx="2665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15" name="QB_6_AN.7_1#f37b36075.blank?vaa=1&amp;vcp=1&amp;pid=93fc389b1&amp;color=0,0,0&amp;vpa=43&amp;vtp=1&amp;vaab=1&amp;bbb=1"/>
          <p:cNvSpPr/>
          <p:nvPr/>
        </p:nvSpPr>
        <p:spPr>
          <a:xfrm>
            <a:off x="2238914" y="4453604"/>
            <a:ext cx="3475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17" name="QB_6_AN.8_1#f37b36075.blank?vaa=1&amp;vcp=1&amp;pid=93fc389b1&amp;color=0,0,0&amp;vpa=44&amp;vtp=1&amp;vaab=1&amp;bbb=1"/>
          <p:cNvSpPr/>
          <p:nvPr/>
        </p:nvSpPr>
        <p:spPr>
          <a:xfrm>
            <a:off x="2251614" y="5114004"/>
            <a:ext cx="3436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Mid-Autumn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endParaRPr lang="en-US" altLang="zh-CN" sz="2800" dirty="0"/>
          </a:p>
        </p:txBody>
      </p:sp>
      <p:sp>
        <p:nvSpPr>
          <p:cNvPr id="19" name="QB_6_AN.84_1#f37b36075.blank?vaa=1&amp;vcp=1&amp;pid=93fc389b1&amp;color=0,0,0&amp;vpa=45&amp;vtp=1&amp;vaab=1&amp;bbb=1"/>
          <p:cNvSpPr/>
          <p:nvPr/>
        </p:nvSpPr>
        <p:spPr>
          <a:xfrm>
            <a:off x="2188114" y="5728049"/>
            <a:ext cx="232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5_1#4ab14e9e5?vaa=1&amp;vcp=1&amp;pid=93fc389b1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父亲节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增加（体重）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射下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拒绝做某事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大声呼喊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lang="en-US" altLang="zh-CN" sz="2800" dirty="0"/>
          </a:p>
        </p:txBody>
      </p:sp>
      <p:sp>
        <p:nvSpPr>
          <p:cNvPr id="3" name="QB_6_AN.1_1#4ab14e9e5.blank?vaa=1&amp;vcp=1&amp;pid=93fc389b1&amp;color=0,0,0&amp;vpa=46&amp;vtp=1&amp;vaab=1&amp;bbb=1"/>
          <p:cNvSpPr/>
          <p:nvPr/>
        </p:nvSpPr>
        <p:spPr>
          <a:xfrm>
            <a:off x="2251614" y="567404"/>
            <a:ext cx="21875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5" name="QB_6_AN.2_1#4ab14e9e5.blank?vaa=1&amp;vcp=1&amp;pid=93fc389b1&amp;color=0,0,0&amp;vpa=47&amp;vtp=1&amp;vaab=1&amp;bbb=1"/>
          <p:cNvSpPr/>
          <p:nvPr/>
        </p:nvSpPr>
        <p:spPr>
          <a:xfrm>
            <a:off x="1857914" y="1227804"/>
            <a:ext cx="1739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endParaRPr lang="en-US" altLang="zh-CN" sz="2800" dirty="0"/>
          </a:p>
        </p:txBody>
      </p:sp>
      <p:sp>
        <p:nvSpPr>
          <p:cNvPr id="7" name="QB_6_AN.3_1#4ab14e9e5.blank?vaa=1&amp;vcp=1&amp;pid=93fc389b1&amp;color=0,0,0&amp;vpa=48&amp;vtp=1&amp;vaab=1&amp;bbb=1"/>
          <p:cNvSpPr/>
          <p:nvPr/>
        </p:nvSpPr>
        <p:spPr>
          <a:xfrm>
            <a:off x="3305715" y="1862804"/>
            <a:ext cx="3101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（weight）</a:t>
            </a:r>
            <a:endParaRPr lang="en-US" altLang="zh-CN" sz="2800" dirty="0"/>
          </a:p>
        </p:txBody>
      </p:sp>
      <p:sp>
        <p:nvSpPr>
          <p:cNvPr id="9" name="QB_6_AN.4_1#4ab14e9e5.blank?vaa=1&amp;vcp=1&amp;pid=93fc389b1&amp;color=0,0,0&amp;vpa=49&amp;vtp=1&amp;vaab=1&amp;bbb=1"/>
          <p:cNvSpPr/>
          <p:nvPr/>
        </p:nvSpPr>
        <p:spPr>
          <a:xfrm>
            <a:off x="1857914" y="2510504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B_6_AN.5_1#4ab14e9e5.blank?vaa=1&amp;vcp=1&amp;pid=93fc389b1&amp;color=0,0,0&amp;vpa=50&amp;vtp=1&amp;vaab=1&amp;bbb=1"/>
          <p:cNvSpPr/>
          <p:nvPr/>
        </p:nvSpPr>
        <p:spPr>
          <a:xfrm>
            <a:off x="3257295" y="3158204"/>
            <a:ext cx="2606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3" name="QB_6_AN.6_1#4ab14e9e5.blank?vaa=1&amp;vcp=1&amp;pid=93fc389b1&amp;color=0,0,0&amp;vpa=51&amp;vtp=1&amp;vaab=1&amp;bbb=1"/>
          <p:cNvSpPr/>
          <p:nvPr/>
        </p:nvSpPr>
        <p:spPr>
          <a:xfrm>
            <a:off x="1908714" y="3818604"/>
            <a:ext cx="1997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5" name="QB_6_AN.7_1#4ab14e9e5.blank?vaa=1&amp;vcp=1&amp;pid=93fc389b1&amp;color=0,0,0&amp;vpa=52&amp;vtp=1&amp;vaab=1&amp;bbb=1"/>
          <p:cNvSpPr/>
          <p:nvPr/>
        </p:nvSpPr>
        <p:spPr>
          <a:xfrm>
            <a:off x="2924714" y="4466304"/>
            <a:ext cx="2795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7" name="QB_6_AN.8_1#4ab14e9e5.blank?vaa=1&amp;vcp=1&amp;pid=93fc389b1&amp;color=0,0,0&amp;vpa=53&amp;vtp=1&amp;vaab=1&amp;bbb=1"/>
          <p:cNvSpPr/>
          <p:nvPr/>
        </p:nvSpPr>
        <p:spPr>
          <a:xfrm>
            <a:off x="1870614" y="5101304"/>
            <a:ext cx="1187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9" name="QB_6_AN.102_1#4ab14e9e5.blank?vaa=1&amp;vcp=1&amp;pid=93fc389b1&amp;color=0,0,0&amp;vpa=54&amp;vtp=1&amp;vaab=1&amp;bbb=1"/>
          <p:cNvSpPr/>
          <p:nvPr/>
        </p:nvSpPr>
        <p:spPr>
          <a:xfrm>
            <a:off x="2556414" y="5740749"/>
            <a:ext cx="1401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3_1#f432b0183?vaa=1&amp;vcp=1&amp;pid=93fc389b1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摆开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赏月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民间故事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倒计时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点燃；使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清扫，打扫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f432b0183.blank?vaa=1&amp;vcp=1&amp;pid=93fc389b1&amp;color=0,0,0&amp;vpa=55&amp;vtp=1&amp;vaab=1&amp;bbb=1"/>
          <p:cNvSpPr/>
          <p:nvPr/>
        </p:nvSpPr>
        <p:spPr>
          <a:xfrm>
            <a:off x="1883314" y="1207484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5" name="QB_6_AN.2_1#f432b0183.blank?vaa=1&amp;vcp=1&amp;pid=93fc389b1&amp;color=0,0,0&amp;vpa=56&amp;vtp=1&amp;vaab=1&amp;bbb=1"/>
          <p:cNvSpPr/>
          <p:nvPr/>
        </p:nvSpPr>
        <p:spPr>
          <a:xfrm>
            <a:off x="1845214" y="1867884"/>
            <a:ext cx="2843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admire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endParaRPr lang="en-US" altLang="zh-CN" sz="2800" dirty="0"/>
          </a:p>
        </p:txBody>
      </p:sp>
      <p:sp>
        <p:nvSpPr>
          <p:cNvPr id="7" name="QB_6_AN.3_1#f432b0183.blank?vaa=1&amp;vcp=1&amp;pid=93fc389b1&amp;color=0,0,0&amp;vpa=57&amp;vtp=1&amp;vaab=1&amp;bbb=1"/>
          <p:cNvSpPr/>
          <p:nvPr/>
        </p:nvSpPr>
        <p:spPr>
          <a:xfrm>
            <a:off x="2556414" y="2515584"/>
            <a:ext cx="1936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endParaRPr lang="en-US" altLang="zh-CN" sz="2800" dirty="0"/>
          </a:p>
        </p:txBody>
      </p:sp>
      <p:sp>
        <p:nvSpPr>
          <p:cNvPr id="9" name="QB_6_AN.4_1#f432b0183.blank?vaa=1&amp;vcp=1&amp;pid=93fc389b1&amp;color=0,0,0&amp;vpa=58&amp;vtp=1&amp;vaab=1&amp;bbb=1"/>
          <p:cNvSpPr/>
          <p:nvPr/>
        </p:nvSpPr>
        <p:spPr>
          <a:xfrm>
            <a:off x="1845214" y="3150584"/>
            <a:ext cx="17748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endParaRPr lang="en-US" altLang="zh-CN" sz="2800" dirty="0"/>
          </a:p>
        </p:txBody>
      </p:sp>
      <p:sp>
        <p:nvSpPr>
          <p:cNvPr id="11" name="QB_6_AN.5_1#f432b0183.blank?vaa=1&amp;vcp=1&amp;pid=93fc389b1&amp;color=0,0,0&amp;vpa=59&amp;vtp=1&amp;vaab=1&amp;bbb=1"/>
          <p:cNvSpPr/>
          <p:nvPr/>
        </p:nvSpPr>
        <p:spPr>
          <a:xfrm>
            <a:off x="2251614" y="3810984"/>
            <a:ext cx="2016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3" name="QB_6_AN.6_1#f432b0183.blank?vaa=1&amp;vcp=1&amp;pid=93fc389b1&amp;color=0,0,0&amp;vpa=60&amp;vtp=1&amp;vaab=1&amp;bbb=1"/>
          <p:cNvSpPr/>
          <p:nvPr/>
        </p:nvSpPr>
        <p:spPr>
          <a:xfrm>
            <a:off x="3978815" y="4458684"/>
            <a:ext cx="123977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5" name="QB_6_AN.116_1#f432b0183.blank?vaa=1&amp;vcp=1&amp;pid=93fc389b1&amp;color=0,0,0&amp;vpa=61&amp;vtp=1&amp;vaab=1&amp;bbb=1"/>
          <p:cNvSpPr/>
          <p:nvPr/>
        </p:nvSpPr>
        <p:spPr>
          <a:xfrm>
            <a:off x="2912014" y="5072729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51c9a6ed?vcp=1&amp;pid=7a3d41151&amp;color=236,117,163&amp;vtp=1&amp;vaab=1&amp;bt=1&amp;bbb=1"/>
          <p:cNvSpPr/>
          <p:nvPr/>
        </p:nvSpPr>
        <p:spPr>
          <a:xfrm>
            <a:off x="490069" y="43701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4ffe62ff9?vcp=1&amp;pid=a51c9a6ed&amp;color=0,0,0&amp;vtp=1&amp;vaab=1&amp;bbb=1"/>
          <p:cNvSpPr/>
          <p:nvPr/>
        </p:nvSpPr>
        <p:spPr>
          <a:xfrm>
            <a:off x="490069" y="1108848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——你是如何备考的？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——通过参加小组学习的形式。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哦，耐心点。这得慢慢来。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你读书越多，你读书的速度就会越快。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ffe62ff9?sp=1&amp;vcp=1&amp;pid=a51c9a6ed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老师讲得太快了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以至于大部分时间我听不懂她讲的话。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我爱上了这部让人觉得既兴奋又有趣的电影!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——你是如何学习英语的？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——通过小组学习的形式。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ffe62ff9?vcp=1&amp;pid=a51c9a6ed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多么美好的一天！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hottest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但我认为四月是那里一年中最热的月份。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similar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我想知道它是否和云南傣族的泼水节相似。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ffe62ff9?sp=1&amp;vcp=1&amp;pid=a51c9a6ed&amp;color=0,0,0&amp;mp=1&amp;vtp=1&amp;vaab=1&amp;bt=1&amp;bb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我知道泼水节真的很好玩。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Kong!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香港的食物真好吃！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94cfa85a.fixed?vcp=1&amp;pid=606461f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994cfa85a.fixed?vcp=1&amp;pid=606461f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5b8d86d9?vcp=1&amp;pid=994cfa85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介词by的用法。</a:t>
            </a:r>
            <a:endParaRPr lang="en-US" altLang="zh-CN" sz="3200" dirty="0"/>
          </a:p>
        </p:txBody>
      </p:sp>
      <p:sp>
        <p:nvSpPr>
          <p:cNvPr id="3" name="P_6_BD#04846acb8?vcp=1&amp;pid=d5b8d86d9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介词by可以用来表示方位、时间、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手段等。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表示“通过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的方式”，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后面常接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.-ing形式。例如：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English-language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我通过加入一个英语语言俱乐部来练习讲英语。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.-ing”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结构常用来回答“How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?”或“How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之类的问题。例如：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你怎样学习英语呢？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aloud.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我通过大声朗读来学习英语。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4846acb8?sp=1&amp;vcp=1&amp;pid=d5b8d86d9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表示位置，意思是“在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旁边”“靠近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”，有时可与beside互换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（beside）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孩子们正在湖边玩。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表示交通方式，意为“乘坐”，后接表示交通工具的名词或与交通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工具密切相关的名词（如air,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road等），在句中主要用作方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式状语。注意，这一结构中通常不用冠词或其他限定词。例如：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吉姆常骑自行车上班。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表示时间，意思是“在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以前；不迟于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7:00.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我爸爸将在七点前回来。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90e41d1?vcp=1&amp;pid=d5b8d86d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7_1#3dce93ccd?vaa=1&amp;vcp=1&amp;pid=7690e41d1&amp;color=0,0,0&amp;vtp=1&amp;vaab=1&amp;bbb=1"/>
          <p:cNvSpPr/>
          <p:nvPr/>
        </p:nvSpPr>
        <p:spPr>
          <a:xfrm>
            <a:off x="539496" y="1215916"/>
            <a:ext cx="11479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e-mails.(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3dce93ccd.bracket?vaa=1&amp;vcp=1&amp;pid=7690e41d1&amp;color=0,0,0&amp;vpa=62&amp;vtp=1&amp;vaab=1"/>
          <p:cNvSpPr/>
          <p:nvPr/>
        </p:nvSpPr>
        <p:spPr>
          <a:xfrm>
            <a:off x="10820939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7_2#3dce93ccd.choices?vaa=1&amp;vcp=1&amp;pid=7690e41d1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6" name="QC_7_BD.119_1#d244f02f5?vaa=1&amp;vcp=1&amp;pid=7690e41d1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d244f02f5.bracket?vaa=1&amp;vcp=1&amp;pid=7690e41d1&amp;color=0,0,0&amp;vpa=63&amp;vtp=1&amp;vaab=1"/>
          <p:cNvSpPr/>
          <p:nvPr/>
        </p:nvSpPr>
        <p:spPr>
          <a:xfrm>
            <a:off x="6858539" y="24539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19_2#d244f02f5.choices?vaa=1&amp;vcp=1&amp;pid=7690e41d1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9" name="QC_7_BD.121_1#0532ff1f0?vaa=1&amp;vcp=1&amp;pid=7690e41d1&amp;color=0,0,0&amp;vtp=1&amp;vaab=1&amp;bbb=1&amp;hb=1"/>
          <p:cNvSpPr/>
          <p:nvPr/>
        </p:nvSpPr>
        <p:spPr>
          <a:xfrm>
            <a:off x="539496" y="3718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1,500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122_1#0532ff1f0.bracket?vaa=1&amp;vcp=1&amp;pid=7690e41d1&amp;color=0,0,0&amp;vpa=64&amp;vtp=1&amp;vaab=1"/>
          <p:cNvSpPr/>
          <p:nvPr/>
        </p:nvSpPr>
        <p:spPr>
          <a:xfrm>
            <a:off x="1775364" y="43527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121_2#0532ff1f0.choices?vaa=1&amp;vcp=1&amp;pid=7690e41d1&amp;color=0,0,0&amp;vtp=1&amp;vaab=1&amp;bbb=1"/>
          <p:cNvSpPr/>
          <p:nvPr/>
        </p:nvSpPr>
        <p:spPr>
          <a:xfrm>
            <a:off x="539496" y="4987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cf979b0?vcp=1&amp;pid=994cfa85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由that,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whether引导的宾语从句。</a:t>
            </a:r>
            <a:endParaRPr lang="en-US" altLang="zh-CN" sz="3200" dirty="0"/>
          </a:p>
        </p:txBody>
      </p:sp>
      <p:sp>
        <p:nvSpPr>
          <p:cNvPr id="3" name="P_6_BD#dd4b8de60?vcp=1&amp;pid=26cf979b0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在复合句中用作宾语的从句叫宾语从句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。连接宾语从句的从属连词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that,if,whether和特殊疑问词（what，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that引导表示陈述的宾语从句。that在句中只起连接作用，不充当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句子成分，在非正式文体中常被省略。例如：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Professor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我听说李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教授打算给我们做一个报告。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d4b8de60?sp=1&amp;vcp=1&amp;pid=26cf979b0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if和whether引导表示“是否”的一般疑问句的宾语从句。例如：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if/whether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不确定我的哥哥明天是否会回来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：引导宾语从句时，if和whether一般情况下可以互换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not连用时，只能用whether。例如：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我不知道玛丽是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否已经到家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d4b8de60?sp=1&amp;vcp=1&amp;pid=26cf979b0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宾语从句的时态。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（1）如果主句是一般现在时，从句则根据具体情况用相应的时态。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if/whether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我想知道你是否已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经收到我的电子邮件了。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（2）如果主句是一般过去时，从句则只能用相应的过去时态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（一般过去时、过去进行时、过去将来时、过去完成时）。例如：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我只知道她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在一个西方国家读书。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d4b8de60?sp=1&amp;vcp=1&amp;pid=26cf979b0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（3）如果宾语从句所陈述的是客观真理、自然现象、公式、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定理、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谚语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、名人名言等，不管主句用哪种时态，从句要用一般现在时。例如：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我们老师说光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比声音传播得快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f174b4a2?vcp=1&amp;pid=26cf979b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0" name="QM_7_BD.123_1#f2e906b76?colgroup=30&amp;vaa=1&amp;vcp=1&amp;pid=af174b4a2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33162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24_1#a62b4f73e?vaa=1&amp;vcp=1&amp;pid=f2e906b76&amp;color=0,0,0&amp;vtp=1&amp;vaab=1&amp;bbb=1"/>
          <p:cNvSpPr/>
          <p:nvPr/>
        </p:nvSpPr>
        <p:spPr>
          <a:xfrm>
            <a:off x="539496" y="197146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lang="en-US" altLang="zh-CN" sz="2800" dirty="0"/>
          </a:p>
        </p:txBody>
      </p:sp>
      <p:sp>
        <p:nvSpPr>
          <p:cNvPr id="5" name="QB_8_AN.1_1#a62b4f73e.blank?vaa=1&amp;vcp=1&amp;pid=f2e906b76&amp;color=0,0,0&amp;vpa=65&amp;vtp=1&amp;vaab=1&amp;bbb=1"/>
          <p:cNvSpPr/>
          <p:nvPr/>
        </p:nvSpPr>
        <p:spPr>
          <a:xfrm>
            <a:off x="3699415" y="1940986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7" name="QB_8_AN.2_1#a62b4f73e.blank?vaa=1&amp;vcp=1&amp;pid=f2e906b76&amp;color=0,0,0&amp;vpa=66&amp;vtp=1&amp;vaab=1&amp;bbb=1"/>
          <p:cNvSpPr/>
          <p:nvPr/>
        </p:nvSpPr>
        <p:spPr>
          <a:xfrm>
            <a:off x="4061365" y="2588686"/>
            <a:ext cx="1719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if/whether</a:t>
            </a:r>
            <a:endParaRPr lang="en-US" altLang="zh-CN" sz="2800" dirty="0"/>
          </a:p>
        </p:txBody>
      </p:sp>
      <p:sp>
        <p:nvSpPr>
          <p:cNvPr id="9" name="QB_8_AN.3_1#a62b4f73e.blank?vaa=1&amp;vcp=1&amp;pid=f2e906b76&amp;color=0,0,0&amp;vpa=67&amp;vtp=1&amp;vaab=1&amp;bbb=1"/>
          <p:cNvSpPr/>
          <p:nvPr/>
        </p:nvSpPr>
        <p:spPr>
          <a:xfrm>
            <a:off x="3004089" y="3236386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11" name="QB_8_AN.4_1#a62b4f73e.blank?vaa=1&amp;vcp=1&amp;pid=f2e906b76&amp;color=0,0,0&amp;vpa=68&amp;vtp=1&amp;vaab=1&amp;bbb=1"/>
          <p:cNvSpPr/>
          <p:nvPr/>
        </p:nvSpPr>
        <p:spPr>
          <a:xfrm>
            <a:off x="3070764" y="3884086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endParaRPr lang="en-US" altLang="zh-CN" sz="2800" dirty="0"/>
          </a:p>
        </p:txBody>
      </p:sp>
      <p:sp>
        <p:nvSpPr>
          <p:cNvPr id="13" name="QB_8_AN.133_1#a62b4f73e.blank?vaa=1&amp;vcp=1&amp;pid=f2e906b76&amp;color=0,0,0&amp;vpa=69&amp;vtp=1&amp;vaab=1&amp;bbb=1"/>
          <p:cNvSpPr/>
          <p:nvPr/>
        </p:nvSpPr>
        <p:spPr>
          <a:xfrm>
            <a:off x="2891378" y="451083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f1dc16d8?vcp=1&amp;pid=994cfa85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感叹句。</a:t>
            </a:r>
            <a:endParaRPr lang="en-US" altLang="zh-CN" sz="3200" dirty="0"/>
          </a:p>
        </p:txBody>
      </p:sp>
      <p:sp>
        <p:nvSpPr>
          <p:cNvPr id="3" name="P_6_BD#97ad58ca7?vcp=1&amp;pid=ff1dc16d8&amp;color=0,0,0&amp;vtp=1&amp;vaab=1&amp;bbb=1"/>
          <p:cNvSpPr/>
          <p:nvPr/>
        </p:nvSpPr>
        <p:spPr>
          <a:xfrm>
            <a:off x="539496" y="1263495"/>
            <a:ext cx="1143000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感叹句是表示喜怒哀乐等强烈情感的句子，一般由what和how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引导。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1.由what引导的感叹句。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（1）What+a/an+形容词+单数可数名词+主语+谓语!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多好的天气啊！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（2）What+形容词+可数名词复数或不可数名词+主语+谓语!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多美妙的音乐啊！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7ad58ca7?sp=1&amp;vcp=1&amp;pid=ff1dc16d8&amp;color=0,0,0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2.由how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引导的感叹句。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（1）How+形容词/副词+主语+谓语!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这女孩真聪明！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这男孩写得真快！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（2）How+主语+谓语!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flies!时光飞逝!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4360e47a?vcp=1&amp;pid=ff1dc16d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34_1#4d32dce0a?vaa=1&amp;vcp=1&amp;pid=f4360e47a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4d32dce0a.bracket?vaa=1&amp;vcp=1&amp;pid=f4360e47a&amp;color=0,0,0&amp;vpa=70&amp;vtp=1&amp;vaab=1"/>
          <p:cNvSpPr/>
          <p:nvPr/>
        </p:nvSpPr>
        <p:spPr>
          <a:xfrm>
            <a:off x="5348827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34_2#4d32dce0a.choices?vaa=1&amp;vcp=1&amp;pid=f4360e47a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endParaRPr lang="en-US" altLang="zh-CN" sz="2800" dirty="0"/>
          </a:p>
        </p:txBody>
      </p:sp>
      <p:sp>
        <p:nvSpPr>
          <p:cNvPr id="6" name="QC_7_BD.136_1#4745a9989?sp=1&amp;vaa=1&amp;vcp=1&amp;pid=f4360e47a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7_1#4745a9989.bracket?vaa=1&amp;vcp=1&amp;pid=f4360e47a&amp;color=0,0,0&amp;vpa=71&amp;vtp=1&amp;vaab=1"/>
          <p:cNvSpPr/>
          <p:nvPr/>
        </p:nvSpPr>
        <p:spPr>
          <a:xfrm>
            <a:off x="5121117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36_2#4745a9989.choices?vaa=1&amp;vcp=1&amp;pid=f4360e47a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8_1#1b8fa56ad?vaa=1&amp;vcp=1&amp;pid=f4360e47a&amp;color=0,0,0&amp;vtp=1&amp;vaab=1&amp;bt=1&amp;bbb=1&amp;hb=1"/>
          <p:cNvSpPr/>
          <p:nvPr/>
        </p:nvSpPr>
        <p:spPr>
          <a:xfrm>
            <a:off x="539496" y="9089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Literature.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1b8fa56ad.bracket?vaa=1&amp;vcp=1&amp;pid=f4360e47a&amp;color=0,0,0&amp;vpa=72&amp;vtp=1&amp;vaab=1"/>
          <p:cNvSpPr/>
          <p:nvPr/>
        </p:nvSpPr>
        <p:spPr>
          <a:xfrm>
            <a:off x="1172115" y="1543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38_2#1b8fa56ad.choices?vaa=1&amp;vcp=1&amp;pid=f4360e47a&amp;color=0,0,0&amp;vtp=1&amp;vaab=1&amp;bbb=1"/>
          <p:cNvSpPr/>
          <p:nvPr/>
        </p:nvSpPr>
        <p:spPr>
          <a:xfrm>
            <a:off x="539496" y="217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40_1#106a47be4?vaa=1&amp;vcp=1&amp;pid=f4360e47a&amp;color=0,0,0&amp;vtp=1&amp;vaab=1&amp;bbb=1"/>
          <p:cNvSpPr/>
          <p:nvPr/>
        </p:nvSpPr>
        <p:spPr>
          <a:xfrm>
            <a:off x="539496" y="27976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106a47be4.bracket?vaa=1&amp;vcp=1&amp;pid=f4360e47a&amp;color=0,0,0&amp;vpa=73&amp;vtp=1&amp;vaab=1"/>
          <p:cNvSpPr/>
          <p:nvPr/>
        </p:nvSpPr>
        <p:spPr>
          <a:xfrm>
            <a:off x="10184288" y="27843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40_2#106a47be4.choices?vaa=1&amp;vcp=1&amp;pid=f4360e47a&amp;color=0,0,0&amp;vtp=1&amp;vaab=1&amp;bbb=1"/>
          <p:cNvSpPr/>
          <p:nvPr/>
        </p:nvSpPr>
        <p:spPr>
          <a:xfrm>
            <a:off x="539496" y="3419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  <p:sp>
        <p:nvSpPr>
          <p:cNvPr id="8" name="QC_7_BD.142_1#2cb0348b5?sp=1&amp;vaa=1&amp;vcp=1&amp;pid=f4360e47a&amp;color=0,0,0&amp;vtp=1&amp;vaab=1&amp;bbb=1"/>
          <p:cNvSpPr/>
          <p:nvPr/>
        </p:nvSpPr>
        <p:spPr>
          <a:xfrm>
            <a:off x="539496" y="404879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43_1#2cb0348b5.bracket?vaa=1&amp;vcp=1&amp;pid=f4360e47a&amp;color=0,0,0&amp;vpa=74&amp;vtp=1&amp;vaab=1"/>
          <p:cNvSpPr/>
          <p:nvPr/>
        </p:nvSpPr>
        <p:spPr>
          <a:xfrm>
            <a:off x="2910428" y="468315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7_BD.142_2#2cb0348b5.choices?vaa=1&amp;vcp=1&amp;pid=f4360e47a&amp;color=0,0,0&amp;vtp=1&amp;vaab=1&amp;bbb=1"/>
          <p:cNvSpPr/>
          <p:nvPr/>
        </p:nvSpPr>
        <p:spPr>
          <a:xfrm>
            <a:off x="539496" y="5317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353adfb6.fixed?vcp=1&amp;pid=606461f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9353adfb6.fixed?vcp=1&amp;pid=606461f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91cef5f4?vcp=1&amp;pid=994cfa85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lay和lie的用法区别。</a:t>
            </a:r>
            <a:endParaRPr lang="en-US" altLang="zh-CN" sz="3200" dirty="0"/>
          </a:p>
        </p:txBody>
      </p:sp>
      <p:graphicFrame>
        <p:nvGraphicFramePr>
          <p:cNvPr id="35" name="P_6_BD#165477839?colgroup=2,5,10,10&amp;vcp=1&amp;pid=891cef5f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513265"/>
              </p:ext>
            </p:extLst>
          </p:nvPr>
        </p:nvGraphicFramePr>
        <p:xfrm>
          <a:off x="539496" y="1324401"/>
          <a:ext cx="11073384" cy="2220151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过去式和过去分词分别是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laid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egg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母鸡正在下蛋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6_BD#165477839?colgroup=2,5,10,10&amp;vcp=1&amp;pid=891cef5f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176865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950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和过去分词是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lied,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lied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式和过去分词是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lain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现在分词都是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lying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down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她放下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躺在床上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Michael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wasn’t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telling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again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迈克尔没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说实话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他又撒谎了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165477839?colgroup=2,5,10,10&amp;vcp=1&amp;pid=891cef5f4&amp;color=0,0,0&amp;mp=1&amp;vtp=1&amp;vaab=1&amp;bt=1&amp;bbb=1">
            <a:extLst>
              <a:ext uri="{FF2B5EF4-FFF2-40B4-BE49-F238E27FC236}">
                <a16:creationId xmlns:a16="http://schemas.microsoft.com/office/drawing/2014/main" id="{0C3571FE-5274-AA92-A0DA-36BE131699A8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ab442ce?vcp=1&amp;pid=891cef5f4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7" name="QM_7_BD.144_1#4d867a4fd?colgroup=30&amp;vaa=1&amp;vcp=1&amp;pid=4cab442c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495581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45_1#e9a0069b8?vaa=1&amp;vcp=1&amp;pid=4d867a4fd&amp;color=0,0,0&amp;vtp=1&amp;vaab=1&amp;bbb=1"/>
          <p:cNvSpPr/>
          <p:nvPr/>
        </p:nvSpPr>
        <p:spPr>
          <a:xfrm>
            <a:off x="539496" y="19714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lang="en-US" altLang="zh-CN" sz="2800" dirty="0"/>
          </a:p>
        </p:txBody>
      </p:sp>
      <p:sp>
        <p:nvSpPr>
          <p:cNvPr id="5" name="QB_8_AN.1_1#e9a0069b8.blank?vaa=1&amp;vcp=1&amp;pid=4d867a4fd&amp;color=0,0,0&amp;vpa=75&amp;vtp=1&amp;vaab=1&amp;bbb=1"/>
          <p:cNvSpPr/>
          <p:nvPr/>
        </p:nvSpPr>
        <p:spPr>
          <a:xfrm>
            <a:off x="3164427" y="1940986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laid</a:t>
            </a:r>
            <a:endParaRPr lang="en-US" altLang="zh-CN" sz="2800" dirty="0"/>
          </a:p>
        </p:txBody>
      </p:sp>
      <p:sp>
        <p:nvSpPr>
          <p:cNvPr id="7" name="QB_8_AN.148_1#e9a0069b8.blank?vaa=1&amp;vcp=1&amp;pid=4d867a4fd&amp;color=0,0,0&amp;vpa=76&amp;vtp=1&amp;vaab=1&amp;bbb=1"/>
          <p:cNvSpPr/>
          <p:nvPr/>
        </p:nvSpPr>
        <p:spPr>
          <a:xfrm>
            <a:off x="1408653" y="256773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lied</a:t>
            </a:r>
            <a:endParaRPr lang="en-US" altLang="zh-CN" sz="2800" dirty="0"/>
          </a:p>
        </p:txBody>
      </p:sp>
      <p:sp>
        <p:nvSpPr>
          <p:cNvPr id="8" name="QB_8_AN.149_1#e9a0069b8.blank?vaa=1&amp;vcp=1&amp;pid=4d867a4fd&amp;color=0,0,0&amp;vpa=77&amp;vtp=1&amp;vaab=1&amp;bbb=1"/>
          <p:cNvSpPr/>
          <p:nvPr/>
        </p:nvSpPr>
        <p:spPr>
          <a:xfrm>
            <a:off x="5750465" y="2567731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8ae67361.fixed?vcp=1&amp;pid=606461f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78ae67361.fixed?vcp=1&amp;pid=606461f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640db4a?sp=1&amp;vcp=1&amp;pid=78ae6736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主题：英语学习</a:t>
            </a:r>
            <a:endParaRPr lang="en-US" altLang="zh-CN" sz="3000" dirty="0"/>
          </a:p>
        </p:txBody>
      </p:sp>
      <p:sp>
        <p:nvSpPr>
          <p:cNvPr id="3" name="C_6_BD#d726616bf?vcp=1&amp;pid=de640db4a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50_1#84da1b407?vaa=1&amp;vcp=1&amp;pid=d726616bf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正在举办题目为“How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中学生有奖征文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。请你根据下面的内容提示，写一篇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90词左右的文章投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B_7_BD.150_2#84da1b407?sp=1&amp;vaa=1&amp;vcp=1&amp;pid=d726616bf&amp;color=0,0,0&amp;vtp=1&amp;vaab=1&amp;bbb=1"/>
          <p:cNvSpPr/>
          <p:nvPr/>
        </p:nvSpPr>
        <p:spPr>
          <a:xfrm>
            <a:off x="539496" y="4425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你在英文写作方面存在困难；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2.你在实践中是如何解决英文写作困难的；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3.就如何提高英文写作水平提出建议（至少两点）。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0_5#84da1b407?sp=1&amp;vaa=1&amp;vcp=1&amp;pid=d726616bf&amp;color=0,0,0&amp;mp=1&amp;vtp=1&amp;vaab=1&amp;bt=1&amp;bbb=1&amp;hb=1&amp;hltap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3" name="QB_7_AN.150_5#84da1b407?sp=1&amp;vaa=1&amp;vcp=1&amp;pid=d726616b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7A21394-CCEB-F49C-2059-AD912184D09C}"/>
              </a:ext>
            </a:extLst>
          </p:cNvPr>
          <p:cNvSpPr/>
          <p:nvPr/>
        </p:nvSpPr>
        <p:spPr>
          <a:xfrm>
            <a:off x="539496" y="118432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articles.</a:t>
            </a:r>
            <a:endParaRPr lang="en-US" altLang="zh-CN" sz="2800" dirty="0"/>
          </a:p>
        </p:txBody>
      </p:sp>
      <p:sp>
        <p:nvSpPr>
          <p:cNvPr id="4" name="QB_7_AN.150_5#84da1b407?sp=1&amp;vaa=1&amp;vcp=1&amp;pid=d726616bf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C24263B1-49C7-1754-3B75-C903FF46277D}"/>
              </a:ext>
            </a:extLst>
          </p:cNvPr>
          <p:cNvSpPr/>
          <p:nvPr/>
        </p:nvSpPr>
        <p:spPr>
          <a:xfrm>
            <a:off x="539496" y="309463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deskmate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compositions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recite.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50_5#84da1b407?sp=1&amp;vaa=1&amp;vcp=1&amp;pid=d726616bf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1B473EE7-97EA-705C-8158-6C2BC06ADA46}"/>
              </a:ext>
            </a:extLst>
          </p:cNvPr>
          <p:cNvSpPr/>
          <p:nvPr/>
        </p:nvSpPr>
        <p:spPr>
          <a:xfrm>
            <a:off x="539496" y="2530824"/>
            <a:ext cx="11109960" cy="1822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50_5#84da1b407?sp=1&amp;vaa=1&amp;vcp=1&amp;pid=d726616bf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0DEEFEC1-FA1D-28F8-5851-E24A72A9FC14}"/>
              </a:ext>
            </a:extLst>
          </p:cNvPr>
          <p:cNvSpPr/>
          <p:nvPr/>
        </p:nvSpPr>
        <p:spPr>
          <a:xfrm>
            <a:off x="539496" y="2478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opinion,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persistence.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88159331"/>
      </p:ext>
    </p:extLst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adc3fca?vcp=1&amp;pid=de640db4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1" name="P_7_BD#3f9214496?colgroup=5,24&amp;vcp=1&amp;pid=81adc3fc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218730"/>
              </p:ext>
            </p:extLst>
          </p:nvPr>
        </p:nvGraphicFramePr>
        <p:xfrm>
          <a:off x="539496" y="1272966"/>
          <a:ext cx="11091672" cy="3400808"/>
        </p:xfrm>
        <a:graphic>
          <a:graphicData uri="http://schemas.openxmlformats.org/drawingml/2006/table">
            <a:tbl>
              <a:tblPr/>
              <a:tblGrid>
                <a:gridCol w="2048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3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提高英文写作的方法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①你在英文写作方面存在困难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你是如何解决英文写作困难的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就如何提高英文写作水平提出建议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3f9214496?colgroup=5,24&amp;vcp=1&amp;pid=81adc3fc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468216"/>
              </p:ext>
            </p:extLst>
          </p:nvPr>
        </p:nvGraphicFramePr>
        <p:xfrm>
          <a:off x="539496" y="1262806"/>
          <a:ext cx="11091672" cy="5092320"/>
        </p:xfrm>
        <a:graphic>
          <a:graphicData uri="http://schemas.openxmlformats.org/drawingml/2006/table">
            <a:tbl>
              <a:tblPr/>
              <a:tblGrid>
                <a:gridCol w="2048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3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开篇：点明英文写作存在困难这一主题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：具体阐述你在实践中是如何解决英文写作困难的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：就如何提高英文写作水平提出建议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09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worried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opinion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afraid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opinion,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improve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turn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3f9214496?colgroup=5,24&amp;vcp=1&amp;pid=81adc3fca&amp;color=0,0,0&amp;vtp=1&amp;vaab=1&amp;bt=1&amp;bbb=1">
            <a:extLst>
              <a:ext uri="{FF2B5EF4-FFF2-40B4-BE49-F238E27FC236}">
                <a16:creationId xmlns:a16="http://schemas.microsoft.com/office/drawing/2014/main" id="{4D82C1CB-32E8-E18D-88A9-97F065980626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3f9214496?vcp=1&amp;pid=81adc3fca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学习至此，请完成第18讲备考练习（第218页）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c47e88737?vcp=1&amp;pid=9353adfb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653796"/>
            <a:ext cx="10268712" cy="55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30d33093.fixed?vcp=1&amp;pid=606461f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c30d33093.fixed?vcp=1&amp;pid=606461f36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2263cde?sp=1&amp;vcp=1&amp;pid=c30d3309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51_1#645441733?sp=1&amp;vaa=1&amp;vcp=1&amp;pid=e12263cde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645441733.bracket?vaa=1&amp;vcp=1&amp;pid=e12263cde&amp;color=0,0,0&amp;vpa=78&amp;vtp=1&amp;vaab=1"/>
          <p:cNvSpPr/>
          <p:nvPr/>
        </p:nvSpPr>
        <p:spPr>
          <a:xfrm>
            <a:off x="8404764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51_2#645441733.choices?vaa=1&amp;vcp=1&amp;pid=e12263cde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6" name="QC_6_BD.153_1#6b44bba34?vaa=1&amp;vcp=1&amp;pid=e12263cde&amp;color=0,0,0&amp;vtp=1&amp;vaab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6b44bba34.bracket?vaa=1&amp;vcp=1&amp;pid=e12263cde&amp;color=0,0,0&amp;vpa=79&amp;vtp=1&amp;vaab=1"/>
          <p:cNvSpPr/>
          <p:nvPr/>
        </p:nvSpPr>
        <p:spPr>
          <a:xfrm>
            <a:off x="6934169" y="314799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53_2#6b44bba34.choices?vaa=1&amp;vcp=1&amp;pid=e12263cde&amp;color=0,0,0&amp;vtp=1&amp;vaab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.aloud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B.fast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.differently</a:t>
            </a:r>
            <a:endParaRPr lang="en-US" altLang="zh-CN" sz="2800" dirty="0"/>
          </a:p>
        </p:txBody>
      </p:sp>
      <p:sp>
        <p:nvSpPr>
          <p:cNvPr id="9" name="QC_6_BD.155_1#7250d8ec0?sp=1&amp;vaa=1&amp;vcp=1&amp;pid=e12263cde&amp;color=0,0,0&amp;vtp=1&amp;vaab=1&amp;bbb=1"/>
          <p:cNvSpPr/>
          <p:nvPr/>
        </p:nvSpPr>
        <p:spPr>
          <a:xfrm>
            <a:off x="539496" y="4412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learners?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56_1#7250d8ec0.bracket?vaa=1&amp;vcp=1&amp;pid=e12263cde&amp;color=0,0,0&amp;vpa=80&amp;vtp=1&amp;vaab=1"/>
          <p:cNvSpPr/>
          <p:nvPr/>
        </p:nvSpPr>
        <p:spPr>
          <a:xfrm>
            <a:off x="8977853" y="504683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6_BD.155_2#7250d8ec0.choices?vaa=1&amp;vcp=1&amp;pid=e12263cde&amp;color=0,0,0&amp;vtp=1&amp;vaab=1&amp;bbb=1"/>
          <p:cNvSpPr/>
          <p:nvPr/>
        </p:nvSpPr>
        <p:spPr>
          <a:xfrm>
            <a:off x="539496" y="5681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7_1#a2483f728?sp=1&amp;vaa=1&amp;vcp=1&amp;pid=e12263cde&amp;color=0,0,0&amp;vtp=1&amp;vaab=1&amp;bt=1&amp;bbb=1"/>
          <p:cNvSpPr/>
          <p:nvPr/>
        </p:nvSpPr>
        <p:spPr>
          <a:xfrm>
            <a:off x="539496" y="8794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2483f728.bracket?vaa=1&amp;vcp=1&amp;pid=e12263cde&amp;color=0,0,0&amp;vpa=81&amp;vtp=1&amp;vaab=1"/>
          <p:cNvSpPr/>
          <p:nvPr/>
        </p:nvSpPr>
        <p:spPr>
          <a:xfrm>
            <a:off x="2594514" y="15138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7_2#a2483f728.choices?vaa=1&amp;vcp=1&amp;pid=e12263cde&amp;color=0,0,0&amp;vtp=1&amp;vaab=1&amp;bbb=1"/>
          <p:cNvSpPr/>
          <p:nvPr/>
        </p:nvSpPr>
        <p:spPr>
          <a:xfrm>
            <a:off x="539496" y="21624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endParaRPr lang="en-US" altLang="zh-CN" sz="2800" dirty="0"/>
          </a:p>
        </p:txBody>
      </p:sp>
      <p:sp>
        <p:nvSpPr>
          <p:cNvPr id="5" name="QC_6_BD.159_1#87328beac?vaa=1&amp;vcp=1&amp;pid=e12263cde&amp;color=0,0,0&amp;vtp=1&amp;vaab=1&amp;bbb=1&amp;hb=1"/>
          <p:cNvSpPr/>
          <p:nvPr/>
        </p:nvSpPr>
        <p:spPr>
          <a:xfrm>
            <a:off x="539496" y="40928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60_1#87328beac.bracket?vaa=1&amp;vcp=1&amp;pid=e12263cde&amp;color=0,0,0&amp;vpa=82&amp;vtp=1&amp;vaab=1"/>
          <p:cNvSpPr/>
          <p:nvPr/>
        </p:nvSpPr>
        <p:spPr>
          <a:xfrm>
            <a:off x="10847228" y="472722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9_2#87328beac.choices?vaa=1&amp;vcp=1&amp;pid=e12263cde&amp;color=0,0,0&amp;vtp=1&amp;vaab=1&amp;bbb=1"/>
          <p:cNvSpPr/>
          <p:nvPr/>
        </p:nvSpPr>
        <p:spPr>
          <a:xfrm>
            <a:off x="539496" y="53620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295987" algn="l"/>
                <a:tab pos="7804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1_1#8b1783f25?vaa=1&amp;vcp=1&amp;pid=e12263cde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b1783f25.bracket?vaa=1&amp;vcp=1&amp;pid=e12263cde&amp;color=0,0,0&amp;vpa=83&amp;vtp=1&amp;vaab=1"/>
          <p:cNvSpPr/>
          <p:nvPr/>
        </p:nvSpPr>
        <p:spPr>
          <a:xfrm>
            <a:off x="5423440" y="115409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61_2#8b1783f25.choices?vaa=1&amp;vcp=1&amp;pid=e12263cde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B.admire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.punish</a:t>
            </a:r>
            <a:endParaRPr lang="en-US" altLang="zh-CN" sz="2800" dirty="0"/>
          </a:p>
        </p:txBody>
      </p:sp>
      <p:sp>
        <p:nvSpPr>
          <p:cNvPr id="5" name="QC_6_BD.163_1#243ac6cdd?sp=1&amp;vaa=1&amp;vcp=1&amp;pid=e12263cde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243ac6cdd.bracket?vaa=1&amp;vcp=1&amp;pid=e12263cde&amp;color=0,0,0&amp;vpa=84&amp;vtp=1&amp;vaab=1"/>
          <p:cNvSpPr/>
          <p:nvPr/>
        </p:nvSpPr>
        <p:spPr>
          <a:xfrm>
            <a:off x="3832067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63_2#243ac6cdd.choices?vaa=1&amp;vcp=1&amp;pid=e12263cde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.whether</a:t>
            </a:r>
            <a:endParaRPr lang="en-US" altLang="zh-CN" sz="2800" dirty="0"/>
          </a:p>
        </p:txBody>
      </p:sp>
      <p:sp>
        <p:nvSpPr>
          <p:cNvPr id="8" name="QC_6_BD.165_1#f480e1b55?vaa=1&amp;vcp=1&amp;pid=e12263cde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66_1#f480e1b55.bracket?vaa=1&amp;vcp=1&amp;pid=e12263cde&amp;color=0,0,0&amp;vpa=85&amp;vtp=1&amp;vaab=1"/>
          <p:cNvSpPr/>
          <p:nvPr/>
        </p:nvSpPr>
        <p:spPr>
          <a:xfrm>
            <a:off x="1535653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65_2#f480e1b55.choices?vaa=1&amp;vcp=1&amp;pid=e12263cde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7_1#b0565e2b3?vaa=1&amp;vcp=1&amp;pid=e12263cde&amp;color=0,0,0&amp;vtp=1&amp;vaab=1&amp;bt=1&amp;bbb=1"/>
          <p:cNvSpPr/>
          <p:nvPr/>
        </p:nvSpPr>
        <p:spPr>
          <a:xfrm>
            <a:off x="539496" y="1534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0565e2b3.bracket?vaa=1&amp;vcp=1&amp;pid=e12263cde&amp;color=0,0,0&amp;vpa=86&amp;vtp=1&amp;vaab=1"/>
          <p:cNvSpPr/>
          <p:nvPr/>
        </p:nvSpPr>
        <p:spPr>
          <a:xfrm>
            <a:off x="10506614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67_2#b0565e2b3.choices?vaa=1&amp;vcp=1&amp;pid=e12263cde&amp;color=0,0,0&amp;vtp=1&amp;vaab=1&amp;bbb=1"/>
          <p:cNvSpPr/>
          <p:nvPr/>
        </p:nvSpPr>
        <p:spPr>
          <a:xfrm>
            <a:off x="539496" y="215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89020" algn="l"/>
                <a:tab pos="7800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.moves</a:t>
            </a:r>
            <a:endParaRPr lang="en-US" altLang="zh-CN" sz="2800" dirty="0"/>
          </a:p>
        </p:txBody>
      </p:sp>
      <p:sp>
        <p:nvSpPr>
          <p:cNvPr id="5" name="QC_6_BD.169_1#023544c3c?vaa=1&amp;vcp=1&amp;pid=e12263cde&amp;color=0,0,0&amp;vtp=1&amp;vaab=1&amp;bbb=1"/>
          <p:cNvSpPr/>
          <p:nvPr/>
        </p:nvSpPr>
        <p:spPr>
          <a:xfrm>
            <a:off x="539496" y="27810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70_1#023544c3c.bracket?vaa=1&amp;vcp=1&amp;pid=e12263cde&amp;color=0,0,0&amp;vpa=87&amp;vtp=1&amp;vaab=1"/>
          <p:cNvSpPr/>
          <p:nvPr/>
        </p:nvSpPr>
        <p:spPr>
          <a:xfrm>
            <a:off x="10772425" y="276771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69_2#023544c3c.choices?vaa=1&amp;vcp=1&amp;pid=e12263cde&amp;color=0,0,0&amp;vtp=1&amp;vaab=1&amp;bbb=1"/>
          <p:cNvSpPr/>
          <p:nvPr/>
        </p:nvSpPr>
        <p:spPr>
          <a:xfrm>
            <a:off x="539496" y="341052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5157de1?sp=1&amp;vcp=1&amp;pid=c30d3309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71_1#ef31b7678?vaa=1&amp;vcp=1&amp;pid=385157de1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Cambridge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（four）oldest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（partner）is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crowded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（warm）.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（enjoy）.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learning.</a:t>
            </a:r>
            <a:endParaRPr lang="en-US" altLang="zh-CN" sz="2800" dirty="0"/>
          </a:p>
        </p:txBody>
      </p:sp>
      <p:sp>
        <p:nvSpPr>
          <p:cNvPr id="4" name="QB_6_AN.1_1#ef31b7678.blank?vaa=1&amp;vcp=1&amp;pid=385157de1&amp;color=0,0,0&amp;vpa=88&amp;vtp=1&amp;vaab=1&amp;bbb=1"/>
          <p:cNvSpPr/>
          <p:nvPr/>
        </p:nvSpPr>
        <p:spPr>
          <a:xfrm>
            <a:off x="5763165" y="1233015"/>
            <a:ext cx="1128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fourth</a:t>
            </a:r>
            <a:endParaRPr lang="en-US" altLang="zh-CN" sz="2800" dirty="0"/>
          </a:p>
        </p:txBody>
      </p:sp>
      <p:sp>
        <p:nvSpPr>
          <p:cNvPr id="6" name="QB_6_AN.2_1#ef31b7678.blank?vaa=1&amp;vcp=1&amp;pid=385157de1&amp;color=0,0,0&amp;vpa=89&amp;vtp=1&amp;vaab=1&amp;bbb=1"/>
          <p:cNvSpPr/>
          <p:nvPr/>
        </p:nvSpPr>
        <p:spPr>
          <a:xfrm>
            <a:off x="3640677" y="2515715"/>
            <a:ext cx="14033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partners</a:t>
            </a:r>
            <a:endParaRPr lang="en-US" altLang="zh-CN" sz="2800" dirty="0"/>
          </a:p>
        </p:txBody>
      </p:sp>
      <p:sp>
        <p:nvSpPr>
          <p:cNvPr id="8" name="QB_6_AN.3_1#ef31b7678.blank?vaa=1&amp;vcp=1&amp;pid=385157de1&amp;color=0,0,0&amp;vpa=90&amp;vtp=1&amp;vaab=1&amp;bbb=1"/>
          <p:cNvSpPr/>
          <p:nvPr/>
        </p:nvSpPr>
        <p:spPr>
          <a:xfrm>
            <a:off x="9066753" y="3176115"/>
            <a:ext cx="1344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warmth</a:t>
            </a:r>
            <a:endParaRPr lang="en-US" altLang="zh-CN" sz="2800" dirty="0"/>
          </a:p>
        </p:txBody>
      </p:sp>
      <p:sp>
        <p:nvSpPr>
          <p:cNvPr id="10" name="QB_6_AN.178_1#ef31b7678.blank?vaa=1&amp;vcp=1&amp;pid=385157de1&amp;color=0,0,0&amp;vpa=91&amp;vtp=1&amp;vaab=1&amp;bbb=1"/>
          <p:cNvSpPr/>
          <p:nvPr/>
        </p:nvSpPr>
        <p:spPr>
          <a:xfrm>
            <a:off x="5764752" y="44588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9_1#cdd248b80?vaa=1&amp;vcp=1&amp;pid=385157de1&amp;color=0,0,0&amp;vtp=1&amp;vaab=1&amp;bt=1&amp;bbb=1&amp;h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（easy）.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punished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（steal）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kitchen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（patient）.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（spread）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（pronounce）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3" name="QB_6_AN.1_1#cdd248b80.blank?vaa=1&amp;vcp=1&amp;pid=385157de1&amp;color=0,0,0&amp;vpa=92&amp;vtp=1&amp;vaab=1&amp;bbb=1"/>
          <p:cNvSpPr/>
          <p:nvPr/>
        </p:nvSpPr>
        <p:spPr>
          <a:xfrm>
            <a:off x="9601677" y="567404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endParaRPr lang="en-US" altLang="zh-CN" sz="2800" dirty="0"/>
          </a:p>
        </p:txBody>
      </p:sp>
      <p:sp>
        <p:nvSpPr>
          <p:cNvPr id="5" name="QB_6_AN.2_1#cdd248b80.blank?vaa=1&amp;vcp=1&amp;pid=385157de1&amp;color=0,0,0&amp;vpa=93&amp;vtp=1&amp;vaab=1&amp;bbb=1"/>
          <p:cNvSpPr/>
          <p:nvPr/>
        </p:nvSpPr>
        <p:spPr>
          <a:xfrm>
            <a:off x="6927819" y="187550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stole</a:t>
            </a:r>
            <a:endParaRPr lang="en-US" altLang="zh-CN" sz="2800" dirty="0"/>
          </a:p>
        </p:txBody>
      </p:sp>
      <p:sp>
        <p:nvSpPr>
          <p:cNvPr id="7" name="QB_6_AN.3_1#cdd248b80.blank?vaa=1&amp;vcp=1&amp;pid=385157de1&amp;color=0,0,0&amp;vpa=94&amp;vtp=1&amp;vaab=1&amp;bbb=1"/>
          <p:cNvSpPr/>
          <p:nvPr/>
        </p:nvSpPr>
        <p:spPr>
          <a:xfrm>
            <a:off x="2943702" y="251050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laying</a:t>
            </a:r>
            <a:endParaRPr lang="en-US" altLang="zh-CN" sz="2800" dirty="0"/>
          </a:p>
        </p:txBody>
      </p:sp>
      <p:sp>
        <p:nvSpPr>
          <p:cNvPr id="9" name="QB_6_AN.4_1#cdd248b80.blank?vaa=1&amp;vcp=1&amp;pid=385157de1&amp;color=0,0,0&amp;vpa=95&amp;vtp=1&amp;vaab=1&amp;bbb=1"/>
          <p:cNvSpPr/>
          <p:nvPr/>
        </p:nvSpPr>
        <p:spPr>
          <a:xfrm>
            <a:off x="8223789" y="3805904"/>
            <a:ext cx="1362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patients</a:t>
            </a:r>
            <a:endParaRPr lang="en-US" altLang="zh-CN" sz="2800" dirty="0"/>
          </a:p>
        </p:txBody>
      </p:sp>
      <p:sp>
        <p:nvSpPr>
          <p:cNvPr id="11" name="QB_6_AN.5_1#cdd248b80.blank?vaa=1&amp;vcp=1&amp;pid=385157de1&amp;color=0,0,0&amp;vpa=96&amp;vtp=1&amp;vaab=1&amp;bbb=1"/>
          <p:cNvSpPr/>
          <p:nvPr/>
        </p:nvSpPr>
        <p:spPr>
          <a:xfrm>
            <a:off x="1613439" y="4453604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endParaRPr lang="en-US" altLang="zh-CN" sz="2800" dirty="0"/>
          </a:p>
        </p:txBody>
      </p:sp>
      <p:sp>
        <p:nvSpPr>
          <p:cNvPr id="13" name="QB_6_AN.190_1#cdd248b80.blank?vaa=1&amp;vcp=1&amp;pid=385157de1&amp;color=0,0,0&amp;vpa=97&amp;vtp=1&amp;vaab=1&amp;bbb=1"/>
          <p:cNvSpPr/>
          <p:nvPr/>
        </p:nvSpPr>
        <p:spPr>
          <a:xfrm>
            <a:off x="1868329" y="5728049"/>
            <a:ext cx="2232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pronunciation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a0646406?sp=1&amp;vcp=1&amp;pid=c30d33093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1" name="QM_6_BD.191_1#20868341e?colgroup=30&amp;vaa=1&amp;vcp=1&amp;pid=1a064640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626195"/>
              </p:ext>
            </p:extLst>
          </p:nvPr>
        </p:nvGraphicFramePr>
        <p:xfrm>
          <a:off x="539496" y="206608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01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conversation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several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91_2#20868341e?sp=1&amp;vaa=1&amp;vcp=1&amp;pid=1a0646406&amp;color=0,0,0&amp;vtp=1&amp;vaab=1&amp;bbb=1&amp;hb=1"/>
          <p:cNvSpPr/>
          <p:nvPr/>
        </p:nvSpPr>
        <p:spPr>
          <a:xfrm>
            <a:off x="539496" y="33233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Kingdom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fluently.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multilingual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（说多种语言的）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UK.</a:t>
            </a:r>
            <a:endParaRPr lang="en-US" altLang="zh-CN" sz="2800" dirty="0"/>
          </a:p>
        </p:txBody>
      </p:sp>
      <p:sp>
        <p:nvSpPr>
          <p:cNvPr id="8" name="QM_6_AN.192_1#20868341e.blank?vaa=1&amp;vcp=1&amp;pid=1a0646406&amp;color=0,0,0&amp;vpa=98&amp;vtp=1&amp;vaab=1&amp;bbb=1"/>
          <p:cNvSpPr/>
          <p:nvPr/>
        </p:nvSpPr>
        <p:spPr>
          <a:xfrm>
            <a:off x="5710777" y="3280201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ability</a:t>
            </a:r>
            <a:endParaRPr lang="en-US" altLang="zh-CN" sz="2800" dirty="0"/>
          </a:p>
        </p:txBody>
      </p:sp>
      <p:sp>
        <p:nvSpPr>
          <p:cNvPr id="9" name="QM_6_AN.193_1#20868341e.blank?vaa=1&amp;vcp=1&amp;pid=1a0646406&amp;color=0,0,0&amp;vpa=99&amp;vtp=1&amp;vaab=1&amp;bbb=1"/>
          <p:cNvSpPr/>
          <p:nvPr/>
        </p:nvSpPr>
        <p:spPr>
          <a:xfrm>
            <a:off x="2665953" y="4588301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endParaRPr lang="en-US" altLang="zh-CN" sz="2800" dirty="0"/>
          </a:p>
        </p:txBody>
      </p:sp>
      <p:sp>
        <p:nvSpPr>
          <p:cNvPr id="10" name="QM_6_AN.194_1#20868341e.blank?vaa=1&amp;vcp=1&amp;pid=1a0646406&amp;color=0,0,0&amp;vpa=100&amp;vtp=1&amp;vaab=1&amp;bbb=1"/>
          <p:cNvSpPr/>
          <p:nvPr/>
        </p:nvSpPr>
        <p:spPr>
          <a:xfrm>
            <a:off x="9277889" y="4588301"/>
            <a:ext cx="1104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91_3#20868341e?sp=1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3958567D-48BF-7587-8E48-7ED95C6FB799}"/>
              </a:ext>
            </a:extLst>
          </p:cNvPr>
          <p:cNvSpPr/>
          <p:nvPr/>
        </p:nvSpPr>
        <p:spPr>
          <a:xfrm>
            <a:off x="539496" y="1657492"/>
            <a:ext cx="11109960" cy="42017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Thailand,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fluently.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Macedonian.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daughter,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Spanish.</a:t>
            </a:r>
            <a:endParaRPr lang="en-US" altLang="zh-CN" sz="2800" dirty="0"/>
          </a:p>
        </p:txBody>
      </p:sp>
      <p:sp>
        <p:nvSpPr>
          <p:cNvPr id="5" name="QM_6_AN.195_1#20868341e.blank?vaa=1&amp;vcp=1&amp;pid=1a0646406&amp;color=0,0,0&amp;vpa=101&amp;vtp=1&amp;vaab=1&amp;bbb=1">
            <a:extLst>
              <a:ext uri="{FF2B5EF4-FFF2-40B4-BE49-F238E27FC236}">
                <a16:creationId xmlns:a16="http://schemas.microsoft.com/office/drawing/2014/main" id="{DAAB57DD-0CE4-C1DB-14BE-5F7DDB1C9439}"/>
              </a:ext>
            </a:extLst>
          </p:cNvPr>
          <p:cNvSpPr/>
          <p:nvPr/>
        </p:nvSpPr>
        <p:spPr>
          <a:xfrm>
            <a:off x="6750589" y="1573751"/>
            <a:ext cx="674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6" name="QM_6_AN.196_1#20868341e.blank?vaa=1&amp;vcp=1&amp;pid=1a0646406&amp;color=0,0,0&amp;vpa=102&amp;vtp=1&amp;vaab=1&amp;bbb=1">
            <a:extLst>
              <a:ext uri="{FF2B5EF4-FFF2-40B4-BE49-F238E27FC236}">
                <a16:creationId xmlns:a16="http://schemas.microsoft.com/office/drawing/2014/main" id="{61D594B9-44F7-66BB-B280-32242CF1511A}"/>
              </a:ext>
            </a:extLst>
          </p:cNvPr>
          <p:cNvSpPr/>
          <p:nvPr/>
        </p:nvSpPr>
        <p:spPr>
          <a:xfrm>
            <a:off x="1883314" y="2558429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endParaRPr lang="en-US" altLang="zh-CN" sz="2800" dirty="0"/>
          </a:p>
        </p:txBody>
      </p:sp>
      <p:sp>
        <p:nvSpPr>
          <p:cNvPr id="7" name="QM_6_AN.197_1#20868341e.blank?vaa=1&amp;vcp=1&amp;pid=1a0646406&amp;color=0,0,0&amp;vpa=103&amp;vtp=1&amp;vaab=1&amp;bbb=1">
            <a:extLst>
              <a:ext uri="{FF2B5EF4-FFF2-40B4-BE49-F238E27FC236}">
                <a16:creationId xmlns:a16="http://schemas.microsoft.com/office/drawing/2014/main" id="{70AF47EF-FBAF-308A-6CE3-2A9A91C37437}"/>
              </a:ext>
            </a:extLst>
          </p:cNvPr>
          <p:cNvSpPr/>
          <p:nvPr/>
        </p:nvSpPr>
        <p:spPr>
          <a:xfrm>
            <a:off x="4967827" y="3571439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endParaRPr lang="en-US" altLang="zh-CN" sz="2800" dirty="0"/>
          </a:p>
        </p:txBody>
      </p:sp>
      <p:sp>
        <p:nvSpPr>
          <p:cNvPr id="8" name="QM_6_AN.198_1#20868341e.blank?vaa=1&amp;vcp=1&amp;pid=1a0646406&amp;color=0,0,0&amp;vpa=104&amp;vtp=1&amp;vaab=1&amp;bbb=1">
            <a:extLst>
              <a:ext uri="{FF2B5EF4-FFF2-40B4-BE49-F238E27FC236}">
                <a16:creationId xmlns:a16="http://schemas.microsoft.com/office/drawing/2014/main" id="{78D62624-F375-70E3-0F77-2DCCF7F524BA}"/>
              </a:ext>
            </a:extLst>
          </p:cNvPr>
          <p:cNvSpPr/>
          <p:nvPr/>
        </p:nvSpPr>
        <p:spPr>
          <a:xfrm>
            <a:off x="4286790" y="4543418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endParaRPr lang="en-US" altLang="zh-CN" sz="2800" dirty="0"/>
          </a:p>
        </p:txBody>
      </p:sp>
      <p:sp>
        <p:nvSpPr>
          <p:cNvPr id="9" name="QM_6_AN.199_1#20868341e.blank?vaa=1&amp;vcp=1&amp;pid=1a0646406&amp;color=0,0,0&amp;vpa=105&amp;vtp=1&amp;vaab=1&amp;bbb=1">
            <a:extLst>
              <a:ext uri="{FF2B5EF4-FFF2-40B4-BE49-F238E27FC236}">
                <a16:creationId xmlns:a16="http://schemas.microsoft.com/office/drawing/2014/main" id="{7F7A729F-D296-EF32-7EB3-799F41617434}"/>
              </a:ext>
            </a:extLst>
          </p:cNvPr>
          <p:cNvSpPr/>
          <p:nvPr/>
        </p:nvSpPr>
        <p:spPr>
          <a:xfrm>
            <a:off x="6252115" y="5075723"/>
            <a:ext cx="2211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conversations</a:t>
            </a:r>
            <a:endParaRPr lang="en-US" altLang="zh-CN" sz="2800" dirty="0"/>
          </a:p>
        </p:txBody>
      </p:sp>
      <p:graphicFrame>
        <p:nvGraphicFramePr>
          <p:cNvPr id="4" name="QM_6_BD.191_1#20868341e?colgroup=30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C992EA3A-1022-7487-A11B-2F4C82C7B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048178"/>
              </p:ext>
            </p:extLst>
          </p:nvPr>
        </p:nvGraphicFramePr>
        <p:xfrm>
          <a:off x="539496" y="77527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01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conversation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several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0316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91_5#20868341e?sp=1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886523BD-EA14-C1CD-3162-F143C3C9EBA7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immersion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（沉浸）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learning.</a:t>
            </a:r>
            <a:endParaRPr lang="en-US" altLang="zh-CN" sz="2800" dirty="0"/>
          </a:p>
        </p:txBody>
      </p:sp>
      <p:sp>
        <p:nvSpPr>
          <p:cNvPr id="3" name="QM_6_AN.200_1#20868341e.blank?vaa=1&amp;vcp=1&amp;pid=1a0646406&amp;color=0,0,0&amp;vpa=106&amp;vtp=1&amp;vaab=1&amp;bbb=1">
            <a:extLst>
              <a:ext uri="{FF2B5EF4-FFF2-40B4-BE49-F238E27FC236}">
                <a16:creationId xmlns:a16="http://schemas.microsoft.com/office/drawing/2014/main" id="{21770975-DA1D-AB5B-37DE-1B3CF70124B2}"/>
              </a:ext>
            </a:extLst>
          </p:cNvPr>
          <p:cNvSpPr/>
          <p:nvPr/>
        </p:nvSpPr>
        <p:spPr>
          <a:xfrm>
            <a:off x="1054640" y="280260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endParaRPr lang="en-US" altLang="zh-CN" sz="2800" dirty="0"/>
          </a:p>
        </p:txBody>
      </p:sp>
      <p:sp>
        <p:nvSpPr>
          <p:cNvPr id="4" name="QM_6_AN.201_1#20868341e.blank?vaa=1&amp;vcp=1&amp;pid=1a0646406&amp;color=0,0,0&amp;vpa=107&amp;vtp=1&amp;vaab=1&amp;bbb=1">
            <a:extLst>
              <a:ext uri="{FF2B5EF4-FFF2-40B4-BE49-F238E27FC236}">
                <a16:creationId xmlns:a16="http://schemas.microsoft.com/office/drawing/2014/main" id="{2C4A4A36-7578-8F47-4E00-F775C4A9979A}"/>
              </a:ext>
            </a:extLst>
          </p:cNvPr>
          <p:cNvSpPr/>
          <p:nvPr/>
        </p:nvSpPr>
        <p:spPr>
          <a:xfrm>
            <a:off x="2477039" y="3450304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endParaRPr lang="en-US" altLang="zh-CN" sz="2800" dirty="0"/>
          </a:p>
        </p:txBody>
      </p:sp>
      <p:graphicFrame>
        <p:nvGraphicFramePr>
          <p:cNvPr id="5" name="QM_6_BD.191_1#20868341e?colgroup=30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52286E60-3983-453F-A3DD-D2595E198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350753"/>
              </p:ext>
            </p:extLst>
          </p:nvPr>
        </p:nvGraphicFramePr>
        <p:xfrm>
          <a:off x="539496" y="872934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01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conversation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several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5424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a3d41151.fixed?vcp=1&amp;pid=606461f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7a3d41151.fixed?vcp=1&amp;pid=606461f3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a2c9076?sp=1&amp;vcp=1&amp;pid=c30d33093&amp;color=0,0,0&amp;vtp=1&amp;vaab=1&amp;bt=1&amp;bbb=1"/>
          <p:cNvSpPr/>
          <p:nvPr/>
        </p:nvSpPr>
        <p:spPr>
          <a:xfrm>
            <a:off x="212042" y="4787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四、情景交际。</a:t>
            </a:r>
            <a:endParaRPr lang="en-US" altLang="zh-CN" sz="3200" dirty="0"/>
          </a:p>
        </p:txBody>
      </p:sp>
      <p:sp>
        <p:nvSpPr>
          <p:cNvPr id="3" name="QM_6_BD.202_1#f549e44e8?vaa=1&amp;vcp=1&amp;pid=20a2c9076&amp;color=0,0,0&amp;vtp=1&amp;vaab=1&amp;bbb=1"/>
          <p:cNvSpPr/>
          <p:nvPr/>
        </p:nvSpPr>
        <p:spPr>
          <a:xfrm>
            <a:off x="212042" y="1187825"/>
            <a:ext cx="1154541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根据对话内容，从方框中选择恰当的选项补全对话，有一项多余。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sad!</a:t>
            </a:r>
            <a:endParaRPr lang="en-US" altLang="zh-CN" sz="2800" dirty="0"/>
          </a:p>
        </p:txBody>
      </p:sp>
      <p:sp>
        <p:nvSpPr>
          <p:cNvPr id="4" name="QM_6_BD.202_2#f549e44e8?sp=1&amp;vaa=1&amp;vcp=1&amp;pid=20a2c9076&amp;color=0,0,0&amp;vtp=1&amp;vaab=1&amp;bbb=1&amp;hb=1"/>
          <p:cNvSpPr/>
          <p:nvPr/>
        </p:nvSpPr>
        <p:spPr>
          <a:xfrm>
            <a:off x="212042" y="2471804"/>
            <a:ext cx="11545412" cy="771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5" name="QM_6_BD.202_3#f549e44e8?sp=1&amp;vaa=1&amp;vcp=1&amp;pid=20a2c9076&amp;color=0,0,0&amp;vtp=1&amp;vaab=1&amp;bbb=1"/>
          <p:cNvSpPr/>
          <p:nvPr/>
        </p:nvSpPr>
        <p:spPr>
          <a:xfrm>
            <a:off x="212042" y="3091763"/>
            <a:ext cx="1154541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</a:t>
            </a:r>
            <a:endParaRPr lang="en-US" altLang="zh-CN" sz="2800" dirty="0"/>
          </a:p>
        </p:txBody>
      </p:sp>
      <p:sp>
        <p:nvSpPr>
          <p:cNvPr id="9" name="QM_6_AN.203_1#f549e44e8.blank?vaa=1&amp;vcp=1&amp;pid=20a2c9076&amp;color=0,0,0&amp;vpa=108&amp;vtp=1&amp;vaab=1"/>
          <p:cNvSpPr/>
          <p:nvPr/>
        </p:nvSpPr>
        <p:spPr>
          <a:xfrm>
            <a:off x="963724" y="2441324"/>
            <a:ext cx="53616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M_6_AN.204_1#f549e44e8.blank?vaa=1&amp;vcp=1&amp;pid=20a2c9076&amp;color=0,0,0&amp;vpa=109&amp;vtp=1&amp;vaab=1"/>
          <p:cNvSpPr/>
          <p:nvPr/>
        </p:nvSpPr>
        <p:spPr>
          <a:xfrm>
            <a:off x="7795752" y="3061283"/>
            <a:ext cx="51471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graphicFrame>
        <p:nvGraphicFramePr>
          <p:cNvPr id="6" name="QM_6_BD.191_1#20868341e?colgroup=30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4278F8C4-7A8C-62DD-E785-9F88F4885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827895"/>
              </p:ext>
            </p:extLst>
          </p:nvPr>
        </p:nvGraphicFramePr>
        <p:xfrm>
          <a:off x="345886" y="523777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01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conversation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several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02_4#f549e44e8?sp=1&amp;vaa=1&amp;vcp=1&amp;pid=20a2c9076&amp;color=0,0,0&amp;vtp=1&amp;vaab=1&amp;bbb=1&amp;hb=1">
            <a:extLst>
              <a:ext uri="{FF2B5EF4-FFF2-40B4-BE49-F238E27FC236}">
                <a16:creationId xmlns:a16="http://schemas.microsoft.com/office/drawing/2014/main" id="{459AE15F-8E34-8322-6F6F-B43AF64603D9}"/>
              </a:ext>
            </a:extLst>
          </p:cNvPr>
          <p:cNvSpPr/>
          <p:nvPr/>
        </p:nvSpPr>
        <p:spPr>
          <a:xfrm>
            <a:off x="539496" y="554399"/>
            <a:ext cx="11109960" cy="2129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previewing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reviewing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lang="en-US" altLang="zh-CN" sz="2800" dirty="0"/>
          </a:p>
        </p:txBody>
      </p:sp>
      <p:sp>
        <p:nvSpPr>
          <p:cNvPr id="3" name="QM_6_BD.202_5#f549e44e8?sp=1&amp;vaa=1&amp;vcp=1&amp;pid=20a2c9076&amp;color=0,0,0&amp;vtp=1&amp;vaab=1&amp;bbb=1&amp;hb=1">
            <a:extLst>
              <a:ext uri="{FF2B5EF4-FFF2-40B4-BE49-F238E27FC236}">
                <a16:creationId xmlns:a16="http://schemas.microsoft.com/office/drawing/2014/main" id="{95C43EE6-CB0F-E8D2-469E-FF5E92223975}"/>
              </a:ext>
            </a:extLst>
          </p:cNvPr>
          <p:cNvSpPr/>
          <p:nvPr/>
        </p:nvSpPr>
        <p:spPr>
          <a:xfrm>
            <a:off x="539496" y="2723578"/>
            <a:ext cx="11109960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lesson.</a:t>
            </a:r>
            <a:endParaRPr lang="en-US" altLang="zh-CN" sz="2800" dirty="0"/>
          </a:p>
        </p:txBody>
      </p:sp>
      <p:sp>
        <p:nvSpPr>
          <p:cNvPr id="5" name="QM_6_AN.205_1#f549e44e8.blank?vaa=1&amp;vcp=1&amp;pid=20a2c9076&amp;color=0,0,0&amp;vpa=110&amp;vtp=1&amp;vaab=1">
            <a:extLst>
              <a:ext uri="{FF2B5EF4-FFF2-40B4-BE49-F238E27FC236}">
                <a16:creationId xmlns:a16="http://schemas.microsoft.com/office/drawing/2014/main" id="{22BA21B5-AEFE-8A6E-696F-43BFB5DC007B}"/>
              </a:ext>
            </a:extLst>
          </p:cNvPr>
          <p:cNvSpPr/>
          <p:nvPr/>
        </p:nvSpPr>
        <p:spPr>
          <a:xfrm>
            <a:off x="1329278" y="520490"/>
            <a:ext cx="4572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6" name="QM_6_AN.206_1#f549e44e8.blank?vaa=1&amp;vcp=1&amp;pid=20a2c9076&amp;color=0,0,0&amp;vpa=111&amp;vtp=1&amp;vaab=1">
            <a:extLst>
              <a:ext uri="{FF2B5EF4-FFF2-40B4-BE49-F238E27FC236}">
                <a16:creationId xmlns:a16="http://schemas.microsoft.com/office/drawing/2014/main" id="{AF810359-0983-0606-D897-D8070CCE490A}"/>
              </a:ext>
            </a:extLst>
          </p:cNvPr>
          <p:cNvSpPr/>
          <p:nvPr/>
        </p:nvSpPr>
        <p:spPr>
          <a:xfrm>
            <a:off x="1311815" y="2689669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graphicFrame>
        <p:nvGraphicFramePr>
          <p:cNvPr id="8" name="QM_6_BD.191_1#20868341e?colgroup=30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86A98A62-8A84-FEE4-7BF3-011617529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078422"/>
              </p:ext>
            </p:extLst>
          </p:nvPr>
        </p:nvGraphicFramePr>
        <p:xfrm>
          <a:off x="432383" y="426776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01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conversation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several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0456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E0CB4-1118-5082-8C4C-451215711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202_5#f549e44e8?sp=1&amp;vaa=1&amp;vcp=1&amp;pid=20a2c9076&amp;color=0,0,0&amp;vtp=1&amp;vaab=1&amp;bbb=1&amp;hb=1">
            <a:extLst>
              <a:ext uri="{FF2B5EF4-FFF2-40B4-BE49-F238E27FC236}">
                <a16:creationId xmlns:a16="http://schemas.microsoft.com/office/drawing/2014/main" id="{C540A69A-3747-B32B-7727-5A970A948846}"/>
              </a:ext>
            </a:extLst>
          </p:cNvPr>
          <p:cNvSpPr/>
          <p:nvPr/>
        </p:nvSpPr>
        <p:spPr>
          <a:xfrm>
            <a:off x="422107" y="767143"/>
            <a:ext cx="11109960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class?</a:t>
            </a:r>
            <a:endParaRPr lang="en-US" altLang="zh-CN" sz="2800" dirty="0"/>
          </a:p>
        </p:txBody>
      </p:sp>
      <p:sp>
        <p:nvSpPr>
          <p:cNvPr id="4" name="QM_6_BD.202_6#f549e44e8?sp=1&amp;vaa=1&amp;vcp=1&amp;pid=20a2c9076&amp;color=0,0,0&amp;vtp=1&amp;vaab=1&amp;bbb=1">
            <a:extLst>
              <a:ext uri="{FF2B5EF4-FFF2-40B4-BE49-F238E27FC236}">
                <a16:creationId xmlns:a16="http://schemas.microsoft.com/office/drawing/2014/main" id="{91A532B6-900A-1AC5-75FE-14955FA68C82}"/>
              </a:ext>
            </a:extLst>
          </p:cNvPr>
          <p:cNvSpPr/>
          <p:nvPr/>
        </p:nvSpPr>
        <p:spPr>
          <a:xfrm>
            <a:off x="423631" y="2455841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Excellent!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</p:txBody>
      </p:sp>
      <p:sp>
        <p:nvSpPr>
          <p:cNvPr id="7" name="QM_6_AN.207_1#f549e44e8.blank?vaa=1&amp;vcp=1&amp;pid=20a2c9076&amp;color=0,0,0&amp;vpa=112&amp;vtp=1&amp;vaab=1">
            <a:extLst>
              <a:ext uri="{FF2B5EF4-FFF2-40B4-BE49-F238E27FC236}">
                <a16:creationId xmlns:a16="http://schemas.microsoft.com/office/drawing/2014/main" id="{B9FD1518-5485-7AEB-897C-A468A808CA43}"/>
              </a:ext>
            </a:extLst>
          </p:cNvPr>
          <p:cNvSpPr/>
          <p:nvPr/>
        </p:nvSpPr>
        <p:spPr>
          <a:xfrm>
            <a:off x="2845363" y="2421932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graphicFrame>
        <p:nvGraphicFramePr>
          <p:cNvPr id="8" name="QM_6_BD.191_1#20868341e?colgroup=30&amp;vaa=1&amp;vcp=1&amp;pid=1a0646406&amp;color=0,0,0&amp;vtp=1&amp;vaab=1&amp;bbb=1&amp;hb=1">
            <a:extLst>
              <a:ext uri="{FF2B5EF4-FFF2-40B4-BE49-F238E27FC236}">
                <a16:creationId xmlns:a16="http://schemas.microsoft.com/office/drawing/2014/main" id="{F1043804-F485-3BA6-EF67-E4D4AFCB63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739865"/>
              </p:ext>
            </p:extLst>
          </p:nvPr>
        </p:nvGraphicFramePr>
        <p:xfrm>
          <a:off x="432383" y="4267765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7018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conversation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ability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called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several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0665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QM_6_BD.208_1#f549e44e8?colgroup=30&amp;vaa=1&amp;vcp=1&amp;pid=20a2c9076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568614"/>
              </p:ext>
            </p:extLst>
          </p:nvPr>
        </p:nvGraphicFramePr>
        <p:xfrm>
          <a:off x="539496" y="1727168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piece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other!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sounds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carefully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55c811fb?vcp=1&amp;pid=7a3d4115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14c669f60?vaa=1&amp;vcp=1&amp;pid=255c811fb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；读音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表情；表示；表达方式→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发现；发觉→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发现；发觉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memorize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记忆；记住→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记忆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创造；创建→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有创造力的→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wisely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明智地；聪明地→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明智的；聪明的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陌生人→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奇怪的；陌生的</a:t>
            </a:r>
            <a:endParaRPr lang="en-US" altLang="zh-CN" sz="2800" dirty="0"/>
          </a:p>
        </p:txBody>
      </p:sp>
      <p:sp>
        <p:nvSpPr>
          <p:cNvPr id="4" name="QB_6_AN.1_1#14c669f60.blank?vaa=1&amp;vcp=1&amp;pid=255c811fb&amp;color=0,0,0&amp;vpa=1&amp;vtp=1&amp;vaab=1&amp;bbb=1"/>
          <p:cNvSpPr/>
          <p:nvPr/>
        </p:nvSpPr>
        <p:spPr>
          <a:xfrm>
            <a:off x="4162965" y="1220315"/>
            <a:ext cx="2232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pronunciation</a:t>
            </a:r>
            <a:endParaRPr lang="en-US" altLang="zh-CN" sz="2800" dirty="0"/>
          </a:p>
        </p:txBody>
      </p:sp>
      <p:sp>
        <p:nvSpPr>
          <p:cNvPr id="6" name="QB_6_AN.2_1#14c669f60.blank?vaa=1&amp;vcp=1&amp;pid=255c811fb&amp;color=0,0,0&amp;vpa=2&amp;vtp=1&amp;vaab=1&amp;bbb=1"/>
          <p:cNvSpPr/>
          <p:nvPr/>
        </p:nvSpPr>
        <p:spPr>
          <a:xfrm>
            <a:off x="7047453" y="1868015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endParaRPr lang="en-US" altLang="zh-CN" sz="2800" dirty="0"/>
          </a:p>
        </p:txBody>
      </p:sp>
      <p:sp>
        <p:nvSpPr>
          <p:cNvPr id="8" name="QB_6_AN.3_1#14c669f60.blank?vaa=1&amp;vcp=1&amp;pid=255c811fb&amp;color=0,0,0&amp;vpa=3&amp;vtp=1&amp;vaab=1&amp;bbb=1"/>
          <p:cNvSpPr/>
          <p:nvPr/>
        </p:nvSpPr>
        <p:spPr>
          <a:xfrm>
            <a:off x="4869402" y="2515715"/>
            <a:ext cx="1639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discovery</a:t>
            </a:r>
            <a:endParaRPr lang="en-US" altLang="zh-CN" sz="2800" dirty="0"/>
          </a:p>
        </p:txBody>
      </p:sp>
      <p:sp>
        <p:nvSpPr>
          <p:cNvPr id="10" name="QB_6_AN.4_1#14c669f60.blank?vaa=1&amp;vcp=1&amp;pid=255c811fb&amp;color=0,0,0&amp;vpa=4&amp;vtp=1&amp;vaab=1&amp;bbb=1"/>
          <p:cNvSpPr/>
          <p:nvPr/>
        </p:nvSpPr>
        <p:spPr>
          <a:xfrm>
            <a:off x="5098002" y="3163415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memory</a:t>
            </a:r>
            <a:endParaRPr lang="en-US" altLang="zh-CN" sz="2800" dirty="0"/>
          </a:p>
        </p:txBody>
      </p:sp>
      <p:sp>
        <p:nvSpPr>
          <p:cNvPr id="12" name="QB_6_AN.5_1#14c669f60.blank?vaa=1&amp;vcp=1&amp;pid=255c811fb&amp;color=0,0,0&amp;vpa=5&amp;vtp=1&amp;vaab=1&amp;bbb=1"/>
          <p:cNvSpPr/>
          <p:nvPr/>
        </p:nvSpPr>
        <p:spPr>
          <a:xfrm>
            <a:off x="4550315" y="3823815"/>
            <a:ext cx="1381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endParaRPr lang="en-US" altLang="zh-CN" sz="2800" dirty="0"/>
          </a:p>
        </p:txBody>
      </p:sp>
      <p:sp>
        <p:nvSpPr>
          <p:cNvPr id="13" name="QB_6_AN.6_1#14c669f60.blank?vaa=1&amp;vcp=1&amp;pid=255c811fb&amp;color=0,0,0&amp;vpa=6&amp;vtp=1&amp;vaab=1&amp;bbb=1"/>
          <p:cNvSpPr/>
          <p:nvPr/>
        </p:nvSpPr>
        <p:spPr>
          <a:xfrm>
            <a:off x="9169939" y="3811115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creativity</a:t>
            </a:r>
            <a:endParaRPr lang="en-US" altLang="zh-CN" sz="2800" dirty="0"/>
          </a:p>
        </p:txBody>
      </p:sp>
      <p:sp>
        <p:nvSpPr>
          <p:cNvPr id="15" name="QB_6_AN.7_1#14c669f60.blank?vaa=1&amp;vcp=1&amp;pid=255c811fb&amp;color=0,0,0&amp;vpa=7&amp;vtp=1&amp;vaab=1&amp;bbb=1"/>
          <p:cNvSpPr/>
          <p:nvPr/>
        </p:nvSpPr>
        <p:spPr>
          <a:xfrm>
            <a:off x="5672677" y="5119215"/>
            <a:ext cx="9096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wise</a:t>
            </a:r>
            <a:endParaRPr lang="en-US" altLang="zh-CN" sz="2800" dirty="0"/>
          </a:p>
        </p:txBody>
      </p:sp>
      <p:sp>
        <p:nvSpPr>
          <p:cNvPr id="17" name="QB_6_AN.15_1#14c669f60.blank?vaa=1&amp;vcp=1&amp;pid=255c811fb&amp;color=0,0,0&amp;vpa=8&amp;vtp=1&amp;vaab=1&amp;bbb=1"/>
          <p:cNvSpPr/>
          <p:nvPr/>
        </p:nvSpPr>
        <p:spPr>
          <a:xfrm>
            <a:off x="4120102" y="5733260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strange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b6ad23ec2?vaa=1&amp;vcp=1&amp;pid=255c811fb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偷；窃取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放置；安放；产（卵）；下蛋→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存在；平躺；处于→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死去的→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温暖；暖和→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温暖的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传播；展开→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6_AN.1_1#b6ad23ec2.blank?vaa=1&amp;vcp=1&amp;pid=255c811fb&amp;color=0,0,0&amp;vpa=9&amp;vtp=1&amp;vaab=1&amp;bbb=1"/>
          <p:cNvSpPr/>
          <p:nvPr/>
        </p:nvSpPr>
        <p:spPr>
          <a:xfrm>
            <a:off x="3959765" y="893794"/>
            <a:ext cx="928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stole</a:t>
            </a:r>
            <a:endParaRPr lang="en-US" altLang="zh-CN" sz="2800" dirty="0"/>
          </a:p>
        </p:txBody>
      </p:sp>
      <p:sp>
        <p:nvSpPr>
          <p:cNvPr id="4" name="QB_6_AN.2_1#b6ad23ec2.blank?vaa=1&amp;vcp=1&amp;pid=255c811fb&amp;color=0,0,0&amp;vpa=10&amp;vtp=1&amp;vaab=1&amp;bbb=1"/>
          <p:cNvSpPr/>
          <p:nvPr/>
        </p:nvSpPr>
        <p:spPr>
          <a:xfrm>
            <a:off x="7337964" y="89379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stolen</a:t>
            </a:r>
            <a:endParaRPr lang="en-US" altLang="zh-CN" sz="2800" dirty="0"/>
          </a:p>
        </p:txBody>
      </p:sp>
      <p:sp>
        <p:nvSpPr>
          <p:cNvPr id="6" name="QB_6_AN.3_1#b6ad23ec2.blank?vaa=1&amp;vcp=1&amp;pid=255c811fb&amp;color=0,0,0&amp;vpa=11&amp;vtp=1&amp;vaab=1&amp;bbb=1"/>
          <p:cNvSpPr/>
          <p:nvPr/>
        </p:nvSpPr>
        <p:spPr>
          <a:xfrm>
            <a:off x="7007764" y="154149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laid</a:t>
            </a:r>
            <a:endParaRPr lang="en-US" altLang="zh-CN" sz="2800" dirty="0"/>
          </a:p>
        </p:txBody>
      </p:sp>
      <p:sp>
        <p:nvSpPr>
          <p:cNvPr id="7" name="QB_6_AN.4_1#b6ad23ec2.blank?vaa=1&amp;vcp=1&amp;pid=255c811fb&amp;color=0,0,0&amp;vpa=12&amp;vtp=1&amp;vaab=1&amp;bbb=1"/>
          <p:cNvSpPr/>
          <p:nvPr/>
        </p:nvSpPr>
        <p:spPr>
          <a:xfrm>
            <a:off x="10385964" y="154149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laid</a:t>
            </a:r>
            <a:endParaRPr lang="en-US" altLang="zh-CN" sz="2800" dirty="0"/>
          </a:p>
        </p:txBody>
      </p:sp>
      <p:sp>
        <p:nvSpPr>
          <p:cNvPr id="9" name="QB_6_AN.5_1#b6ad23ec2.blank?vaa=1&amp;vcp=1&amp;pid=255c811fb&amp;color=0,0,0&amp;vpa=13&amp;vtp=1&amp;vaab=1&amp;bbb=1"/>
          <p:cNvSpPr/>
          <p:nvPr/>
        </p:nvSpPr>
        <p:spPr>
          <a:xfrm>
            <a:off x="5290090" y="282419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lay</a:t>
            </a:r>
            <a:endParaRPr lang="en-US" altLang="zh-CN" sz="2800" dirty="0"/>
          </a:p>
        </p:txBody>
      </p:sp>
      <p:sp>
        <p:nvSpPr>
          <p:cNvPr id="10" name="QB_6_AN.6_1#b6ad23ec2.blank?vaa=1&amp;vcp=1&amp;pid=255c811fb&amp;color=0,0,0&amp;vpa=14&amp;vtp=1&amp;vaab=1&amp;bbb=1"/>
          <p:cNvSpPr/>
          <p:nvPr/>
        </p:nvSpPr>
        <p:spPr>
          <a:xfrm>
            <a:off x="8528589" y="283689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lain</a:t>
            </a:r>
            <a:endParaRPr lang="en-US" altLang="zh-CN" sz="2800" dirty="0"/>
          </a:p>
        </p:txBody>
      </p:sp>
      <p:sp>
        <p:nvSpPr>
          <p:cNvPr id="12" name="QB_6_AN.7_1#b6ad23ec2.blank?vaa=1&amp;vcp=1&amp;pid=255c811fb&amp;color=0,0,0&amp;vpa=15&amp;vtp=1&amp;vaab=1&amp;bbb=1"/>
          <p:cNvSpPr/>
          <p:nvPr/>
        </p:nvSpPr>
        <p:spPr>
          <a:xfrm>
            <a:off x="4117943" y="348459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death</a:t>
            </a:r>
            <a:endParaRPr lang="en-US" altLang="zh-CN" sz="2800" dirty="0"/>
          </a:p>
        </p:txBody>
      </p:sp>
      <p:sp>
        <p:nvSpPr>
          <p:cNvPr id="13" name="QB_6_AN.8_1#b6ad23ec2.blank?vaa=1&amp;vcp=1&amp;pid=255c811fb&amp;color=0,0,0&amp;vpa=16&amp;vtp=1&amp;vaab=1&amp;bbb=1"/>
          <p:cNvSpPr/>
          <p:nvPr/>
        </p:nvSpPr>
        <p:spPr>
          <a:xfrm>
            <a:off x="7038944" y="3484594"/>
            <a:ext cx="692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</a:t>
            </a:r>
            <a:endParaRPr lang="en-US" altLang="zh-CN" sz="2800" dirty="0"/>
          </a:p>
        </p:txBody>
      </p:sp>
      <p:sp>
        <p:nvSpPr>
          <p:cNvPr id="15" name="QB_6_AN.9_1#b6ad23ec2.blank?vaa=1&amp;vcp=1&amp;pid=255c811fb&amp;color=0,0,0&amp;vpa=17&amp;vtp=1&amp;vaab=1&amp;bbb=1"/>
          <p:cNvSpPr/>
          <p:nvPr/>
        </p:nvSpPr>
        <p:spPr>
          <a:xfrm>
            <a:off x="4963065" y="413229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endParaRPr lang="en-US" altLang="zh-CN" sz="2800" dirty="0"/>
          </a:p>
        </p:txBody>
      </p:sp>
      <p:sp>
        <p:nvSpPr>
          <p:cNvPr id="17" name="QB_6_AN.31_1#b6ad23ec2.blank?vaa=1&amp;vcp=1&amp;pid=255c811fb&amp;color=0,0,0&amp;vpa=18&amp;vtp=1&amp;vaab=1&amp;bbb=1"/>
          <p:cNvSpPr/>
          <p:nvPr/>
        </p:nvSpPr>
        <p:spPr>
          <a:xfrm>
            <a:off x="4821777" y="4767294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endParaRPr lang="en-US" altLang="zh-CN" sz="2800" dirty="0"/>
          </a:p>
        </p:txBody>
      </p:sp>
      <p:sp>
        <p:nvSpPr>
          <p:cNvPr id="18" name="QB_6_AN.32_1#b6ad23ec2.blank?vaa=1&amp;vcp=1&amp;pid=255c811fb&amp;color=0,0,0&amp;vpa=19&amp;vtp=1&amp;vaab=1&amp;bbb=1"/>
          <p:cNvSpPr/>
          <p:nvPr/>
        </p:nvSpPr>
        <p:spPr>
          <a:xfrm>
            <a:off x="8555578" y="4767294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7" grpId="0" build="p" animBg="1"/>
      <p:bldP spid="1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fc389b1?vcp=1&amp;pid=7a3d41151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3_1#5c929dd7d?vaa=1&amp;vcp=1&amp;pid=93fc389b1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英语口语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肢体语言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思维导图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一个词一个词地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关键词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lang="en-US" altLang="zh-CN" sz="2800" dirty="0"/>
          </a:p>
        </p:txBody>
      </p:sp>
      <p:sp>
        <p:nvSpPr>
          <p:cNvPr id="4" name="QB_6_AN.1_1#5c929dd7d.blank?vaa=1&amp;vcp=1&amp;pid=93fc389b1&amp;color=0,0,0&amp;vpa=20&amp;vtp=1&amp;vaab=1&amp;bbb=1"/>
          <p:cNvSpPr/>
          <p:nvPr/>
        </p:nvSpPr>
        <p:spPr>
          <a:xfrm>
            <a:off x="2353214" y="1220315"/>
            <a:ext cx="2528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endParaRPr lang="en-US" altLang="zh-CN" sz="2800" dirty="0"/>
          </a:p>
        </p:txBody>
      </p:sp>
      <p:sp>
        <p:nvSpPr>
          <p:cNvPr id="6" name="QB_6_AN.2_1#5c929dd7d.blank?vaa=1&amp;vcp=1&amp;pid=93fc389b1&amp;color=0,0,0&amp;vpa=21&amp;vtp=1&amp;vaab=1&amp;bbb=1"/>
          <p:cNvSpPr/>
          <p:nvPr/>
        </p:nvSpPr>
        <p:spPr>
          <a:xfrm>
            <a:off x="2404014" y="1868015"/>
            <a:ext cx="2428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endParaRPr lang="en-US" altLang="zh-CN" sz="2800" dirty="0"/>
          </a:p>
        </p:txBody>
      </p:sp>
      <p:sp>
        <p:nvSpPr>
          <p:cNvPr id="8" name="QB_6_AN.3_1#5c929dd7d.blank?vaa=1&amp;vcp=1&amp;pid=93fc389b1&amp;color=0,0,0&amp;vpa=22&amp;vtp=1&amp;vaab=1&amp;bbb=1"/>
          <p:cNvSpPr/>
          <p:nvPr/>
        </p:nvSpPr>
        <p:spPr>
          <a:xfrm>
            <a:off x="2391314" y="2515715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maps</a:t>
            </a:r>
            <a:endParaRPr lang="en-US" altLang="zh-CN" sz="2800" dirty="0"/>
          </a:p>
        </p:txBody>
      </p:sp>
      <p:sp>
        <p:nvSpPr>
          <p:cNvPr id="10" name="QB_6_AN.4_1#5c929dd7d.blank?vaa=1&amp;vcp=1&amp;pid=93fc389b1&amp;color=0,0,0&amp;vpa=23&amp;vtp=1&amp;vaab=1&amp;bbb=1"/>
          <p:cNvSpPr/>
          <p:nvPr/>
        </p:nvSpPr>
        <p:spPr>
          <a:xfrm>
            <a:off x="1705514" y="317611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2" name="QB_6_AN.5_1#5c929dd7d.blank?vaa=1&amp;vcp=1&amp;pid=93fc389b1&amp;color=0,0,0&amp;vpa=24&amp;vtp=1&amp;vaab=1&amp;bbb=1"/>
          <p:cNvSpPr/>
          <p:nvPr/>
        </p:nvSpPr>
        <p:spPr>
          <a:xfrm>
            <a:off x="3470815" y="3811115"/>
            <a:ext cx="2433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endParaRPr lang="en-US" altLang="zh-CN" sz="2800" dirty="0"/>
          </a:p>
        </p:txBody>
      </p:sp>
      <p:sp>
        <p:nvSpPr>
          <p:cNvPr id="14" name="QB_6_AN.6_1#5c929dd7d.blank?vaa=1&amp;vcp=1&amp;pid=93fc389b1&amp;color=0,0,0&amp;vpa=25&amp;vtp=1&amp;vaab=1&amp;bbb=1"/>
          <p:cNvSpPr/>
          <p:nvPr/>
        </p:nvSpPr>
        <p:spPr>
          <a:xfrm>
            <a:off x="2086514" y="4458815"/>
            <a:ext cx="1819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endParaRPr lang="en-US" altLang="zh-CN" sz="2800" dirty="0"/>
          </a:p>
        </p:txBody>
      </p:sp>
      <p:sp>
        <p:nvSpPr>
          <p:cNvPr id="16" name="QB_6_AN.7_1#5c929dd7d.blank?vaa=1&amp;vcp=1&amp;pid=93fc389b1&amp;color=0,0,0&amp;vpa=26&amp;vtp=1&amp;vaab=1&amp;bbb=1"/>
          <p:cNvSpPr/>
          <p:nvPr/>
        </p:nvSpPr>
        <p:spPr>
          <a:xfrm>
            <a:off x="1349915" y="5119215"/>
            <a:ext cx="1343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  <p:sp>
        <p:nvSpPr>
          <p:cNvPr id="18" name="QB_6_AN.48_1#5c929dd7d.blank?vaa=1&amp;vcp=1&amp;pid=93fc389b1&amp;color=0,0,0&amp;vpa=27&amp;vtp=1&amp;vaab=1&amp;bbb=1"/>
          <p:cNvSpPr/>
          <p:nvPr/>
        </p:nvSpPr>
        <p:spPr>
          <a:xfrm>
            <a:off x="1654714" y="5733260"/>
            <a:ext cx="1423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9_1#7342c5672?vaa=1&amp;vcp=1&amp;pid=93fc389b1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笔友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联系起来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中吸取教训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记笔记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7342c5672.blank?vaa=1&amp;vcp=1&amp;pid=93fc389b1&amp;color=0,0,0&amp;vpa=28&amp;vtp=1&amp;vaab=1&amp;bbb=1"/>
          <p:cNvSpPr/>
          <p:nvPr/>
        </p:nvSpPr>
        <p:spPr>
          <a:xfrm>
            <a:off x="1680114" y="56740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</a:t>
            </a:r>
            <a:endParaRPr lang="en-US" altLang="zh-CN" sz="2800" dirty="0"/>
          </a:p>
        </p:txBody>
      </p:sp>
      <p:sp>
        <p:nvSpPr>
          <p:cNvPr id="5" name="QB_6_AN.2_1#7342c5672.blank?vaa=1&amp;vcp=1&amp;pid=93fc389b1&amp;color=0,0,0&amp;vpa=29&amp;vtp=1&amp;vaab=1&amp;bbb=1"/>
          <p:cNvSpPr/>
          <p:nvPr/>
        </p:nvSpPr>
        <p:spPr>
          <a:xfrm>
            <a:off x="1832514" y="1227804"/>
            <a:ext cx="2509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endParaRPr lang="en-US" altLang="zh-CN" sz="2800" dirty="0"/>
          </a:p>
        </p:txBody>
      </p:sp>
      <p:sp>
        <p:nvSpPr>
          <p:cNvPr id="7" name="QB_6_AN.3_1#7342c5672.blank?vaa=1&amp;vcp=1&amp;pid=93fc389b1&amp;color=0,0,0&amp;vpa=30&amp;vtp=1&amp;vaab=1&amp;bbb=1"/>
          <p:cNvSpPr/>
          <p:nvPr/>
        </p:nvSpPr>
        <p:spPr>
          <a:xfrm>
            <a:off x="1825594" y="1862804"/>
            <a:ext cx="2644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6_AN.4_1#7342c5672.blank?vaa=1&amp;vcp=1&amp;pid=93fc389b1&amp;color=0,0,0&amp;vpa=31&amp;vtp=1&amp;vaab=1&amp;bbb=1"/>
          <p:cNvSpPr/>
          <p:nvPr/>
        </p:nvSpPr>
        <p:spPr>
          <a:xfrm>
            <a:off x="4715415" y="2523204"/>
            <a:ext cx="226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connect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1" name="QB_6_AN.5_1#7342c5672.blank?vaa=1&amp;vcp=1&amp;pid=93fc389b1&amp;color=0,0,0&amp;vpa=32&amp;vtp=1&amp;vaab=1&amp;bbb=1"/>
          <p:cNvSpPr/>
          <p:nvPr/>
        </p:nvSpPr>
        <p:spPr>
          <a:xfrm>
            <a:off x="1883314" y="3170904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endParaRPr lang="en-US" altLang="zh-CN" sz="2800" dirty="0"/>
          </a:p>
        </p:txBody>
      </p:sp>
      <p:sp>
        <p:nvSpPr>
          <p:cNvPr id="13" name="QB_6_AN.6_1#7342c5672.blank?vaa=1&amp;vcp=1&amp;pid=93fc389b1&amp;color=0,0,0&amp;vpa=33&amp;vtp=1&amp;vaab=1&amp;bbb=1"/>
          <p:cNvSpPr/>
          <p:nvPr/>
        </p:nvSpPr>
        <p:spPr>
          <a:xfrm>
            <a:off x="2581814" y="3818604"/>
            <a:ext cx="2074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5" name="QB_6_AN.7_1#7342c5672.blank?vaa=1&amp;vcp=1&amp;pid=93fc389b1&amp;color=0,0,0&amp;vpa=34&amp;vtp=1&amp;vaab=1&amp;bbb=1"/>
          <p:cNvSpPr/>
          <p:nvPr/>
        </p:nvSpPr>
        <p:spPr>
          <a:xfrm>
            <a:off x="4029615" y="4466304"/>
            <a:ext cx="1838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7" name="QB_6_AN.8_1#7342c5672.blank?vaa=1&amp;vcp=1&amp;pid=93fc389b1&amp;color=0,0,0&amp;vpa=35&amp;vtp=1&amp;vaab=1&amp;bbb=1"/>
          <p:cNvSpPr/>
          <p:nvPr/>
        </p:nvSpPr>
        <p:spPr>
          <a:xfrm>
            <a:off x="2200814" y="5114004"/>
            <a:ext cx="1776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endParaRPr lang="en-US" altLang="zh-CN" sz="2800" dirty="0"/>
          </a:p>
        </p:txBody>
      </p:sp>
      <p:sp>
        <p:nvSpPr>
          <p:cNvPr id="19" name="QB_6_AN.66_1#7342c5672.blank?vaa=1&amp;vcp=1&amp;pid=93fc389b1&amp;color=0,0,0&amp;vpa=36&amp;vtp=1&amp;vaab=1&amp;bbb=1"/>
          <p:cNvSpPr/>
          <p:nvPr/>
        </p:nvSpPr>
        <p:spPr>
          <a:xfrm>
            <a:off x="1832514" y="5740749"/>
            <a:ext cx="1957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3204</Words>
  <Application>Microsoft Office PowerPoint</Application>
  <PresentationFormat>宽屏</PresentationFormat>
  <Paragraphs>548</Paragraphs>
  <Slides>53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2024-11-19T13:44:04Z</dcterms:created>
  <dcterms:modified xsi:type="dcterms:W3CDTF">2025-07-25T08:29:13Z</dcterms:modified>
  <cp:category/>
  <cp:contentStatus/>
</cp:coreProperties>
</file>