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5" r:id="rId3"/>
    <p:sldId id="286" r:id="rId4"/>
    <p:sldId id="287" r:id="rId5"/>
    <p:sldId id="288" r:id="rId6"/>
    <p:sldId id="289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9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0"/>
        <p:guide pos="394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tiff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0_00"/>
          <p:cNvPicPr>
            <a:picLocks noChangeAspect="1"/>
          </p:cNvPicPr>
          <p:nvPr/>
        </p:nvPicPr>
        <p:blipFill>
          <a:blip r:embed="rId1"/>
          <a:srcRect l="3852" r="29857" b="40519"/>
          <a:stretch>
            <a:fillRect/>
          </a:stretch>
        </p:blipFill>
        <p:spPr>
          <a:xfrm>
            <a:off x="0" y="718820"/>
            <a:ext cx="5830570" cy="5419725"/>
          </a:xfrm>
          <a:prstGeom prst="rect">
            <a:avLst/>
          </a:prstGeom>
        </p:spPr>
      </p:pic>
      <p:pic>
        <p:nvPicPr>
          <p:cNvPr id="3" name="图片 2" descr="3、课堂小作业数学一年级下册R(主书)(已转曲)_20_00"/>
          <p:cNvPicPr>
            <a:picLocks noChangeAspect="1"/>
          </p:cNvPicPr>
          <p:nvPr/>
        </p:nvPicPr>
        <p:blipFill>
          <a:blip r:embed="rId1"/>
          <a:srcRect l="12168" t="59898" r="14352" b="1269"/>
          <a:stretch>
            <a:fillRect/>
          </a:stretch>
        </p:blipFill>
        <p:spPr>
          <a:xfrm>
            <a:off x="6019165" y="905510"/>
            <a:ext cx="5940425" cy="49898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35170" y="207708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5110" y="314388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53385" y="345694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14395" y="378587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194050" y="414972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85615" y="470535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48380" y="504063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758555" y="111315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57245" y="550608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07460" y="570738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683240" y="111315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768080" y="140081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683240" y="140081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68080" y="167830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683240" y="167830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768080" y="195580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673715" y="195580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758555" y="225298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73715" y="224345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68080" y="253047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0673715" y="253047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58555" y="279844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968740" y="5346700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80815" y="504126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408795" y="537527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754235" y="535622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319385" y="535622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0673715" y="2808605"/>
            <a:ext cx="461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7" grpId="0"/>
      <p:bldP spid="27" grpId="1"/>
      <p:bldP spid="28" grpId="0"/>
      <p:bldP spid="28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4790" y="798830"/>
            <a:ext cx="6788150" cy="588073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4839970" y="2157095"/>
            <a:ext cx="805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2785" y="2157095"/>
            <a:ext cx="8058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55990" y="2157095"/>
            <a:ext cx="7670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53205" y="2525395"/>
            <a:ext cx="748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94120" y="2525395"/>
            <a:ext cx="748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91120" y="2525395"/>
            <a:ext cx="748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3590" y="2922270"/>
            <a:ext cx="748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88535" y="2932430"/>
            <a:ext cx="748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16245" y="2922905"/>
            <a:ext cx="748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96155" y="3339465"/>
            <a:ext cx="748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319520" y="3291840"/>
            <a:ext cx="748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39970" y="3660140"/>
            <a:ext cx="748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93210" y="4066540"/>
            <a:ext cx="748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15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33115" y="4434840"/>
            <a:ext cx="7486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17</a:t>
            </a:r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324475" y="5431790"/>
            <a:ext cx="10071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被减数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94625" y="5441950"/>
            <a:ext cx="575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差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33335" y="6130290"/>
            <a:ext cx="410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0365" y="1099185"/>
            <a:ext cx="8650605" cy="220662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819265" y="1073150"/>
            <a:ext cx="41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2570" y="982980"/>
            <a:ext cx="8884920" cy="244602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968625" y="1600200"/>
            <a:ext cx="410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90895" y="1600200"/>
            <a:ext cx="410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27465" y="1600200"/>
            <a:ext cx="410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68625" y="2241550"/>
            <a:ext cx="410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0895" y="2241550"/>
            <a:ext cx="410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13165" y="2241550"/>
            <a:ext cx="410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2320" y="2873375"/>
            <a:ext cx="410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75070" y="2873375"/>
            <a:ext cx="4102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课堂小作业数学一年级下册R(主书)（一改后）_00"/>
          <p:cNvPicPr>
            <a:picLocks noChangeAspect="1"/>
          </p:cNvPicPr>
          <p:nvPr/>
        </p:nvPicPr>
        <p:blipFill>
          <a:blip r:embed="rId1"/>
          <a:srcRect r="19946"/>
          <a:stretch>
            <a:fillRect/>
          </a:stretch>
        </p:blipFill>
        <p:spPr>
          <a:xfrm>
            <a:off x="1877060" y="940435"/>
            <a:ext cx="7832725" cy="293433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617970" y="2299335"/>
            <a:ext cx="5632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01100" y="2711450"/>
            <a:ext cx="4495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1764665" y="1167130"/>
            <a:ext cx="8952865" cy="3643630"/>
            <a:chOff x="2801" y="1839"/>
            <a:chExt cx="14099" cy="5738"/>
          </a:xfrm>
        </p:grpSpPr>
        <p:pic>
          <p:nvPicPr>
            <p:cNvPr id="2" name="图片 1" descr="提取自课堂小作业数学一年级下册R(主书)（一改后）_0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801" y="3224"/>
              <a:ext cx="14099" cy="4353"/>
            </a:xfrm>
            <a:prstGeom prst="rect">
              <a:avLst/>
            </a:prstGeom>
          </p:spPr>
        </p:pic>
        <p:pic>
          <p:nvPicPr>
            <p:cNvPr id="6" name="图片 5" descr="提取自课堂小作业数学一年级下册R(主书)（一改后）_00"/>
            <p:cNvPicPr>
              <a:picLocks noChangeAspect="1"/>
            </p:cNvPicPr>
            <p:nvPr/>
          </p:nvPicPr>
          <p:blipFill>
            <a:blip r:embed="rId2"/>
            <a:srcRect t="77602" r="19946"/>
            <a:stretch>
              <a:fillRect/>
            </a:stretch>
          </p:blipFill>
          <p:spPr>
            <a:xfrm>
              <a:off x="2948" y="1839"/>
              <a:ext cx="12335" cy="1035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5095240" y="408241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31180" y="409194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59805" y="4082415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68465" y="4082415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01560" y="4130040"/>
            <a:ext cx="5759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差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3" grpId="0"/>
      <p:bldP spid="3" grpId="1"/>
      <p:bldP spid="4" grpId="0"/>
      <p:bldP spid="4" grpId="1"/>
      <p:bldP spid="5" grpId="0"/>
      <p:bldP spid="5" grpId="1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课堂小作业数学一年级下册R(主书)（一改后）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6760" y="979170"/>
            <a:ext cx="7995285" cy="3521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56560" y="3919855"/>
            <a:ext cx="562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96615" y="3929380"/>
            <a:ext cx="562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28415" y="3929380"/>
            <a:ext cx="419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31665" y="3919855"/>
            <a:ext cx="419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58940" y="3938905"/>
            <a:ext cx="4946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27570" y="3957955"/>
            <a:ext cx="562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30795" y="3938905"/>
            <a:ext cx="419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91830" y="3948430"/>
            <a:ext cx="4197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课堂小作业数学一年级下册R(主书)（一改后）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3460" y="1031875"/>
            <a:ext cx="8118475" cy="245872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3197225" y="3060700"/>
            <a:ext cx="25857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=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(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只</a:t>
            </a:r>
            <a:r>
              <a:rPr lang="en-US" altLang="zh-CN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</Words>
  <Application>WPS 演示</Application>
  <PresentationFormat>宽屏</PresentationFormat>
  <Paragraphs>140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方正字迹-陈代明行楷简体</vt:lpstr>
      <vt:lpstr>楷体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2025-02-14T07:28:34Z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